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0" r:id="rId2"/>
    <p:sldMasterId id="2147483709" r:id="rId3"/>
  </p:sldMasterIdLst>
  <p:notesMasterIdLst>
    <p:notesMasterId r:id="rId73"/>
  </p:notesMasterIdLst>
  <p:sldIdLst>
    <p:sldId id="256" r:id="rId4"/>
    <p:sldId id="264" r:id="rId5"/>
    <p:sldId id="258" r:id="rId6"/>
    <p:sldId id="260" r:id="rId7"/>
    <p:sldId id="330" r:id="rId8"/>
    <p:sldId id="331" r:id="rId9"/>
    <p:sldId id="383" r:id="rId10"/>
    <p:sldId id="257" r:id="rId11"/>
    <p:sldId id="267" r:id="rId12"/>
    <p:sldId id="280" r:id="rId13"/>
    <p:sldId id="274" r:id="rId14"/>
    <p:sldId id="339" r:id="rId15"/>
    <p:sldId id="385" r:id="rId16"/>
    <p:sldId id="386" r:id="rId17"/>
    <p:sldId id="387" r:id="rId18"/>
    <p:sldId id="388" r:id="rId19"/>
    <p:sldId id="389" r:id="rId20"/>
    <p:sldId id="263" r:id="rId21"/>
    <p:sldId id="272" r:id="rId22"/>
    <p:sldId id="284" r:id="rId23"/>
    <p:sldId id="259" r:id="rId24"/>
    <p:sldId id="391" r:id="rId25"/>
    <p:sldId id="392" r:id="rId26"/>
    <p:sldId id="271" r:id="rId27"/>
    <p:sldId id="282" r:id="rId28"/>
    <p:sldId id="350" r:id="rId29"/>
    <p:sldId id="393" r:id="rId30"/>
    <p:sldId id="283" r:id="rId31"/>
    <p:sldId id="345" r:id="rId32"/>
    <p:sldId id="285" r:id="rId33"/>
    <p:sldId id="394" r:id="rId34"/>
    <p:sldId id="348" r:id="rId35"/>
    <p:sldId id="395" r:id="rId36"/>
    <p:sldId id="261" r:id="rId37"/>
    <p:sldId id="358" r:id="rId38"/>
    <p:sldId id="355" r:id="rId39"/>
    <p:sldId id="312" r:id="rId40"/>
    <p:sldId id="346" r:id="rId41"/>
    <p:sldId id="356" r:id="rId42"/>
    <p:sldId id="275" r:id="rId43"/>
    <p:sldId id="276" r:id="rId44"/>
    <p:sldId id="396" r:id="rId45"/>
    <p:sldId id="342" r:id="rId46"/>
    <p:sldId id="344" r:id="rId47"/>
    <p:sldId id="349" r:id="rId48"/>
    <p:sldId id="397" r:id="rId49"/>
    <p:sldId id="314" r:id="rId50"/>
    <p:sldId id="295" r:id="rId51"/>
    <p:sldId id="362" r:id="rId52"/>
    <p:sldId id="399" r:id="rId53"/>
    <p:sldId id="404" r:id="rId54"/>
    <p:sldId id="406" r:id="rId55"/>
    <p:sldId id="407" r:id="rId56"/>
    <p:sldId id="408" r:id="rId57"/>
    <p:sldId id="409" r:id="rId58"/>
    <p:sldId id="405" r:id="rId59"/>
    <p:sldId id="293" r:id="rId60"/>
    <p:sldId id="411" r:id="rId61"/>
    <p:sldId id="268" r:id="rId62"/>
    <p:sldId id="372" r:id="rId63"/>
    <p:sldId id="369" r:id="rId64"/>
    <p:sldId id="413" r:id="rId65"/>
    <p:sldId id="414" r:id="rId66"/>
    <p:sldId id="376" r:id="rId67"/>
    <p:sldId id="378" r:id="rId68"/>
    <p:sldId id="380" r:id="rId69"/>
    <p:sldId id="415" r:id="rId70"/>
    <p:sldId id="262" r:id="rId71"/>
    <p:sldId id="265" r:id="rId72"/>
  </p:sldIdLst>
  <p:sldSz cx="18288000" cy="10287000"/>
  <p:notesSz cx="6858000" cy="9144000"/>
  <p:embeddedFontLst>
    <p:embeddedFont>
      <p:font typeface="Bad Script" panose="020B0604020202020204" charset="0"/>
      <p:regular r:id="rId74"/>
    </p:embeddedFont>
    <p:embeddedFont>
      <p:font typeface="Dotum" panose="020B0600000101010101" pitchFamily="34" charset="-127"/>
      <p:regular r:id="rId75"/>
    </p:embeddedFont>
    <p:embeddedFont>
      <p:font typeface="Cambria Math" panose="02040503050406030204" pitchFamily="18" charset="0"/>
      <p:regular r:id="rId76"/>
    </p:embeddedFont>
    <p:embeddedFont>
      <p:font typeface="Malgun Gothic" panose="020B0503020000020004" pitchFamily="34" charset="-127"/>
      <p:regular r:id="rId77"/>
      <p:bold r:id="rId78"/>
    </p:embeddedFont>
    <p:embeddedFont>
      <p:font typeface="Calibri" panose="020F0502020204030204" pitchFamily="34" charset="0"/>
      <p:regular r:id="rId79"/>
      <p:bold r:id="rId80"/>
      <p:italic r:id="rId81"/>
      <p:boldItalic r:id="rId82"/>
    </p:embeddedFont>
    <p:embeddedFont>
      <p:font typeface="Calibri Light" panose="020F0302020204030204" pitchFamily="34" charset="0"/>
      <p:regular r:id="rId83"/>
      <p:italic r:id="rId8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EFF"/>
    <a:srgbClr val="FFFF99"/>
    <a:srgbClr val="FFFFFF"/>
    <a:srgbClr val="F7BBC1"/>
    <a:srgbClr val="F298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622" autoAdjust="0"/>
  </p:normalViewPr>
  <p:slideViewPr>
    <p:cSldViewPr>
      <p:cViewPr>
        <p:scale>
          <a:sx n="40" d="100"/>
          <a:sy n="40" d="100"/>
        </p:scale>
        <p:origin x="16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font" Target="fonts/font3.fntdata"/><Relationship Id="rId84" Type="http://schemas.openxmlformats.org/officeDocument/2006/relationships/font" Target="fonts/font11.fntdata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87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font" Target="fonts/font9.fntdata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font" Target="fonts/font4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font" Target="fonts/font7.fntdata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font" Target="fonts/font2.fntdata"/><Relationship Id="rId83" Type="http://schemas.openxmlformats.org/officeDocument/2006/relationships/font" Target="fonts/font10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5.fntdata"/><Relationship Id="rId81" Type="http://schemas.openxmlformats.org/officeDocument/2006/relationships/font" Target="fonts/font8.fntdata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E34CF-6F91-4F12-A6C1-21DE27C777E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5F9E67-9EE9-45AF-BE45-740DD326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62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2" name="Google Shape;207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2778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2" name="Google Shape;207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7814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2" name="Google Shape;207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0582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Chọn đáp</a:t>
            </a:r>
            <a:r>
              <a:rPr lang="en-US" baseline="0" smtClean="0"/>
              <a:t> án bằng cách tích vào từng ông địa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A1D0-31EE-4614-BDCE-338CB48A69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26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Chọn đáp</a:t>
            </a:r>
            <a:r>
              <a:rPr lang="en-US" baseline="0" smtClean="0"/>
              <a:t> án bằng cách tích vào từng ông địa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A1D0-31EE-4614-BDCE-338CB48A69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3021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Chọn đáp</a:t>
            </a:r>
            <a:r>
              <a:rPr lang="en-US" baseline="0" smtClean="0"/>
              <a:t> án bằng cách tích vào từng ông địa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A1D0-31EE-4614-BDCE-338CB48A69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097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Chọn đáp</a:t>
            </a:r>
            <a:r>
              <a:rPr lang="en-US" baseline="0" smtClean="0"/>
              <a:t> án bằng cách tích vào từng ông địa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A1D0-31EE-4614-BDCE-338CB48A69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71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Chọn đáp</a:t>
            </a:r>
            <a:r>
              <a:rPr lang="en-US" baseline="0" smtClean="0"/>
              <a:t> án bằng cách tích vào từng ông địa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A1D0-31EE-4614-BDCE-338CB48A69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7445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2" name="Google Shape;207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00806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5F9E67-9EE9-45AF-BE45-740DD326B1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6529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5F9E67-9EE9-45AF-BE45-740DD326B1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753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F9E67-9EE9-45AF-BE45-740DD326B18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23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F9E67-9EE9-45AF-BE45-740DD326B18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35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F9E67-9EE9-45AF-BE45-740DD326B18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09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2" name="Google Shape;207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632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5F9E67-9EE9-45AF-BE45-740DD326B1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769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2" name="Google Shape;207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403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F9E67-9EE9-45AF-BE45-740DD326B18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35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5F9E67-9EE9-45AF-BE45-740DD326B1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665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oogle Shape;78;p3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79" name="Google Shape;79;p3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3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3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3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2" name="Google Shape;122;p3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4" name="Google Shape;124;p3"/>
          <p:cNvSpPr txBox="1">
            <a:spLocks noGrp="1"/>
          </p:cNvSpPr>
          <p:nvPr>
            <p:ph type="title"/>
          </p:nvPr>
        </p:nvSpPr>
        <p:spPr>
          <a:xfrm>
            <a:off x="2583000" y="4159150"/>
            <a:ext cx="10135200" cy="30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25" name="Google Shape;125;p3"/>
          <p:cNvSpPr txBox="1">
            <a:spLocks noGrp="1"/>
          </p:cNvSpPr>
          <p:nvPr>
            <p:ph type="title" idx="2" hasCustomPrompt="1"/>
          </p:nvPr>
        </p:nvSpPr>
        <p:spPr>
          <a:xfrm>
            <a:off x="2818800" y="1795450"/>
            <a:ext cx="2366400" cy="2062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3"/>
          <p:cNvSpPr txBox="1">
            <a:spLocks noGrp="1"/>
          </p:cNvSpPr>
          <p:nvPr>
            <p:ph type="subTitle" idx="1"/>
          </p:nvPr>
        </p:nvSpPr>
        <p:spPr>
          <a:xfrm>
            <a:off x="2818800" y="7483450"/>
            <a:ext cx="8616600" cy="750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7" name="Google Shape;127;p3"/>
          <p:cNvGrpSpPr/>
          <p:nvPr/>
        </p:nvGrpSpPr>
        <p:grpSpPr>
          <a:xfrm>
            <a:off x="14256694" y="6407432"/>
            <a:ext cx="4790648" cy="5380796"/>
            <a:chOff x="3292375" y="1434225"/>
            <a:chExt cx="313750" cy="352400"/>
          </a:xfrm>
        </p:grpSpPr>
        <p:sp>
          <p:nvSpPr>
            <p:cNvPr id="128" name="Google Shape;128;p3"/>
            <p:cNvSpPr/>
            <p:nvPr/>
          </p:nvSpPr>
          <p:spPr>
            <a:xfrm>
              <a:off x="3299500" y="1434225"/>
              <a:ext cx="306625" cy="350100"/>
            </a:xfrm>
            <a:custGeom>
              <a:avLst/>
              <a:gdLst/>
              <a:ahLst/>
              <a:cxnLst/>
              <a:rect l="l" t="t" r="r" b="b"/>
              <a:pathLst>
                <a:path w="12265" h="14004" extrusionOk="0">
                  <a:moveTo>
                    <a:pt x="8910" y="7491"/>
                  </a:moveTo>
                  <a:cubicBezTo>
                    <a:pt x="9102" y="7491"/>
                    <a:pt x="9313" y="7535"/>
                    <a:pt x="9538" y="7645"/>
                  </a:cubicBezTo>
                  <a:cubicBezTo>
                    <a:pt x="10633" y="8180"/>
                    <a:pt x="11014" y="9633"/>
                    <a:pt x="9657" y="10264"/>
                  </a:cubicBezTo>
                  <a:cubicBezTo>
                    <a:pt x="9657" y="10264"/>
                    <a:pt x="7847" y="8300"/>
                    <a:pt x="7692" y="8145"/>
                  </a:cubicBezTo>
                  <a:cubicBezTo>
                    <a:pt x="7692" y="8145"/>
                    <a:pt x="8166" y="7491"/>
                    <a:pt x="8910" y="7491"/>
                  </a:cubicBezTo>
                  <a:close/>
                  <a:moveTo>
                    <a:pt x="5156" y="9931"/>
                  </a:moveTo>
                  <a:cubicBezTo>
                    <a:pt x="5240" y="10121"/>
                    <a:pt x="6490" y="12491"/>
                    <a:pt x="6490" y="12491"/>
                  </a:cubicBezTo>
                  <a:cubicBezTo>
                    <a:pt x="6153" y="12823"/>
                    <a:pt x="5800" y="12965"/>
                    <a:pt x="5469" y="12965"/>
                  </a:cubicBezTo>
                  <a:cubicBezTo>
                    <a:pt x="4760" y="12965"/>
                    <a:pt x="4158" y="12311"/>
                    <a:pt x="4061" y="11490"/>
                  </a:cubicBezTo>
                  <a:cubicBezTo>
                    <a:pt x="3930" y="10288"/>
                    <a:pt x="5156" y="9931"/>
                    <a:pt x="5156" y="9931"/>
                  </a:cubicBezTo>
                  <a:close/>
                  <a:moveTo>
                    <a:pt x="1358" y="1"/>
                  </a:moveTo>
                  <a:cubicBezTo>
                    <a:pt x="1299" y="13"/>
                    <a:pt x="1251" y="72"/>
                    <a:pt x="1287" y="144"/>
                  </a:cubicBezTo>
                  <a:lnTo>
                    <a:pt x="2370" y="2823"/>
                  </a:lnTo>
                  <a:lnTo>
                    <a:pt x="215" y="906"/>
                  </a:lnTo>
                  <a:cubicBezTo>
                    <a:pt x="191" y="894"/>
                    <a:pt x="167" y="882"/>
                    <a:pt x="156" y="882"/>
                  </a:cubicBezTo>
                  <a:cubicBezTo>
                    <a:pt x="120" y="882"/>
                    <a:pt x="108" y="882"/>
                    <a:pt x="96" y="894"/>
                  </a:cubicBezTo>
                  <a:cubicBezTo>
                    <a:pt x="72" y="894"/>
                    <a:pt x="72" y="906"/>
                    <a:pt x="60" y="906"/>
                  </a:cubicBezTo>
                  <a:lnTo>
                    <a:pt x="48" y="918"/>
                  </a:lnTo>
                  <a:cubicBezTo>
                    <a:pt x="37" y="941"/>
                    <a:pt x="37" y="953"/>
                    <a:pt x="37" y="965"/>
                  </a:cubicBezTo>
                  <a:cubicBezTo>
                    <a:pt x="1" y="1215"/>
                    <a:pt x="37" y="1477"/>
                    <a:pt x="96" y="1727"/>
                  </a:cubicBezTo>
                  <a:cubicBezTo>
                    <a:pt x="108" y="1799"/>
                    <a:pt x="132" y="1894"/>
                    <a:pt x="167" y="1965"/>
                  </a:cubicBezTo>
                  <a:cubicBezTo>
                    <a:pt x="287" y="2275"/>
                    <a:pt x="465" y="2573"/>
                    <a:pt x="715" y="2811"/>
                  </a:cubicBezTo>
                  <a:lnTo>
                    <a:pt x="3406" y="5418"/>
                  </a:lnTo>
                  <a:lnTo>
                    <a:pt x="4061" y="7049"/>
                  </a:lnTo>
                  <a:lnTo>
                    <a:pt x="4085" y="7061"/>
                  </a:lnTo>
                  <a:cubicBezTo>
                    <a:pt x="4061" y="7097"/>
                    <a:pt x="4061" y="7133"/>
                    <a:pt x="4085" y="7157"/>
                  </a:cubicBezTo>
                  <a:cubicBezTo>
                    <a:pt x="4168" y="7395"/>
                    <a:pt x="4358" y="8026"/>
                    <a:pt x="4335" y="8597"/>
                  </a:cubicBezTo>
                  <a:cubicBezTo>
                    <a:pt x="4287" y="9323"/>
                    <a:pt x="2727" y="9621"/>
                    <a:pt x="3346" y="11788"/>
                  </a:cubicBezTo>
                  <a:cubicBezTo>
                    <a:pt x="3780" y="13282"/>
                    <a:pt x="4666" y="14003"/>
                    <a:pt x="5632" y="14003"/>
                  </a:cubicBezTo>
                  <a:cubicBezTo>
                    <a:pt x="5859" y="14003"/>
                    <a:pt x="6091" y="13963"/>
                    <a:pt x="6323" y="13884"/>
                  </a:cubicBezTo>
                  <a:lnTo>
                    <a:pt x="6347" y="13884"/>
                  </a:lnTo>
                  <a:cubicBezTo>
                    <a:pt x="6537" y="13812"/>
                    <a:pt x="6740" y="13717"/>
                    <a:pt x="6942" y="13586"/>
                  </a:cubicBezTo>
                  <a:cubicBezTo>
                    <a:pt x="7240" y="13395"/>
                    <a:pt x="7561" y="13181"/>
                    <a:pt x="7799" y="12919"/>
                  </a:cubicBezTo>
                  <a:cubicBezTo>
                    <a:pt x="8014" y="12681"/>
                    <a:pt x="7835" y="12502"/>
                    <a:pt x="7692" y="12264"/>
                  </a:cubicBezTo>
                  <a:cubicBezTo>
                    <a:pt x="7561" y="11990"/>
                    <a:pt x="7418" y="11705"/>
                    <a:pt x="7276" y="11443"/>
                  </a:cubicBezTo>
                  <a:cubicBezTo>
                    <a:pt x="6775" y="10443"/>
                    <a:pt x="6287" y="9443"/>
                    <a:pt x="5775" y="8466"/>
                  </a:cubicBezTo>
                  <a:lnTo>
                    <a:pt x="4990" y="6883"/>
                  </a:lnTo>
                  <a:cubicBezTo>
                    <a:pt x="4978" y="6859"/>
                    <a:pt x="4942" y="6823"/>
                    <a:pt x="4918" y="6811"/>
                  </a:cubicBezTo>
                  <a:lnTo>
                    <a:pt x="4620" y="6133"/>
                  </a:lnTo>
                  <a:cubicBezTo>
                    <a:pt x="4597" y="6097"/>
                    <a:pt x="4597" y="6085"/>
                    <a:pt x="4585" y="6049"/>
                  </a:cubicBezTo>
                  <a:cubicBezTo>
                    <a:pt x="4585" y="6037"/>
                    <a:pt x="4585" y="6014"/>
                    <a:pt x="4573" y="5990"/>
                  </a:cubicBezTo>
                  <a:lnTo>
                    <a:pt x="4573" y="5990"/>
                  </a:lnTo>
                  <a:cubicBezTo>
                    <a:pt x="4585" y="6014"/>
                    <a:pt x="4620" y="6014"/>
                    <a:pt x="4632" y="6025"/>
                  </a:cubicBezTo>
                  <a:cubicBezTo>
                    <a:pt x="4644" y="6037"/>
                    <a:pt x="4680" y="6049"/>
                    <a:pt x="4692" y="6073"/>
                  </a:cubicBezTo>
                  <a:lnTo>
                    <a:pt x="5097" y="6454"/>
                  </a:lnTo>
                  <a:lnTo>
                    <a:pt x="5228" y="6573"/>
                  </a:lnTo>
                  <a:cubicBezTo>
                    <a:pt x="5228" y="6609"/>
                    <a:pt x="5240" y="6633"/>
                    <a:pt x="5275" y="6668"/>
                  </a:cubicBezTo>
                  <a:lnTo>
                    <a:pt x="6490" y="7942"/>
                  </a:lnTo>
                  <a:cubicBezTo>
                    <a:pt x="7252" y="8752"/>
                    <a:pt x="8026" y="9550"/>
                    <a:pt x="8788" y="10371"/>
                  </a:cubicBezTo>
                  <a:cubicBezTo>
                    <a:pt x="8990" y="10597"/>
                    <a:pt x="9216" y="10812"/>
                    <a:pt x="9419" y="11038"/>
                  </a:cubicBezTo>
                  <a:cubicBezTo>
                    <a:pt x="9580" y="11199"/>
                    <a:pt x="9673" y="11390"/>
                    <a:pt x="9866" y="11390"/>
                  </a:cubicBezTo>
                  <a:cubicBezTo>
                    <a:pt x="9886" y="11390"/>
                    <a:pt x="9908" y="11388"/>
                    <a:pt x="9931" y="11383"/>
                  </a:cubicBezTo>
                  <a:cubicBezTo>
                    <a:pt x="9954" y="11383"/>
                    <a:pt x="9966" y="11371"/>
                    <a:pt x="10002" y="11371"/>
                  </a:cubicBezTo>
                  <a:cubicBezTo>
                    <a:pt x="10335" y="11228"/>
                    <a:pt x="10645" y="11002"/>
                    <a:pt x="10931" y="10788"/>
                  </a:cubicBezTo>
                  <a:cubicBezTo>
                    <a:pt x="12264" y="9776"/>
                    <a:pt x="12264" y="8097"/>
                    <a:pt x="10443" y="6787"/>
                  </a:cubicBezTo>
                  <a:cubicBezTo>
                    <a:pt x="9832" y="6346"/>
                    <a:pt x="9334" y="6205"/>
                    <a:pt x="8918" y="6205"/>
                  </a:cubicBezTo>
                  <a:cubicBezTo>
                    <a:pt x="8515" y="6205"/>
                    <a:pt x="8188" y="6337"/>
                    <a:pt x="7907" y="6454"/>
                  </a:cubicBezTo>
                  <a:cubicBezTo>
                    <a:pt x="7907" y="6454"/>
                    <a:pt x="7883" y="6454"/>
                    <a:pt x="7883" y="6466"/>
                  </a:cubicBezTo>
                  <a:cubicBezTo>
                    <a:pt x="7847" y="6490"/>
                    <a:pt x="7811" y="6502"/>
                    <a:pt x="7764" y="6514"/>
                  </a:cubicBezTo>
                  <a:cubicBezTo>
                    <a:pt x="7728" y="6537"/>
                    <a:pt x="7680" y="6561"/>
                    <a:pt x="7633" y="6573"/>
                  </a:cubicBezTo>
                  <a:cubicBezTo>
                    <a:pt x="7515" y="6628"/>
                    <a:pt x="7398" y="6657"/>
                    <a:pt x="7284" y="6657"/>
                  </a:cubicBezTo>
                  <a:cubicBezTo>
                    <a:pt x="7225" y="6657"/>
                    <a:pt x="7166" y="6649"/>
                    <a:pt x="7109" y="6633"/>
                  </a:cubicBezTo>
                  <a:cubicBezTo>
                    <a:pt x="6561" y="6478"/>
                    <a:pt x="6025" y="6073"/>
                    <a:pt x="5835" y="5918"/>
                  </a:cubicBezTo>
                  <a:cubicBezTo>
                    <a:pt x="5799" y="5906"/>
                    <a:pt x="5775" y="5894"/>
                    <a:pt x="5763" y="5894"/>
                  </a:cubicBezTo>
                  <a:lnTo>
                    <a:pt x="4418" y="4692"/>
                  </a:lnTo>
                  <a:lnTo>
                    <a:pt x="2894" y="1263"/>
                  </a:lnTo>
                  <a:cubicBezTo>
                    <a:pt x="2858" y="1192"/>
                    <a:pt x="2811" y="1120"/>
                    <a:pt x="2775" y="1037"/>
                  </a:cubicBezTo>
                  <a:cubicBezTo>
                    <a:pt x="2489" y="525"/>
                    <a:pt x="2001" y="144"/>
                    <a:pt x="1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292375" y="1458275"/>
              <a:ext cx="149425" cy="145950"/>
            </a:xfrm>
            <a:custGeom>
              <a:avLst/>
              <a:gdLst/>
              <a:ahLst/>
              <a:cxnLst/>
              <a:rect l="l" t="t" r="r" b="b"/>
              <a:pathLst>
                <a:path w="5977" h="5838" extrusionOk="0">
                  <a:moveTo>
                    <a:pt x="177" y="1"/>
                  </a:moveTo>
                  <a:cubicBezTo>
                    <a:pt x="127" y="1"/>
                    <a:pt x="76" y="44"/>
                    <a:pt x="60" y="110"/>
                  </a:cubicBezTo>
                  <a:cubicBezTo>
                    <a:pt x="0" y="789"/>
                    <a:pt x="262" y="1468"/>
                    <a:pt x="750" y="1932"/>
                  </a:cubicBezTo>
                  <a:lnTo>
                    <a:pt x="3870" y="4944"/>
                  </a:lnTo>
                  <a:cubicBezTo>
                    <a:pt x="3953" y="5016"/>
                    <a:pt x="4048" y="5063"/>
                    <a:pt x="4155" y="5063"/>
                  </a:cubicBezTo>
                  <a:lnTo>
                    <a:pt x="4453" y="5075"/>
                  </a:lnTo>
                  <a:cubicBezTo>
                    <a:pt x="4560" y="5075"/>
                    <a:pt x="4679" y="5123"/>
                    <a:pt x="4751" y="5194"/>
                  </a:cubicBezTo>
                  <a:lnTo>
                    <a:pt x="5441" y="5837"/>
                  </a:lnTo>
                  <a:lnTo>
                    <a:pt x="5977" y="5147"/>
                  </a:lnTo>
                  <a:lnTo>
                    <a:pt x="238" y="27"/>
                  </a:lnTo>
                  <a:cubicBezTo>
                    <a:pt x="220" y="9"/>
                    <a:pt x="199" y="1"/>
                    <a:pt x="1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3292375" y="1458650"/>
              <a:ext cx="137825" cy="145875"/>
            </a:xfrm>
            <a:custGeom>
              <a:avLst/>
              <a:gdLst/>
              <a:ahLst/>
              <a:cxnLst/>
              <a:rect l="l" t="t" r="r" b="b"/>
              <a:pathLst>
                <a:path w="5513" h="5835" extrusionOk="0">
                  <a:moveTo>
                    <a:pt x="179" y="0"/>
                  </a:moveTo>
                  <a:cubicBezTo>
                    <a:pt x="119" y="0"/>
                    <a:pt x="83" y="36"/>
                    <a:pt x="60" y="107"/>
                  </a:cubicBezTo>
                  <a:cubicBezTo>
                    <a:pt x="0" y="786"/>
                    <a:pt x="262" y="1465"/>
                    <a:pt x="750" y="1941"/>
                  </a:cubicBezTo>
                  <a:lnTo>
                    <a:pt x="3870" y="4941"/>
                  </a:lnTo>
                  <a:cubicBezTo>
                    <a:pt x="3953" y="5013"/>
                    <a:pt x="4048" y="5060"/>
                    <a:pt x="4155" y="5060"/>
                  </a:cubicBezTo>
                  <a:lnTo>
                    <a:pt x="4453" y="5072"/>
                  </a:lnTo>
                  <a:cubicBezTo>
                    <a:pt x="4560" y="5072"/>
                    <a:pt x="4679" y="5120"/>
                    <a:pt x="4751" y="5191"/>
                  </a:cubicBezTo>
                  <a:lnTo>
                    <a:pt x="5441" y="5834"/>
                  </a:lnTo>
                  <a:lnTo>
                    <a:pt x="5513" y="5751"/>
                  </a:lnTo>
                  <a:lnTo>
                    <a:pt x="4858" y="5144"/>
                  </a:lnTo>
                  <a:cubicBezTo>
                    <a:pt x="4786" y="5060"/>
                    <a:pt x="4667" y="5025"/>
                    <a:pt x="4560" y="5025"/>
                  </a:cubicBezTo>
                  <a:lnTo>
                    <a:pt x="4262" y="5001"/>
                  </a:lnTo>
                  <a:cubicBezTo>
                    <a:pt x="4155" y="5001"/>
                    <a:pt x="4048" y="4965"/>
                    <a:pt x="3977" y="4882"/>
                  </a:cubicBezTo>
                  <a:lnTo>
                    <a:pt x="857" y="1881"/>
                  </a:lnTo>
                  <a:cubicBezTo>
                    <a:pt x="357" y="1405"/>
                    <a:pt x="107" y="738"/>
                    <a:pt x="167" y="48"/>
                  </a:cubicBezTo>
                  <a:cubicBezTo>
                    <a:pt x="167" y="36"/>
                    <a:pt x="179" y="24"/>
                    <a:pt x="1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424225" y="1583625"/>
              <a:ext cx="176225" cy="137500"/>
            </a:xfrm>
            <a:custGeom>
              <a:avLst/>
              <a:gdLst/>
              <a:ahLst/>
              <a:cxnLst/>
              <a:rect l="l" t="t" r="r" b="b"/>
              <a:pathLst>
                <a:path w="7049" h="5500" extrusionOk="0">
                  <a:moveTo>
                    <a:pt x="3921" y="1515"/>
                  </a:moveTo>
                  <a:cubicBezTo>
                    <a:pt x="4113" y="1515"/>
                    <a:pt x="4324" y="1559"/>
                    <a:pt x="4549" y="1669"/>
                  </a:cubicBezTo>
                  <a:cubicBezTo>
                    <a:pt x="5644" y="2204"/>
                    <a:pt x="6025" y="3657"/>
                    <a:pt x="4668" y="4288"/>
                  </a:cubicBezTo>
                  <a:cubicBezTo>
                    <a:pt x="4668" y="4288"/>
                    <a:pt x="2870" y="2324"/>
                    <a:pt x="2703" y="2169"/>
                  </a:cubicBezTo>
                  <a:cubicBezTo>
                    <a:pt x="2703" y="2169"/>
                    <a:pt x="3177" y="1515"/>
                    <a:pt x="3921" y="1515"/>
                  </a:cubicBezTo>
                  <a:close/>
                  <a:moveTo>
                    <a:pt x="572" y="0"/>
                  </a:moveTo>
                  <a:cubicBezTo>
                    <a:pt x="543" y="0"/>
                    <a:pt x="514" y="12"/>
                    <a:pt x="489" y="38"/>
                  </a:cubicBezTo>
                  <a:lnTo>
                    <a:pt x="120" y="478"/>
                  </a:lnTo>
                  <a:lnTo>
                    <a:pt x="60" y="561"/>
                  </a:lnTo>
                  <a:cubicBezTo>
                    <a:pt x="1" y="633"/>
                    <a:pt x="1" y="716"/>
                    <a:pt x="72" y="776"/>
                  </a:cubicBezTo>
                  <a:lnTo>
                    <a:pt x="1274" y="2062"/>
                  </a:lnTo>
                  <a:cubicBezTo>
                    <a:pt x="2036" y="2859"/>
                    <a:pt x="2810" y="3681"/>
                    <a:pt x="3572" y="4490"/>
                  </a:cubicBezTo>
                  <a:cubicBezTo>
                    <a:pt x="3775" y="4705"/>
                    <a:pt x="3989" y="4931"/>
                    <a:pt x="4215" y="5157"/>
                  </a:cubicBezTo>
                  <a:cubicBezTo>
                    <a:pt x="4369" y="5321"/>
                    <a:pt x="4453" y="5500"/>
                    <a:pt x="4637" y="5500"/>
                  </a:cubicBezTo>
                  <a:cubicBezTo>
                    <a:pt x="4680" y="5500"/>
                    <a:pt x="4730" y="5490"/>
                    <a:pt x="4787" y="5467"/>
                  </a:cubicBezTo>
                  <a:cubicBezTo>
                    <a:pt x="4834" y="5455"/>
                    <a:pt x="4894" y="5419"/>
                    <a:pt x="4942" y="5395"/>
                  </a:cubicBezTo>
                  <a:cubicBezTo>
                    <a:pt x="5227" y="5264"/>
                    <a:pt x="5477" y="5062"/>
                    <a:pt x="5716" y="4883"/>
                  </a:cubicBezTo>
                  <a:cubicBezTo>
                    <a:pt x="7049" y="3871"/>
                    <a:pt x="7049" y="2204"/>
                    <a:pt x="5239" y="883"/>
                  </a:cubicBezTo>
                  <a:cubicBezTo>
                    <a:pt x="4634" y="456"/>
                    <a:pt x="4147" y="320"/>
                    <a:pt x="3735" y="320"/>
                  </a:cubicBezTo>
                  <a:cubicBezTo>
                    <a:pt x="3433" y="320"/>
                    <a:pt x="3171" y="393"/>
                    <a:pt x="2929" y="478"/>
                  </a:cubicBezTo>
                  <a:cubicBezTo>
                    <a:pt x="2929" y="478"/>
                    <a:pt x="2918" y="478"/>
                    <a:pt x="2918" y="502"/>
                  </a:cubicBezTo>
                  <a:cubicBezTo>
                    <a:pt x="2870" y="514"/>
                    <a:pt x="2846" y="526"/>
                    <a:pt x="2798" y="538"/>
                  </a:cubicBezTo>
                  <a:cubicBezTo>
                    <a:pt x="2751" y="561"/>
                    <a:pt x="2703" y="585"/>
                    <a:pt x="2668" y="597"/>
                  </a:cubicBezTo>
                  <a:cubicBezTo>
                    <a:pt x="2446" y="690"/>
                    <a:pt x="2252" y="775"/>
                    <a:pt x="2071" y="775"/>
                  </a:cubicBezTo>
                  <a:cubicBezTo>
                    <a:pt x="2019" y="775"/>
                    <a:pt x="1968" y="768"/>
                    <a:pt x="1917" y="752"/>
                  </a:cubicBezTo>
                  <a:cubicBezTo>
                    <a:pt x="1370" y="585"/>
                    <a:pt x="834" y="180"/>
                    <a:pt x="643" y="26"/>
                  </a:cubicBezTo>
                  <a:cubicBezTo>
                    <a:pt x="621" y="9"/>
                    <a:pt x="597" y="0"/>
                    <a:pt x="5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491800" y="1611925"/>
              <a:ext cx="83075" cy="78925"/>
            </a:xfrm>
            <a:custGeom>
              <a:avLst/>
              <a:gdLst/>
              <a:ahLst/>
              <a:cxnLst/>
              <a:rect l="l" t="t" r="r" b="b"/>
              <a:pathLst>
                <a:path w="3323" h="3157" fill="none" extrusionOk="0">
                  <a:moveTo>
                    <a:pt x="1965" y="3156"/>
                  </a:moveTo>
                  <a:cubicBezTo>
                    <a:pt x="1965" y="3156"/>
                    <a:pt x="167" y="1192"/>
                    <a:pt x="0" y="1037"/>
                  </a:cubicBezTo>
                  <a:cubicBezTo>
                    <a:pt x="0" y="1037"/>
                    <a:pt x="750" y="1"/>
                    <a:pt x="1846" y="537"/>
                  </a:cubicBezTo>
                  <a:cubicBezTo>
                    <a:pt x="2941" y="1072"/>
                    <a:pt x="3322" y="2537"/>
                    <a:pt x="1965" y="3156"/>
                  </a:cubicBezTo>
                  <a:close/>
                </a:path>
              </a:pathLst>
            </a:custGeom>
            <a:noFill/>
            <a:ln w="184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497450" y="1599300"/>
              <a:ext cx="39025" cy="6100"/>
            </a:xfrm>
            <a:custGeom>
              <a:avLst/>
              <a:gdLst/>
              <a:ahLst/>
              <a:cxnLst/>
              <a:rect l="l" t="t" r="r" b="b"/>
              <a:pathLst>
                <a:path w="1561" h="244" extrusionOk="0">
                  <a:moveTo>
                    <a:pt x="923" y="1"/>
                  </a:moveTo>
                  <a:cubicBezTo>
                    <a:pt x="414" y="1"/>
                    <a:pt x="0" y="244"/>
                    <a:pt x="0" y="244"/>
                  </a:cubicBezTo>
                  <a:lnTo>
                    <a:pt x="1560" y="149"/>
                  </a:lnTo>
                  <a:cubicBezTo>
                    <a:pt x="1346" y="40"/>
                    <a:pt x="1127" y="1"/>
                    <a:pt x="923" y="1"/>
                  </a:cubicBezTo>
                  <a:close/>
                </a:path>
              </a:pathLst>
            </a:custGeom>
            <a:solidFill>
              <a:srgbClr val="7BC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497450" y="1593475"/>
              <a:ext cx="39025" cy="11925"/>
            </a:xfrm>
            <a:custGeom>
              <a:avLst/>
              <a:gdLst/>
              <a:ahLst/>
              <a:cxnLst/>
              <a:rect l="l" t="t" r="r" b="b"/>
              <a:pathLst>
                <a:path w="1561" h="477" fill="none" extrusionOk="0">
                  <a:moveTo>
                    <a:pt x="0" y="477"/>
                  </a:moveTo>
                  <a:cubicBezTo>
                    <a:pt x="0" y="477"/>
                    <a:pt x="810" y="1"/>
                    <a:pt x="1560" y="382"/>
                  </a:cubicBezTo>
                </a:path>
              </a:pathLst>
            </a:custGeom>
            <a:noFill/>
            <a:ln w="140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443275" y="1593775"/>
              <a:ext cx="31275" cy="16650"/>
            </a:xfrm>
            <a:custGeom>
              <a:avLst/>
              <a:gdLst/>
              <a:ahLst/>
              <a:cxnLst/>
              <a:rect l="l" t="t" r="r" b="b"/>
              <a:pathLst>
                <a:path w="1251" h="666" extrusionOk="0">
                  <a:moveTo>
                    <a:pt x="1" y="1"/>
                  </a:moveTo>
                  <a:cubicBezTo>
                    <a:pt x="1" y="1"/>
                    <a:pt x="853" y="666"/>
                    <a:pt x="1188" y="666"/>
                  </a:cubicBezTo>
                  <a:cubicBezTo>
                    <a:pt x="1212" y="666"/>
                    <a:pt x="1233" y="663"/>
                    <a:pt x="1251" y="65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7BC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43275" y="1593775"/>
              <a:ext cx="31275" cy="19075"/>
            </a:xfrm>
            <a:custGeom>
              <a:avLst/>
              <a:gdLst/>
              <a:ahLst/>
              <a:cxnLst/>
              <a:rect l="l" t="t" r="r" b="b"/>
              <a:pathLst>
                <a:path w="1251" h="763" fill="none" extrusionOk="0">
                  <a:moveTo>
                    <a:pt x="1" y="1"/>
                  </a:moveTo>
                  <a:cubicBezTo>
                    <a:pt x="1" y="1"/>
                    <a:pt x="977" y="763"/>
                    <a:pt x="1251" y="655"/>
                  </a:cubicBezTo>
                </a:path>
              </a:pathLst>
            </a:custGeom>
            <a:noFill/>
            <a:ln w="140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24925" y="1436225"/>
              <a:ext cx="93375" cy="182275"/>
            </a:xfrm>
            <a:custGeom>
              <a:avLst/>
              <a:gdLst/>
              <a:ahLst/>
              <a:cxnLst/>
              <a:rect l="l" t="t" r="r" b="b"/>
              <a:pathLst>
                <a:path w="3735" h="7291" extrusionOk="0">
                  <a:moveTo>
                    <a:pt x="130" y="0"/>
                  </a:moveTo>
                  <a:cubicBezTo>
                    <a:pt x="52" y="0"/>
                    <a:pt x="0" y="75"/>
                    <a:pt x="32" y="159"/>
                  </a:cubicBezTo>
                  <a:lnTo>
                    <a:pt x="2901" y="7291"/>
                  </a:lnTo>
                  <a:lnTo>
                    <a:pt x="3734" y="7005"/>
                  </a:lnTo>
                  <a:lnTo>
                    <a:pt x="3365" y="6160"/>
                  </a:lnTo>
                  <a:cubicBezTo>
                    <a:pt x="3318" y="6053"/>
                    <a:pt x="3318" y="5934"/>
                    <a:pt x="3341" y="5826"/>
                  </a:cubicBezTo>
                  <a:lnTo>
                    <a:pt x="3437" y="5541"/>
                  </a:lnTo>
                  <a:cubicBezTo>
                    <a:pt x="3461" y="5445"/>
                    <a:pt x="3461" y="5338"/>
                    <a:pt x="3425" y="5243"/>
                  </a:cubicBezTo>
                  <a:lnTo>
                    <a:pt x="1663" y="1278"/>
                  </a:lnTo>
                  <a:cubicBezTo>
                    <a:pt x="1377" y="647"/>
                    <a:pt x="829" y="183"/>
                    <a:pt x="163" y="4"/>
                  </a:cubicBezTo>
                  <a:cubicBezTo>
                    <a:pt x="151" y="1"/>
                    <a:pt x="141" y="0"/>
                    <a:pt x="1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3325700" y="1436250"/>
              <a:ext cx="92900" cy="175400"/>
            </a:xfrm>
            <a:custGeom>
              <a:avLst/>
              <a:gdLst/>
              <a:ahLst/>
              <a:cxnLst/>
              <a:rect l="l" t="t" r="r" b="b"/>
              <a:pathLst>
                <a:path w="3716" h="7016" extrusionOk="0">
                  <a:moveTo>
                    <a:pt x="109" y="1"/>
                  </a:moveTo>
                  <a:cubicBezTo>
                    <a:pt x="57" y="1"/>
                    <a:pt x="11" y="35"/>
                    <a:pt x="1" y="87"/>
                  </a:cubicBezTo>
                  <a:lnTo>
                    <a:pt x="36" y="87"/>
                  </a:lnTo>
                  <a:cubicBezTo>
                    <a:pt x="715" y="253"/>
                    <a:pt x="1263" y="718"/>
                    <a:pt x="1548" y="1349"/>
                  </a:cubicBezTo>
                  <a:lnTo>
                    <a:pt x="3310" y="5302"/>
                  </a:lnTo>
                  <a:cubicBezTo>
                    <a:pt x="3358" y="5397"/>
                    <a:pt x="3358" y="5504"/>
                    <a:pt x="3334" y="5599"/>
                  </a:cubicBezTo>
                  <a:lnTo>
                    <a:pt x="3239" y="5885"/>
                  </a:lnTo>
                  <a:cubicBezTo>
                    <a:pt x="3215" y="5992"/>
                    <a:pt x="3215" y="6111"/>
                    <a:pt x="3251" y="6218"/>
                  </a:cubicBezTo>
                  <a:lnTo>
                    <a:pt x="3608" y="7016"/>
                  </a:lnTo>
                  <a:lnTo>
                    <a:pt x="3715" y="6980"/>
                  </a:lnTo>
                  <a:lnTo>
                    <a:pt x="3346" y="6135"/>
                  </a:lnTo>
                  <a:cubicBezTo>
                    <a:pt x="3299" y="6040"/>
                    <a:pt x="3299" y="5921"/>
                    <a:pt x="3334" y="5813"/>
                  </a:cubicBezTo>
                  <a:lnTo>
                    <a:pt x="3418" y="5528"/>
                  </a:lnTo>
                  <a:cubicBezTo>
                    <a:pt x="3453" y="5444"/>
                    <a:pt x="3453" y="5325"/>
                    <a:pt x="3406" y="5230"/>
                  </a:cubicBezTo>
                  <a:lnTo>
                    <a:pt x="1632" y="1277"/>
                  </a:lnTo>
                  <a:cubicBezTo>
                    <a:pt x="1346" y="646"/>
                    <a:pt x="798" y="182"/>
                    <a:pt x="132" y="3"/>
                  </a:cubicBezTo>
                  <a:cubicBezTo>
                    <a:pt x="124" y="2"/>
                    <a:pt x="116" y="1"/>
                    <a:pt x="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3361425" y="1606225"/>
              <a:ext cx="132475" cy="180400"/>
            </a:xfrm>
            <a:custGeom>
              <a:avLst/>
              <a:gdLst/>
              <a:ahLst/>
              <a:cxnLst/>
              <a:rect l="l" t="t" r="r" b="b"/>
              <a:pathLst>
                <a:path w="5299" h="7216" extrusionOk="0">
                  <a:moveTo>
                    <a:pt x="2679" y="3051"/>
                  </a:moveTo>
                  <a:cubicBezTo>
                    <a:pt x="2763" y="3241"/>
                    <a:pt x="4013" y="5611"/>
                    <a:pt x="4013" y="5611"/>
                  </a:cubicBezTo>
                  <a:cubicBezTo>
                    <a:pt x="3676" y="5943"/>
                    <a:pt x="3323" y="6085"/>
                    <a:pt x="2992" y="6085"/>
                  </a:cubicBezTo>
                  <a:cubicBezTo>
                    <a:pt x="2283" y="6085"/>
                    <a:pt x="1681" y="5431"/>
                    <a:pt x="1584" y="4610"/>
                  </a:cubicBezTo>
                  <a:cubicBezTo>
                    <a:pt x="1453" y="3408"/>
                    <a:pt x="2679" y="3051"/>
                    <a:pt x="2679" y="3051"/>
                  </a:cubicBezTo>
                  <a:close/>
                  <a:moveTo>
                    <a:pt x="2120" y="1"/>
                  </a:moveTo>
                  <a:cubicBezTo>
                    <a:pt x="2097" y="1"/>
                    <a:pt x="2073" y="5"/>
                    <a:pt x="2048" y="15"/>
                  </a:cubicBezTo>
                  <a:lnTo>
                    <a:pt x="1572" y="169"/>
                  </a:lnTo>
                  <a:lnTo>
                    <a:pt x="1405" y="229"/>
                  </a:lnTo>
                  <a:cubicBezTo>
                    <a:pt x="1346" y="253"/>
                    <a:pt x="1334" y="312"/>
                    <a:pt x="1346" y="372"/>
                  </a:cubicBezTo>
                  <a:cubicBezTo>
                    <a:pt x="1441" y="610"/>
                    <a:pt x="1631" y="1229"/>
                    <a:pt x="1608" y="1812"/>
                  </a:cubicBezTo>
                  <a:cubicBezTo>
                    <a:pt x="1560" y="2539"/>
                    <a:pt x="0" y="2836"/>
                    <a:pt x="619" y="4991"/>
                  </a:cubicBezTo>
                  <a:cubicBezTo>
                    <a:pt x="1055" y="6481"/>
                    <a:pt x="1942" y="7216"/>
                    <a:pt x="2914" y="7216"/>
                  </a:cubicBezTo>
                  <a:cubicBezTo>
                    <a:pt x="3216" y="7216"/>
                    <a:pt x="3526" y="7145"/>
                    <a:pt x="3834" y="7004"/>
                  </a:cubicBezTo>
                  <a:lnTo>
                    <a:pt x="3846" y="7004"/>
                  </a:lnTo>
                  <a:cubicBezTo>
                    <a:pt x="3965" y="6944"/>
                    <a:pt x="4084" y="6884"/>
                    <a:pt x="4227" y="6801"/>
                  </a:cubicBezTo>
                  <a:cubicBezTo>
                    <a:pt x="4525" y="6599"/>
                    <a:pt x="4846" y="6396"/>
                    <a:pt x="5084" y="6122"/>
                  </a:cubicBezTo>
                  <a:cubicBezTo>
                    <a:pt x="5299" y="5884"/>
                    <a:pt x="5096" y="5706"/>
                    <a:pt x="4977" y="5468"/>
                  </a:cubicBezTo>
                  <a:cubicBezTo>
                    <a:pt x="4846" y="5206"/>
                    <a:pt x="4703" y="4920"/>
                    <a:pt x="4560" y="4646"/>
                  </a:cubicBezTo>
                  <a:cubicBezTo>
                    <a:pt x="4060" y="3658"/>
                    <a:pt x="3572" y="2658"/>
                    <a:pt x="3060" y="1670"/>
                  </a:cubicBezTo>
                  <a:lnTo>
                    <a:pt x="2274" y="98"/>
                  </a:lnTo>
                  <a:cubicBezTo>
                    <a:pt x="2239" y="36"/>
                    <a:pt x="2185" y="1"/>
                    <a:pt x="21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3397725" y="1681875"/>
              <a:ext cx="64025" cy="90825"/>
            </a:xfrm>
            <a:custGeom>
              <a:avLst/>
              <a:gdLst/>
              <a:ahLst/>
              <a:cxnLst/>
              <a:rect l="l" t="t" r="r" b="b"/>
              <a:pathLst>
                <a:path w="2561" h="3633" fill="none" extrusionOk="0">
                  <a:moveTo>
                    <a:pt x="2561" y="2585"/>
                  </a:moveTo>
                  <a:cubicBezTo>
                    <a:pt x="2561" y="2585"/>
                    <a:pt x="1322" y="215"/>
                    <a:pt x="1227" y="1"/>
                  </a:cubicBezTo>
                  <a:cubicBezTo>
                    <a:pt x="1227" y="1"/>
                    <a:pt x="1" y="358"/>
                    <a:pt x="132" y="1584"/>
                  </a:cubicBezTo>
                  <a:cubicBezTo>
                    <a:pt x="275" y="2787"/>
                    <a:pt x="1501" y="3632"/>
                    <a:pt x="2561" y="2585"/>
                  </a:cubicBezTo>
                  <a:close/>
                </a:path>
              </a:pathLst>
            </a:custGeom>
            <a:noFill/>
            <a:ln w="184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3377800" y="1676525"/>
              <a:ext cx="18175" cy="36050"/>
            </a:xfrm>
            <a:custGeom>
              <a:avLst/>
              <a:gdLst/>
              <a:ahLst/>
              <a:cxnLst/>
              <a:rect l="l" t="t" r="r" b="b"/>
              <a:pathLst>
                <a:path w="727" h="1442" extrusionOk="0">
                  <a:moveTo>
                    <a:pt x="726" y="1"/>
                  </a:moveTo>
                  <a:lnTo>
                    <a:pt x="726" y="1"/>
                  </a:lnTo>
                  <a:cubicBezTo>
                    <a:pt x="726" y="1"/>
                    <a:pt x="0" y="572"/>
                    <a:pt x="119" y="1441"/>
                  </a:cubicBezTo>
                  <a:lnTo>
                    <a:pt x="726" y="1"/>
                  </a:lnTo>
                  <a:close/>
                </a:path>
              </a:pathLst>
            </a:custGeom>
            <a:solidFill>
              <a:srgbClr val="7BC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3377800" y="1676525"/>
              <a:ext cx="18175" cy="36050"/>
            </a:xfrm>
            <a:custGeom>
              <a:avLst/>
              <a:gdLst/>
              <a:ahLst/>
              <a:cxnLst/>
              <a:rect l="l" t="t" r="r" b="b"/>
              <a:pathLst>
                <a:path w="727" h="1442" fill="none" extrusionOk="0">
                  <a:moveTo>
                    <a:pt x="726" y="1"/>
                  </a:moveTo>
                  <a:cubicBezTo>
                    <a:pt x="726" y="1"/>
                    <a:pt x="0" y="572"/>
                    <a:pt x="119" y="1441"/>
                  </a:cubicBezTo>
                </a:path>
              </a:pathLst>
            </a:custGeom>
            <a:noFill/>
            <a:ln w="140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3403400" y="1621450"/>
              <a:ext cx="9250" cy="34850"/>
            </a:xfrm>
            <a:custGeom>
              <a:avLst/>
              <a:gdLst/>
              <a:ahLst/>
              <a:cxnLst/>
              <a:rect l="l" t="t" r="r" b="b"/>
              <a:pathLst>
                <a:path w="370" h="1394" extrusionOk="0">
                  <a:moveTo>
                    <a:pt x="0" y="1"/>
                  </a:moveTo>
                  <a:lnTo>
                    <a:pt x="179" y="1394"/>
                  </a:lnTo>
                  <a:cubicBezTo>
                    <a:pt x="369" y="116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7BC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3403400" y="1621450"/>
              <a:ext cx="9250" cy="34850"/>
            </a:xfrm>
            <a:custGeom>
              <a:avLst/>
              <a:gdLst/>
              <a:ahLst/>
              <a:cxnLst/>
              <a:rect l="l" t="t" r="r" b="b"/>
              <a:pathLst>
                <a:path w="370" h="1394" fill="none" extrusionOk="0">
                  <a:moveTo>
                    <a:pt x="0" y="1"/>
                  </a:moveTo>
                  <a:cubicBezTo>
                    <a:pt x="0" y="1"/>
                    <a:pt x="369" y="1168"/>
                    <a:pt x="179" y="1394"/>
                  </a:cubicBezTo>
                </a:path>
              </a:pathLst>
            </a:custGeom>
            <a:noFill/>
            <a:ln w="140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3371250" y="1530550"/>
              <a:ext cx="13400" cy="11875"/>
            </a:xfrm>
            <a:custGeom>
              <a:avLst/>
              <a:gdLst/>
              <a:ahLst/>
              <a:cxnLst/>
              <a:rect l="l" t="t" r="r" b="b"/>
              <a:pathLst>
                <a:path w="536" h="475" extrusionOk="0">
                  <a:moveTo>
                    <a:pt x="276" y="1"/>
                  </a:moveTo>
                  <a:cubicBezTo>
                    <a:pt x="245" y="1"/>
                    <a:pt x="212" y="6"/>
                    <a:pt x="179" y="17"/>
                  </a:cubicBezTo>
                  <a:cubicBezTo>
                    <a:pt x="60" y="65"/>
                    <a:pt x="0" y="208"/>
                    <a:pt x="48" y="327"/>
                  </a:cubicBezTo>
                  <a:cubicBezTo>
                    <a:pt x="84" y="418"/>
                    <a:pt x="177" y="474"/>
                    <a:pt x="271" y="474"/>
                  </a:cubicBezTo>
                  <a:cubicBezTo>
                    <a:pt x="300" y="474"/>
                    <a:pt x="329" y="469"/>
                    <a:pt x="357" y="458"/>
                  </a:cubicBezTo>
                  <a:cubicBezTo>
                    <a:pt x="476" y="422"/>
                    <a:pt x="536" y="267"/>
                    <a:pt x="500" y="148"/>
                  </a:cubicBezTo>
                  <a:cubicBezTo>
                    <a:pt x="464" y="57"/>
                    <a:pt x="378" y="1"/>
                    <a:pt x="276" y="1"/>
                  </a:cubicBezTo>
                  <a:close/>
                </a:path>
              </a:pathLst>
            </a:custGeom>
            <a:solidFill>
              <a:srgbClr val="C7C5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3372725" y="1531700"/>
              <a:ext cx="11350" cy="9675"/>
            </a:xfrm>
            <a:custGeom>
              <a:avLst/>
              <a:gdLst/>
              <a:ahLst/>
              <a:cxnLst/>
              <a:rect l="l" t="t" r="r" b="b"/>
              <a:pathLst>
                <a:path w="454" h="387" extrusionOk="0">
                  <a:moveTo>
                    <a:pt x="228" y="0"/>
                  </a:moveTo>
                  <a:cubicBezTo>
                    <a:pt x="203" y="0"/>
                    <a:pt x="178" y="6"/>
                    <a:pt x="156" y="19"/>
                  </a:cubicBezTo>
                  <a:cubicBezTo>
                    <a:pt x="60" y="55"/>
                    <a:pt x="1" y="162"/>
                    <a:pt x="48" y="269"/>
                  </a:cubicBezTo>
                  <a:cubicBezTo>
                    <a:pt x="86" y="335"/>
                    <a:pt x="162" y="387"/>
                    <a:pt x="240" y="387"/>
                  </a:cubicBezTo>
                  <a:cubicBezTo>
                    <a:pt x="259" y="387"/>
                    <a:pt x="279" y="383"/>
                    <a:pt x="298" y="376"/>
                  </a:cubicBezTo>
                  <a:cubicBezTo>
                    <a:pt x="394" y="329"/>
                    <a:pt x="453" y="221"/>
                    <a:pt x="406" y="114"/>
                  </a:cubicBezTo>
                  <a:cubicBezTo>
                    <a:pt x="371" y="45"/>
                    <a:pt x="298" y="0"/>
                    <a:pt x="2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3376600" y="1535325"/>
              <a:ext cx="3300" cy="2925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9" y="0"/>
                  </a:moveTo>
                  <a:cubicBezTo>
                    <a:pt x="62" y="0"/>
                    <a:pt x="55" y="2"/>
                    <a:pt x="48" y="5"/>
                  </a:cubicBezTo>
                  <a:cubicBezTo>
                    <a:pt x="12" y="17"/>
                    <a:pt x="1" y="53"/>
                    <a:pt x="12" y="76"/>
                  </a:cubicBezTo>
                  <a:cubicBezTo>
                    <a:pt x="21" y="103"/>
                    <a:pt x="44" y="117"/>
                    <a:pt x="64" y="117"/>
                  </a:cubicBezTo>
                  <a:cubicBezTo>
                    <a:pt x="71" y="117"/>
                    <a:pt x="78" y="115"/>
                    <a:pt x="84" y="112"/>
                  </a:cubicBezTo>
                  <a:cubicBezTo>
                    <a:pt x="120" y="88"/>
                    <a:pt x="131" y="65"/>
                    <a:pt x="120" y="29"/>
                  </a:cubicBezTo>
                  <a:cubicBezTo>
                    <a:pt x="111" y="11"/>
                    <a:pt x="89" y="0"/>
                    <a:pt x="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7970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oogle Shape;446;p8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447" name="Google Shape;447;p8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448" name="Google Shape;448;p8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8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8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8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8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8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8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8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8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8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8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8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8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8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8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8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4" name="Google Shape;464;p8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5" name="Google Shape;465;p8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8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8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8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8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8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8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8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8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4" name="Google Shape;474;p8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8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6" name="Google Shape;476;p8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8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8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8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8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1" name="Google Shape;481;p8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2" name="Google Shape;482;p8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8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8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8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8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8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8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8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90" name="Google Shape;490;p8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92" name="Google Shape;492;p8"/>
          <p:cNvSpPr txBox="1">
            <a:spLocks noGrp="1"/>
          </p:cNvSpPr>
          <p:nvPr>
            <p:ph type="title"/>
          </p:nvPr>
        </p:nvSpPr>
        <p:spPr>
          <a:xfrm>
            <a:off x="3537000" y="2614200"/>
            <a:ext cx="11214000" cy="50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grpSp>
        <p:nvGrpSpPr>
          <p:cNvPr id="493" name="Google Shape;493;p8"/>
          <p:cNvGrpSpPr/>
          <p:nvPr/>
        </p:nvGrpSpPr>
        <p:grpSpPr>
          <a:xfrm rot="1654481">
            <a:off x="-2260722" y="6880772"/>
            <a:ext cx="7007628" cy="3676416"/>
            <a:chOff x="600900" y="4101099"/>
            <a:chExt cx="3503846" cy="1838225"/>
          </a:xfrm>
        </p:grpSpPr>
        <p:sp>
          <p:nvSpPr>
            <p:cNvPr id="494" name="Google Shape;494;p8"/>
            <p:cNvSpPr/>
            <p:nvPr/>
          </p:nvSpPr>
          <p:spPr>
            <a:xfrm>
              <a:off x="645595" y="4159835"/>
              <a:ext cx="3459151" cy="1779489"/>
            </a:xfrm>
            <a:custGeom>
              <a:avLst/>
              <a:gdLst/>
              <a:ahLst/>
              <a:cxnLst/>
              <a:rect l="l" t="t" r="r" b="b"/>
              <a:pathLst>
                <a:path w="17491" h="8998" extrusionOk="0">
                  <a:moveTo>
                    <a:pt x="1140" y="1"/>
                  </a:moveTo>
                  <a:cubicBezTo>
                    <a:pt x="923" y="1"/>
                    <a:pt x="738" y="140"/>
                    <a:pt x="727" y="361"/>
                  </a:cubicBezTo>
                  <a:cubicBezTo>
                    <a:pt x="691" y="587"/>
                    <a:pt x="679" y="801"/>
                    <a:pt x="655" y="1016"/>
                  </a:cubicBezTo>
                  <a:cubicBezTo>
                    <a:pt x="619" y="1242"/>
                    <a:pt x="608" y="1468"/>
                    <a:pt x="572" y="1670"/>
                  </a:cubicBezTo>
                  <a:lnTo>
                    <a:pt x="0" y="6850"/>
                  </a:lnTo>
                  <a:lnTo>
                    <a:pt x="0" y="6897"/>
                  </a:lnTo>
                  <a:cubicBezTo>
                    <a:pt x="0" y="6957"/>
                    <a:pt x="12" y="7004"/>
                    <a:pt x="24" y="7052"/>
                  </a:cubicBezTo>
                  <a:cubicBezTo>
                    <a:pt x="36" y="7064"/>
                    <a:pt x="36" y="7088"/>
                    <a:pt x="60" y="7112"/>
                  </a:cubicBezTo>
                  <a:lnTo>
                    <a:pt x="96" y="7147"/>
                  </a:lnTo>
                  <a:lnTo>
                    <a:pt x="119" y="7171"/>
                  </a:lnTo>
                  <a:cubicBezTo>
                    <a:pt x="131" y="7183"/>
                    <a:pt x="143" y="7195"/>
                    <a:pt x="155" y="7195"/>
                  </a:cubicBezTo>
                  <a:cubicBezTo>
                    <a:pt x="179" y="7195"/>
                    <a:pt x="179" y="7207"/>
                    <a:pt x="191" y="7207"/>
                  </a:cubicBezTo>
                  <a:cubicBezTo>
                    <a:pt x="203" y="7231"/>
                    <a:pt x="215" y="7231"/>
                    <a:pt x="238" y="7242"/>
                  </a:cubicBezTo>
                  <a:cubicBezTo>
                    <a:pt x="250" y="7242"/>
                    <a:pt x="262" y="7254"/>
                    <a:pt x="274" y="7254"/>
                  </a:cubicBezTo>
                  <a:cubicBezTo>
                    <a:pt x="298" y="7254"/>
                    <a:pt x="298" y="7266"/>
                    <a:pt x="310" y="7266"/>
                  </a:cubicBezTo>
                  <a:cubicBezTo>
                    <a:pt x="334" y="7266"/>
                    <a:pt x="369" y="7278"/>
                    <a:pt x="381" y="7278"/>
                  </a:cubicBezTo>
                  <a:cubicBezTo>
                    <a:pt x="1036" y="7326"/>
                    <a:pt x="1679" y="7373"/>
                    <a:pt x="2334" y="7421"/>
                  </a:cubicBezTo>
                  <a:cubicBezTo>
                    <a:pt x="4287" y="7564"/>
                    <a:pt x="6227" y="7743"/>
                    <a:pt x="8180" y="7969"/>
                  </a:cubicBezTo>
                  <a:cubicBezTo>
                    <a:pt x="8835" y="8040"/>
                    <a:pt x="9490" y="8124"/>
                    <a:pt x="10156" y="8195"/>
                  </a:cubicBezTo>
                  <a:cubicBezTo>
                    <a:pt x="11430" y="8338"/>
                    <a:pt x="12692" y="8516"/>
                    <a:pt x="13966" y="8695"/>
                  </a:cubicBezTo>
                  <a:cubicBezTo>
                    <a:pt x="14645" y="8790"/>
                    <a:pt x="15300" y="8897"/>
                    <a:pt x="15955" y="8993"/>
                  </a:cubicBezTo>
                  <a:cubicBezTo>
                    <a:pt x="15978" y="8996"/>
                    <a:pt x="16000" y="8998"/>
                    <a:pt x="16022" y="8998"/>
                  </a:cubicBezTo>
                  <a:cubicBezTo>
                    <a:pt x="16230" y="8998"/>
                    <a:pt x="16396" y="8851"/>
                    <a:pt x="16407" y="8636"/>
                  </a:cubicBezTo>
                  <a:cubicBezTo>
                    <a:pt x="16526" y="7540"/>
                    <a:pt x="16645" y="6433"/>
                    <a:pt x="16788" y="5349"/>
                  </a:cubicBezTo>
                  <a:cubicBezTo>
                    <a:pt x="16883" y="5361"/>
                    <a:pt x="17002" y="5385"/>
                    <a:pt x="17110" y="5385"/>
                  </a:cubicBezTo>
                  <a:cubicBezTo>
                    <a:pt x="17117" y="5386"/>
                    <a:pt x="17123" y="5386"/>
                    <a:pt x="17130" y="5386"/>
                  </a:cubicBezTo>
                  <a:cubicBezTo>
                    <a:pt x="17217" y="5386"/>
                    <a:pt x="17288" y="5319"/>
                    <a:pt x="17288" y="5230"/>
                  </a:cubicBezTo>
                  <a:cubicBezTo>
                    <a:pt x="17348" y="4671"/>
                    <a:pt x="17407" y="4099"/>
                    <a:pt x="17479" y="3516"/>
                  </a:cubicBezTo>
                  <a:cubicBezTo>
                    <a:pt x="17491" y="3444"/>
                    <a:pt x="17407" y="3373"/>
                    <a:pt x="17324" y="3361"/>
                  </a:cubicBezTo>
                  <a:cubicBezTo>
                    <a:pt x="17217" y="3337"/>
                    <a:pt x="17098" y="3337"/>
                    <a:pt x="16991" y="3325"/>
                  </a:cubicBezTo>
                  <a:cubicBezTo>
                    <a:pt x="17038" y="2956"/>
                    <a:pt x="17086" y="2563"/>
                    <a:pt x="17110" y="2194"/>
                  </a:cubicBezTo>
                  <a:lnTo>
                    <a:pt x="17110" y="2111"/>
                  </a:lnTo>
                  <a:lnTo>
                    <a:pt x="17110" y="2075"/>
                  </a:lnTo>
                  <a:cubicBezTo>
                    <a:pt x="17110" y="2051"/>
                    <a:pt x="17098" y="2028"/>
                    <a:pt x="17098" y="2016"/>
                  </a:cubicBezTo>
                  <a:cubicBezTo>
                    <a:pt x="17098" y="2004"/>
                    <a:pt x="17098" y="2004"/>
                    <a:pt x="17086" y="1992"/>
                  </a:cubicBezTo>
                  <a:cubicBezTo>
                    <a:pt x="17062" y="1968"/>
                    <a:pt x="17062" y="1944"/>
                    <a:pt x="17050" y="1920"/>
                  </a:cubicBezTo>
                  <a:lnTo>
                    <a:pt x="17038" y="1909"/>
                  </a:lnTo>
                  <a:cubicBezTo>
                    <a:pt x="17026" y="1885"/>
                    <a:pt x="16991" y="1873"/>
                    <a:pt x="16979" y="1849"/>
                  </a:cubicBezTo>
                  <a:cubicBezTo>
                    <a:pt x="16919" y="1789"/>
                    <a:pt x="16824" y="1766"/>
                    <a:pt x="16740" y="1766"/>
                  </a:cubicBezTo>
                  <a:cubicBezTo>
                    <a:pt x="11526" y="1408"/>
                    <a:pt x="6334" y="825"/>
                    <a:pt x="1191" y="4"/>
                  </a:cubicBezTo>
                  <a:cubicBezTo>
                    <a:pt x="1174" y="2"/>
                    <a:pt x="1156" y="1"/>
                    <a:pt x="1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600900" y="4101099"/>
              <a:ext cx="3397843" cy="1783643"/>
            </a:xfrm>
            <a:custGeom>
              <a:avLst/>
              <a:gdLst/>
              <a:ahLst/>
              <a:cxnLst/>
              <a:rect l="l" t="t" r="r" b="b"/>
              <a:pathLst>
                <a:path w="17181" h="9019" extrusionOk="0">
                  <a:moveTo>
                    <a:pt x="1177" y="0"/>
                  </a:moveTo>
                  <a:cubicBezTo>
                    <a:pt x="970" y="0"/>
                    <a:pt x="784" y="139"/>
                    <a:pt x="762" y="360"/>
                  </a:cubicBezTo>
                  <a:cubicBezTo>
                    <a:pt x="512" y="2527"/>
                    <a:pt x="274" y="4694"/>
                    <a:pt x="36" y="6849"/>
                  </a:cubicBezTo>
                  <a:cubicBezTo>
                    <a:pt x="0" y="7075"/>
                    <a:pt x="167" y="7289"/>
                    <a:pt x="405" y="7301"/>
                  </a:cubicBezTo>
                  <a:cubicBezTo>
                    <a:pt x="5608" y="7647"/>
                    <a:pt x="10811" y="8218"/>
                    <a:pt x="15966" y="9016"/>
                  </a:cubicBezTo>
                  <a:cubicBezTo>
                    <a:pt x="15982" y="9017"/>
                    <a:pt x="15997" y="9018"/>
                    <a:pt x="16012" y="9018"/>
                  </a:cubicBezTo>
                  <a:cubicBezTo>
                    <a:pt x="16231" y="9018"/>
                    <a:pt x="16420" y="8859"/>
                    <a:pt x="16431" y="8647"/>
                  </a:cubicBezTo>
                  <a:cubicBezTo>
                    <a:pt x="16669" y="6504"/>
                    <a:pt x="16907" y="4349"/>
                    <a:pt x="17145" y="2206"/>
                  </a:cubicBezTo>
                  <a:cubicBezTo>
                    <a:pt x="17181" y="1991"/>
                    <a:pt x="17014" y="1777"/>
                    <a:pt x="16776" y="1765"/>
                  </a:cubicBezTo>
                  <a:cubicBezTo>
                    <a:pt x="11561" y="1408"/>
                    <a:pt x="6382" y="812"/>
                    <a:pt x="1226" y="3"/>
                  </a:cubicBezTo>
                  <a:cubicBezTo>
                    <a:pt x="1210" y="1"/>
                    <a:pt x="1194" y="0"/>
                    <a:pt x="11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603075" y="4466567"/>
              <a:ext cx="3395668" cy="1418173"/>
            </a:xfrm>
            <a:custGeom>
              <a:avLst/>
              <a:gdLst/>
              <a:ahLst/>
              <a:cxnLst/>
              <a:rect l="l" t="t" r="r" b="b"/>
              <a:pathLst>
                <a:path w="17170" h="7171" extrusionOk="0">
                  <a:moveTo>
                    <a:pt x="17003" y="0"/>
                  </a:moveTo>
                  <a:lnTo>
                    <a:pt x="17003" y="48"/>
                  </a:lnTo>
                  <a:cubicBezTo>
                    <a:pt x="16848" y="1358"/>
                    <a:pt x="16705" y="2679"/>
                    <a:pt x="16551" y="3989"/>
                  </a:cubicBezTo>
                  <a:cubicBezTo>
                    <a:pt x="16388" y="5475"/>
                    <a:pt x="15177" y="6507"/>
                    <a:pt x="13738" y="6507"/>
                  </a:cubicBezTo>
                  <a:cubicBezTo>
                    <a:pt x="13598" y="6507"/>
                    <a:pt x="13456" y="6497"/>
                    <a:pt x="13312" y="6477"/>
                  </a:cubicBezTo>
                  <a:cubicBezTo>
                    <a:pt x="8966" y="5882"/>
                    <a:pt x="4621" y="5441"/>
                    <a:pt x="239" y="5144"/>
                  </a:cubicBezTo>
                  <a:cubicBezTo>
                    <a:pt x="156" y="5144"/>
                    <a:pt x="61" y="5096"/>
                    <a:pt x="1" y="5049"/>
                  </a:cubicBezTo>
                  <a:lnTo>
                    <a:pt x="1" y="5049"/>
                  </a:lnTo>
                  <a:cubicBezTo>
                    <a:pt x="1" y="5263"/>
                    <a:pt x="168" y="5441"/>
                    <a:pt x="382" y="5453"/>
                  </a:cubicBezTo>
                  <a:cubicBezTo>
                    <a:pt x="5585" y="5799"/>
                    <a:pt x="10776" y="6370"/>
                    <a:pt x="15943" y="7168"/>
                  </a:cubicBezTo>
                  <a:cubicBezTo>
                    <a:pt x="15961" y="7170"/>
                    <a:pt x="15978" y="7170"/>
                    <a:pt x="15995" y="7170"/>
                  </a:cubicBezTo>
                  <a:cubicBezTo>
                    <a:pt x="16212" y="7170"/>
                    <a:pt x="16397" y="7032"/>
                    <a:pt x="16408" y="6811"/>
                  </a:cubicBezTo>
                  <a:cubicBezTo>
                    <a:pt x="16646" y="4668"/>
                    <a:pt x="16884" y="2501"/>
                    <a:pt x="17122" y="358"/>
                  </a:cubicBezTo>
                  <a:cubicBezTo>
                    <a:pt x="17170" y="215"/>
                    <a:pt x="17110" y="84"/>
                    <a:pt x="170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3918412" y="4758466"/>
              <a:ext cx="146348" cy="409967"/>
            </a:xfrm>
            <a:custGeom>
              <a:avLst/>
              <a:gdLst/>
              <a:ahLst/>
              <a:cxnLst/>
              <a:rect l="l" t="t" r="r" b="b"/>
              <a:pathLst>
                <a:path w="740" h="2073" extrusionOk="0">
                  <a:moveTo>
                    <a:pt x="227" y="1"/>
                  </a:moveTo>
                  <a:cubicBezTo>
                    <a:pt x="144" y="667"/>
                    <a:pt x="72" y="1358"/>
                    <a:pt x="1" y="2025"/>
                  </a:cubicBezTo>
                  <a:lnTo>
                    <a:pt x="358" y="2072"/>
                  </a:lnTo>
                  <a:cubicBezTo>
                    <a:pt x="465" y="2072"/>
                    <a:pt x="537" y="2013"/>
                    <a:pt x="537" y="1918"/>
                  </a:cubicBezTo>
                  <a:cubicBezTo>
                    <a:pt x="608" y="1346"/>
                    <a:pt x="668" y="775"/>
                    <a:pt x="727" y="215"/>
                  </a:cubicBezTo>
                  <a:cubicBezTo>
                    <a:pt x="739" y="120"/>
                    <a:pt x="668" y="48"/>
                    <a:pt x="584" y="36"/>
                  </a:cubicBezTo>
                  <a:cubicBezTo>
                    <a:pt x="465" y="13"/>
                    <a:pt x="346" y="13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720944" y="4301631"/>
              <a:ext cx="3259011" cy="492435"/>
            </a:xfrm>
            <a:custGeom>
              <a:avLst/>
              <a:gdLst/>
              <a:ahLst/>
              <a:cxnLst/>
              <a:rect l="l" t="t" r="r" b="b"/>
              <a:pathLst>
                <a:path w="16479" h="2490" extrusionOk="0">
                  <a:moveTo>
                    <a:pt x="84" y="1"/>
                  </a:moveTo>
                  <a:cubicBezTo>
                    <a:pt x="48" y="215"/>
                    <a:pt x="36" y="441"/>
                    <a:pt x="0" y="656"/>
                  </a:cubicBezTo>
                  <a:cubicBezTo>
                    <a:pt x="5453" y="1406"/>
                    <a:pt x="10930" y="2013"/>
                    <a:pt x="16407" y="2489"/>
                  </a:cubicBezTo>
                  <a:cubicBezTo>
                    <a:pt x="16431" y="2263"/>
                    <a:pt x="16455" y="2061"/>
                    <a:pt x="16479" y="1846"/>
                  </a:cubicBezTo>
                  <a:cubicBezTo>
                    <a:pt x="11002" y="1406"/>
                    <a:pt x="5525" y="787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777504" y="4325165"/>
              <a:ext cx="3174168" cy="358152"/>
            </a:xfrm>
            <a:custGeom>
              <a:avLst/>
              <a:gdLst/>
              <a:ahLst/>
              <a:cxnLst/>
              <a:rect l="l" t="t" r="r" b="b"/>
              <a:pathLst>
                <a:path w="16050" h="1811" fill="none" extrusionOk="0">
                  <a:moveTo>
                    <a:pt x="0" y="1"/>
                  </a:moveTo>
                  <a:cubicBezTo>
                    <a:pt x="5334" y="763"/>
                    <a:pt x="10668" y="1358"/>
                    <a:pt x="16050" y="1811"/>
                  </a:cubicBezTo>
                </a:path>
              </a:pathLst>
            </a:custGeom>
            <a:solidFill>
              <a:schemeClr val="lt1"/>
            </a:solidFill>
            <a:ln w="20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3963305" y="4683118"/>
              <a:ext cx="14239" cy="198"/>
            </a:xfrm>
            <a:custGeom>
              <a:avLst/>
              <a:gdLst/>
              <a:ahLst/>
              <a:cxnLst/>
              <a:rect l="l" t="t" r="r" b="b"/>
              <a:pathLst>
                <a:path w="72" h="1" fill="none" extrusionOk="0">
                  <a:moveTo>
                    <a:pt x="0" y="1"/>
                  </a:moveTo>
                  <a:lnTo>
                    <a:pt x="72" y="1"/>
                  </a:lnTo>
                </a:path>
              </a:pathLst>
            </a:custGeom>
            <a:noFill/>
            <a:ln w="2075" cap="rnd" cmpd="sng">
              <a:solidFill>
                <a:srgbClr val="F9F7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720944" y="4410006"/>
              <a:ext cx="16612" cy="4944"/>
            </a:xfrm>
            <a:custGeom>
              <a:avLst/>
              <a:gdLst/>
              <a:ahLst/>
              <a:cxnLst/>
              <a:rect l="l" t="t" r="r" b="b"/>
              <a:pathLst>
                <a:path w="84" h="25" fill="none" extrusionOk="0">
                  <a:moveTo>
                    <a:pt x="0" y="1"/>
                  </a:moveTo>
                  <a:cubicBezTo>
                    <a:pt x="36" y="1"/>
                    <a:pt x="48" y="1"/>
                    <a:pt x="84" y="24"/>
                  </a:cubicBezTo>
                </a:path>
              </a:pathLst>
            </a:custGeom>
            <a:noFill/>
            <a:ln w="2075" cap="rnd" cmpd="sng">
              <a:solidFill>
                <a:srgbClr val="F9F7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765638" y="4417126"/>
              <a:ext cx="3174366" cy="355779"/>
            </a:xfrm>
            <a:custGeom>
              <a:avLst/>
              <a:gdLst/>
              <a:ahLst/>
              <a:cxnLst/>
              <a:rect l="l" t="t" r="r" b="b"/>
              <a:pathLst>
                <a:path w="16051" h="1799" fill="none" extrusionOk="0">
                  <a:moveTo>
                    <a:pt x="1" y="0"/>
                  </a:moveTo>
                  <a:cubicBezTo>
                    <a:pt x="5335" y="727"/>
                    <a:pt x="10692" y="1322"/>
                    <a:pt x="16050" y="1798"/>
                  </a:cubicBezTo>
                </a:path>
              </a:pathLst>
            </a:custGeom>
            <a:solidFill>
              <a:schemeClr val="lt1"/>
            </a:solidFill>
            <a:ln w="20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3953812" y="4772705"/>
              <a:ext cx="14239" cy="198"/>
            </a:xfrm>
            <a:custGeom>
              <a:avLst/>
              <a:gdLst/>
              <a:ahLst/>
              <a:cxnLst/>
              <a:rect l="l" t="t" r="r" b="b"/>
              <a:pathLst>
                <a:path w="72" h="1" fill="none" extrusionOk="0">
                  <a:moveTo>
                    <a:pt x="1" y="0"/>
                  </a:moveTo>
                  <a:lnTo>
                    <a:pt x="72" y="0"/>
                  </a:lnTo>
                </a:path>
              </a:pathLst>
            </a:custGeom>
            <a:noFill/>
            <a:ln w="2075" cap="rnd" cmpd="sng">
              <a:solidFill>
                <a:srgbClr val="F9F7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4" name="Google Shape;504;p8"/>
          <p:cNvGrpSpPr/>
          <p:nvPr/>
        </p:nvGrpSpPr>
        <p:grpSpPr>
          <a:xfrm rot="4799437" flipH="1">
            <a:off x="175218" y="-601829"/>
            <a:ext cx="2747248" cy="4153394"/>
            <a:chOff x="605725" y="1160127"/>
            <a:chExt cx="527272" cy="797150"/>
          </a:xfrm>
        </p:grpSpPr>
        <p:sp>
          <p:nvSpPr>
            <p:cNvPr id="505" name="Google Shape;505;p8"/>
            <p:cNvSpPr/>
            <p:nvPr/>
          </p:nvSpPr>
          <p:spPr>
            <a:xfrm>
              <a:off x="606997" y="1160127"/>
              <a:ext cx="526000" cy="797150"/>
            </a:xfrm>
            <a:custGeom>
              <a:avLst/>
              <a:gdLst/>
              <a:ahLst/>
              <a:cxnLst/>
              <a:rect l="l" t="t" r="r" b="b"/>
              <a:pathLst>
                <a:path w="21040" h="31886" extrusionOk="0">
                  <a:moveTo>
                    <a:pt x="21039" y="0"/>
                  </a:moveTo>
                  <a:lnTo>
                    <a:pt x="18908" y="1572"/>
                  </a:lnTo>
                  <a:lnTo>
                    <a:pt x="16301" y="3513"/>
                  </a:lnTo>
                  <a:cubicBezTo>
                    <a:pt x="16098" y="3667"/>
                    <a:pt x="15896" y="3870"/>
                    <a:pt x="15765" y="4084"/>
                  </a:cubicBezTo>
                  <a:lnTo>
                    <a:pt x="15277" y="4882"/>
                  </a:lnTo>
                  <a:lnTo>
                    <a:pt x="1" y="29432"/>
                  </a:lnTo>
                  <a:lnTo>
                    <a:pt x="3966" y="31885"/>
                  </a:lnTo>
                  <a:lnTo>
                    <a:pt x="19218" y="7323"/>
                  </a:lnTo>
                  <a:lnTo>
                    <a:pt x="19706" y="6525"/>
                  </a:lnTo>
                  <a:cubicBezTo>
                    <a:pt x="19849" y="6322"/>
                    <a:pt x="19932" y="6072"/>
                    <a:pt x="19991" y="5799"/>
                  </a:cubicBezTo>
                  <a:lnTo>
                    <a:pt x="20575" y="2596"/>
                  </a:lnTo>
                  <a:lnTo>
                    <a:pt x="21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605725" y="1262775"/>
              <a:ext cx="480425" cy="688225"/>
            </a:xfrm>
            <a:custGeom>
              <a:avLst/>
              <a:gdLst/>
              <a:ahLst/>
              <a:cxnLst/>
              <a:rect l="l" t="t" r="r" b="b"/>
              <a:pathLst>
                <a:path w="19217" h="27529" extrusionOk="0">
                  <a:moveTo>
                    <a:pt x="16955" y="1"/>
                  </a:moveTo>
                  <a:lnTo>
                    <a:pt x="15276" y="513"/>
                  </a:lnTo>
                  <a:lnTo>
                    <a:pt x="15252" y="501"/>
                  </a:lnTo>
                  <a:lnTo>
                    <a:pt x="0" y="25075"/>
                  </a:lnTo>
                  <a:lnTo>
                    <a:pt x="3965" y="27528"/>
                  </a:lnTo>
                  <a:lnTo>
                    <a:pt x="19217" y="2954"/>
                  </a:lnTo>
                  <a:lnTo>
                    <a:pt x="19205" y="2954"/>
                  </a:lnTo>
                  <a:lnTo>
                    <a:pt x="18931" y="1215"/>
                  </a:lnTo>
                  <a:lnTo>
                    <a:pt x="17240" y="1739"/>
                  </a:lnTo>
                  <a:lnTo>
                    <a:pt x="169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987025" y="1193125"/>
              <a:ext cx="132475" cy="143500"/>
            </a:xfrm>
            <a:custGeom>
              <a:avLst/>
              <a:gdLst/>
              <a:ahLst/>
              <a:cxnLst/>
              <a:rect l="l" t="t" r="r" b="b"/>
              <a:pathLst>
                <a:path w="5299" h="5740" extrusionOk="0">
                  <a:moveTo>
                    <a:pt x="3632" y="1"/>
                  </a:moveTo>
                  <a:lnTo>
                    <a:pt x="1036" y="1930"/>
                  </a:lnTo>
                  <a:cubicBezTo>
                    <a:pt x="822" y="2084"/>
                    <a:pt x="643" y="2287"/>
                    <a:pt x="500" y="2513"/>
                  </a:cubicBezTo>
                  <a:lnTo>
                    <a:pt x="0" y="3299"/>
                  </a:lnTo>
                  <a:lnTo>
                    <a:pt x="0" y="3323"/>
                  </a:lnTo>
                  <a:lnTo>
                    <a:pt x="1703" y="2787"/>
                  </a:lnTo>
                  <a:lnTo>
                    <a:pt x="1988" y="4537"/>
                  </a:lnTo>
                  <a:lnTo>
                    <a:pt x="3679" y="4001"/>
                  </a:lnTo>
                  <a:lnTo>
                    <a:pt x="3953" y="5740"/>
                  </a:lnTo>
                  <a:lnTo>
                    <a:pt x="3965" y="5740"/>
                  </a:lnTo>
                  <a:lnTo>
                    <a:pt x="4453" y="4954"/>
                  </a:lnTo>
                  <a:cubicBezTo>
                    <a:pt x="4584" y="4728"/>
                    <a:pt x="4691" y="4478"/>
                    <a:pt x="4739" y="4216"/>
                  </a:cubicBezTo>
                  <a:lnTo>
                    <a:pt x="5298" y="1037"/>
                  </a:lnTo>
                  <a:lnTo>
                    <a:pt x="5298" y="1037"/>
                  </a:lnTo>
                  <a:lnTo>
                    <a:pt x="3870" y="1489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634300" y="1307650"/>
              <a:ext cx="372975" cy="570500"/>
            </a:xfrm>
            <a:custGeom>
              <a:avLst/>
              <a:gdLst/>
              <a:ahLst/>
              <a:cxnLst/>
              <a:rect l="l" t="t" r="r" b="b"/>
              <a:pathLst>
                <a:path w="14919" h="22820" extrusionOk="0">
                  <a:moveTo>
                    <a:pt x="14089" y="0"/>
                  </a:moveTo>
                  <a:cubicBezTo>
                    <a:pt x="13847" y="0"/>
                    <a:pt x="13610" y="124"/>
                    <a:pt x="13478" y="349"/>
                  </a:cubicBezTo>
                  <a:lnTo>
                    <a:pt x="215" y="21721"/>
                  </a:lnTo>
                  <a:cubicBezTo>
                    <a:pt x="0" y="22054"/>
                    <a:pt x="107" y="22507"/>
                    <a:pt x="453" y="22709"/>
                  </a:cubicBezTo>
                  <a:cubicBezTo>
                    <a:pt x="573" y="22784"/>
                    <a:pt x="705" y="22819"/>
                    <a:pt x="835" y="22819"/>
                  </a:cubicBezTo>
                  <a:cubicBezTo>
                    <a:pt x="1077" y="22819"/>
                    <a:pt x="1309" y="22696"/>
                    <a:pt x="1441" y="22471"/>
                  </a:cubicBezTo>
                  <a:lnTo>
                    <a:pt x="14704" y="1099"/>
                  </a:lnTo>
                  <a:cubicBezTo>
                    <a:pt x="14919" y="766"/>
                    <a:pt x="14812" y="313"/>
                    <a:pt x="14466" y="111"/>
                  </a:cubicBezTo>
                  <a:cubicBezTo>
                    <a:pt x="14350" y="36"/>
                    <a:pt x="14219" y="0"/>
                    <a:pt x="14089" y="0"/>
                  </a:cubicBez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 w="77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632500" y="1262775"/>
              <a:ext cx="397100" cy="639400"/>
            </a:xfrm>
            <a:custGeom>
              <a:avLst/>
              <a:gdLst/>
              <a:ahLst/>
              <a:cxnLst/>
              <a:rect l="l" t="t" r="r" b="b"/>
              <a:pathLst>
                <a:path w="15884" h="25576" fill="none" extrusionOk="0">
                  <a:moveTo>
                    <a:pt x="15884" y="1"/>
                  </a:moveTo>
                  <a:lnTo>
                    <a:pt x="1" y="25575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682525" y="1293150"/>
              <a:ext cx="396500" cy="638800"/>
            </a:xfrm>
            <a:custGeom>
              <a:avLst/>
              <a:gdLst/>
              <a:ahLst/>
              <a:cxnLst/>
              <a:rect l="l" t="t" r="r" b="b"/>
              <a:pathLst>
                <a:path w="15860" h="25552" fill="none" extrusionOk="0">
                  <a:moveTo>
                    <a:pt x="15859" y="0"/>
                  </a:moveTo>
                  <a:lnTo>
                    <a:pt x="0" y="25551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11" name="Google Shape;511;p8"/>
          <p:cNvGrpSpPr/>
          <p:nvPr/>
        </p:nvGrpSpPr>
        <p:grpSpPr>
          <a:xfrm rot="-755313">
            <a:off x="17181297" y="4487795"/>
            <a:ext cx="1766562" cy="1974678"/>
            <a:chOff x="714375" y="2555250"/>
            <a:chExt cx="325350" cy="363650"/>
          </a:xfrm>
        </p:grpSpPr>
        <p:sp>
          <p:nvSpPr>
            <p:cNvPr id="512" name="Google Shape;512;p8"/>
            <p:cNvSpPr/>
            <p:nvPr/>
          </p:nvSpPr>
          <p:spPr>
            <a:xfrm>
              <a:off x="728950" y="2556075"/>
              <a:ext cx="310775" cy="362825"/>
            </a:xfrm>
            <a:custGeom>
              <a:avLst/>
              <a:gdLst/>
              <a:ahLst/>
              <a:cxnLst/>
              <a:rect l="l" t="t" r="r" b="b"/>
              <a:pathLst>
                <a:path w="12431" h="14513" extrusionOk="0">
                  <a:moveTo>
                    <a:pt x="6607" y="1"/>
                  </a:moveTo>
                  <a:cubicBezTo>
                    <a:pt x="6425" y="1"/>
                    <a:pt x="6239" y="39"/>
                    <a:pt x="6061" y="121"/>
                  </a:cubicBezTo>
                  <a:lnTo>
                    <a:pt x="941" y="2454"/>
                  </a:lnTo>
                  <a:cubicBezTo>
                    <a:pt x="286" y="2752"/>
                    <a:pt x="0" y="3514"/>
                    <a:pt x="298" y="4169"/>
                  </a:cubicBezTo>
                  <a:lnTo>
                    <a:pt x="762" y="5193"/>
                  </a:lnTo>
                  <a:cubicBezTo>
                    <a:pt x="834" y="5371"/>
                    <a:pt x="977" y="5502"/>
                    <a:pt x="1179" y="5538"/>
                  </a:cubicBezTo>
                  <a:cubicBezTo>
                    <a:pt x="2251" y="5752"/>
                    <a:pt x="3025" y="6931"/>
                    <a:pt x="3691" y="8407"/>
                  </a:cubicBezTo>
                  <a:cubicBezTo>
                    <a:pt x="4358" y="9872"/>
                    <a:pt x="4751" y="11229"/>
                    <a:pt x="4215" y="12205"/>
                  </a:cubicBezTo>
                  <a:cubicBezTo>
                    <a:pt x="4120" y="12360"/>
                    <a:pt x="4120" y="12574"/>
                    <a:pt x="4215" y="12741"/>
                  </a:cubicBezTo>
                  <a:lnTo>
                    <a:pt x="4668" y="13765"/>
                  </a:lnTo>
                  <a:cubicBezTo>
                    <a:pt x="4886" y="14229"/>
                    <a:pt x="5355" y="14512"/>
                    <a:pt x="5849" y="14512"/>
                  </a:cubicBezTo>
                  <a:cubicBezTo>
                    <a:pt x="6027" y="14512"/>
                    <a:pt x="6208" y="14475"/>
                    <a:pt x="6382" y="14396"/>
                  </a:cubicBezTo>
                  <a:lnTo>
                    <a:pt x="11502" y="12062"/>
                  </a:lnTo>
                  <a:cubicBezTo>
                    <a:pt x="12145" y="11765"/>
                    <a:pt x="12431" y="11003"/>
                    <a:pt x="12145" y="10372"/>
                  </a:cubicBezTo>
                  <a:lnTo>
                    <a:pt x="11669" y="9336"/>
                  </a:lnTo>
                  <a:cubicBezTo>
                    <a:pt x="11597" y="9181"/>
                    <a:pt x="11442" y="9026"/>
                    <a:pt x="11264" y="9003"/>
                  </a:cubicBezTo>
                  <a:cubicBezTo>
                    <a:pt x="10192" y="8776"/>
                    <a:pt x="9418" y="7598"/>
                    <a:pt x="8752" y="6133"/>
                  </a:cubicBezTo>
                  <a:cubicBezTo>
                    <a:pt x="8109" y="4621"/>
                    <a:pt x="7728" y="3276"/>
                    <a:pt x="8240" y="2323"/>
                  </a:cubicBezTo>
                  <a:cubicBezTo>
                    <a:pt x="8335" y="2156"/>
                    <a:pt x="8335" y="1942"/>
                    <a:pt x="8240" y="1787"/>
                  </a:cubicBezTo>
                  <a:lnTo>
                    <a:pt x="7763" y="752"/>
                  </a:lnTo>
                  <a:cubicBezTo>
                    <a:pt x="7547" y="275"/>
                    <a:pt x="7091" y="1"/>
                    <a:pt x="6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714375" y="2555250"/>
              <a:ext cx="311075" cy="363075"/>
            </a:xfrm>
            <a:custGeom>
              <a:avLst/>
              <a:gdLst/>
              <a:ahLst/>
              <a:cxnLst/>
              <a:rect l="l" t="t" r="r" b="b"/>
              <a:pathLst>
                <a:path w="12443" h="14523" extrusionOk="0">
                  <a:moveTo>
                    <a:pt x="6594" y="0"/>
                  </a:moveTo>
                  <a:cubicBezTo>
                    <a:pt x="6415" y="0"/>
                    <a:pt x="6233" y="38"/>
                    <a:pt x="6060" y="118"/>
                  </a:cubicBezTo>
                  <a:lnTo>
                    <a:pt x="941" y="2451"/>
                  </a:lnTo>
                  <a:cubicBezTo>
                    <a:pt x="286" y="2749"/>
                    <a:pt x="0" y="3511"/>
                    <a:pt x="298" y="4166"/>
                  </a:cubicBezTo>
                  <a:lnTo>
                    <a:pt x="762" y="5190"/>
                  </a:lnTo>
                  <a:cubicBezTo>
                    <a:pt x="845" y="5357"/>
                    <a:pt x="1000" y="5488"/>
                    <a:pt x="1179" y="5535"/>
                  </a:cubicBezTo>
                  <a:cubicBezTo>
                    <a:pt x="2250" y="5761"/>
                    <a:pt x="3024" y="6928"/>
                    <a:pt x="3691" y="8405"/>
                  </a:cubicBezTo>
                  <a:cubicBezTo>
                    <a:pt x="4358" y="9881"/>
                    <a:pt x="4751" y="11238"/>
                    <a:pt x="4215" y="12203"/>
                  </a:cubicBezTo>
                  <a:cubicBezTo>
                    <a:pt x="4120" y="12369"/>
                    <a:pt x="4131" y="12572"/>
                    <a:pt x="4215" y="12738"/>
                  </a:cubicBezTo>
                  <a:lnTo>
                    <a:pt x="4667" y="13762"/>
                  </a:lnTo>
                  <a:cubicBezTo>
                    <a:pt x="4885" y="14241"/>
                    <a:pt x="5358" y="14523"/>
                    <a:pt x="5848" y="14523"/>
                  </a:cubicBezTo>
                  <a:cubicBezTo>
                    <a:pt x="6027" y="14523"/>
                    <a:pt x="6209" y="14485"/>
                    <a:pt x="6382" y="14405"/>
                  </a:cubicBezTo>
                  <a:lnTo>
                    <a:pt x="11501" y="12072"/>
                  </a:lnTo>
                  <a:cubicBezTo>
                    <a:pt x="12156" y="11786"/>
                    <a:pt x="12442" y="11012"/>
                    <a:pt x="12144" y="10369"/>
                  </a:cubicBezTo>
                  <a:lnTo>
                    <a:pt x="11668" y="9345"/>
                  </a:lnTo>
                  <a:cubicBezTo>
                    <a:pt x="11597" y="9178"/>
                    <a:pt x="11442" y="9047"/>
                    <a:pt x="11263" y="9000"/>
                  </a:cubicBezTo>
                  <a:cubicBezTo>
                    <a:pt x="10192" y="8774"/>
                    <a:pt x="9418" y="7607"/>
                    <a:pt x="8751" y="6130"/>
                  </a:cubicBezTo>
                  <a:cubicBezTo>
                    <a:pt x="8084" y="4654"/>
                    <a:pt x="7691" y="3309"/>
                    <a:pt x="8239" y="2320"/>
                  </a:cubicBezTo>
                  <a:cubicBezTo>
                    <a:pt x="8334" y="2154"/>
                    <a:pt x="8322" y="1951"/>
                    <a:pt x="8239" y="1785"/>
                  </a:cubicBezTo>
                  <a:lnTo>
                    <a:pt x="7775" y="761"/>
                  </a:lnTo>
                  <a:cubicBezTo>
                    <a:pt x="7557" y="282"/>
                    <a:pt x="7084" y="0"/>
                    <a:pt x="6594" y="0"/>
                  </a:cubicBezTo>
                  <a:close/>
                </a:path>
              </a:pathLst>
            </a:custGeom>
            <a:solidFill>
              <a:srgbClr val="64B0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714375" y="2555250"/>
              <a:ext cx="311075" cy="363075"/>
            </a:xfrm>
            <a:custGeom>
              <a:avLst/>
              <a:gdLst/>
              <a:ahLst/>
              <a:cxnLst/>
              <a:rect l="l" t="t" r="r" b="b"/>
              <a:pathLst>
                <a:path w="12443" h="14523" extrusionOk="0">
                  <a:moveTo>
                    <a:pt x="6594" y="0"/>
                  </a:moveTo>
                  <a:cubicBezTo>
                    <a:pt x="6415" y="0"/>
                    <a:pt x="6233" y="38"/>
                    <a:pt x="6060" y="118"/>
                  </a:cubicBezTo>
                  <a:lnTo>
                    <a:pt x="941" y="2451"/>
                  </a:lnTo>
                  <a:cubicBezTo>
                    <a:pt x="286" y="2749"/>
                    <a:pt x="0" y="3511"/>
                    <a:pt x="298" y="4166"/>
                  </a:cubicBezTo>
                  <a:lnTo>
                    <a:pt x="762" y="5190"/>
                  </a:lnTo>
                  <a:cubicBezTo>
                    <a:pt x="845" y="5357"/>
                    <a:pt x="1000" y="5488"/>
                    <a:pt x="1179" y="5535"/>
                  </a:cubicBezTo>
                  <a:cubicBezTo>
                    <a:pt x="2250" y="5761"/>
                    <a:pt x="3024" y="6928"/>
                    <a:pt x="3691" y="8405"/>
                  </a:cubicBezTo>
                  <a:cubicBezTo>
                    <a:pt x="4358" y="9881"/>
                    <a:pt x="4751" y="11238"/>
                    <a:pt x="4215" y="12203"/>
                  </a:cubicBezTo>
                  <a:cubicBezTo>
                    <a:pt x="4120" y="12369"/>
                    <a:pt x="4131" y="12572"/>
                    <a:pt x="4215" y="12738"/>
                  </a:cubicBezTo>
                  <a:lnTo>
                    <a:pt x="4667" y="13762"/>
                  </a:lnTo>
                  <a:cubicBezTo>
                    <a:pt x="4885" y="14241"/>
                    <a:pt x="5358" y="14523"/>
                    <a:pt x="5848" y="14523"/>
                  </a:cubicBezTo>
                  <a:cubicBezTo>
                    <a:pt x="6027" y="14523"/>
                    <a:pt x="6209" y="14485"/>
                    <a:pt x="6382" y="14405"/>
                  </a:cubicBezTo>
                  <a:lnTo>
                    <a:pt x="11501" y="12072"/>
                  </a:lnTo>
                  <a:cubicBezTo>
                    <a:pt x="12156" y="11786"/>
                    <a:pt x="12442" y="11012"/>
                    <a:pt x="12144" y="10369"/>
                  </a:cubicBezTo>
                  <a:lnTo>
                    <a:pt x="11668" y="9345"/>
                  </a:lnTo>
                  <a:cubicBezTo>
                    <a:pt x="11597" y="9178"/>
                    <a:pt x="11442" y="9047"/>
                    <a:pt x="11263" y="9000"/>
                  </a:cubicBezTo>
                  <a:cubicBezTo>
                    <a:pt x="10192" y="8774"/>
                    <a:pt x="9418" y="7607"/>
                    <a:pt x="8751" y="6130"/>
                  </a:cubicBezTo>
                  <a:cubicBezTo>
                    <a:pt x="8084" y="4654"/>
                    <a:pt x="7691" y="3309"/>
                    <a:pt x="8239" y="2320"/>
                  </a:cubicBezTo>
                  <a:cubicBezTo>
                    <a:pt x="8334" y="2154"/>
                    <a:pt x="8322" y="1951"/>
                    <a:pt x="8239" y="1785"/>
                  </a:cubicBezTo>
                  <a:lnTo>
                    <a:pt x="7775" y="761"/>
                  </a:lnTo>
                  <a:cubicBezTo>
                    <a:pt x="7557" y="282"/>
                    <a:pt x="7084" y="0"/>
                    <a:pt x="65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811400" y="2564975"/>
              <a:ext cx="197975" cy="314400"/>
            </a:xfrm>
            <a:custGeom>
              <a:avLst/>
              <a:gdLst/>
              <a:ahLst/>
              <a:cxnLst/>
              <a:rect l="l" t="t" r="r" b="b"/>
              <a:pathLst>
                <a:path w="7919" h="12576" extrusionOk="0">
                  <a:moveTo>
                    <a:pt x="2241" y="1"/>
                  </a:moveTo>
                  <a:cubicBezTo>
                    <a:pt x="2087" y="1"/>
                    <a:pt x="1933" y="32"/>
                    <a:pt x="1786" y="98"/>
                  </a:cubicBezTo>
                  <a:lnTo>
                    <a:pt x="0" y="919"/>
                  </a:lnTo>
                  <a:lnTo>
                    <a:pt x="5323" y="12576"/>
                  </a:lnTo>
                  <a:lnTo>
                    <a:pt x="7108" y="11754"/>
                  </a:lnTo>
                  <a:cubicBezTo>
                    <a:pt x="7680" y="11492"/>
                    <a:pt x="7918" y="10754"/>
                    <a:pt x="7644" y="10135"/>
                  </a:cubicBezTo>
                  <a:lnTo>
                    <a:pt x="7180" y="9123"/>
                  </a:lnTo>
                  <a:cubicBezTo>
                    <a:pt x="7108" y="8956"/>
                    <a:pt x="6966" y="8825"/>
                    <a:pt x="6787" y="8778"/>
                  </a:cubicBezTo>
                  <a:cubicBezTo>
                    <a:pt x="5811" y="8527"/>
                    <a:pt x="5061" y="7384"/>
                    <a:pt x="4406" y="5932"/>
                  </a:cubicBezTo>
                  <a:cubicBezTo>
                    <a:pt x="3787" y="4503"/>
                    <a:pt x="3382" y="3182"/>
                    <a:pt x="3846" y="2289"/>
                  </a:cubicBezTo>
                  <a:cubicBezTo>
                    <a:pt x="3918" y="2146"/>
                    <a:pt x="3906" y="1931"/>
                    <a:pt x="3834" y="1765"/>
                  </a:cubicBezTo>
                  <a:lnTo>
                    <a:pt x="3370" y="753"/>
                  </a:lnTo>
                  <a:cubicBezTo>
                    <a:pt x="3156" y="280"/>
                    <a:pt x="2701" y="1"/>
                    <a:pt x="22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833425" y="2623675"/>
              <a:ext cx="125350" cy="257200"/>
            </a:xfrm>
            <a:custGeom>
              <a:avLst/>
              <a:gdLst/>
              <a:ahLst/>
              <a:cxnLst/>
              <a:rect l="l" t="t" r="r" b="b"/>
              <a:pathLst>
                <a:path w="5014" h="10288" extrusionOk="0">
                  <a:moveTo>
                    <a:pt x="1" y="0"/>
                  </a:moveTo>
                  <a:lnTo>
                    <a:pt x="4692" y="10287"/>
                  </a:lnTo>
                  <a:lnTo>
                    <a:pt x="5013" y="10132"/>
                  </a:lnTo>
                  <a:lnTo>
                    <a:pt x="608" y="512"/>
                  </a:lnTo>
                  <a:cubicBezTo>
                    <a:pt x="489" y="238"/>
                    <a:pt x="251" y="6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802175" y="2623050"/>
              <a:ext cx="148550" cy="273000"/>
            </a:xfrm>
            <a:custGeom>
              <a:avLst/>
              <a:gdLst/>
              <a:ahLst/>
              <a:cxnLst/>
              <a:rect l="l" t="t" r="r" b="b"/>
              <a:pathLst>
                <a:path w="5942" h="10920" extrusionOk="0">
                  <a:moveTo>
                    <a:pt x="1045" y="1"/>
                  </a:moveTo>
                  <a:cubicBezTo>
                    <a:pt x="916" y="1"/>
                    <a:pt x="780" y="30"/>
                    <a:pt x="655" y="85"/>
                  </a:cubicBezTo>
                  <a:cubicBezTo>
                    <a:pt x="191" y="299"/>
                    <a:pt x="0" y="835"/>
                    <a:pt x="215" y="1287"/>
                  </a:cubicBezTo>
                  <a:lnTo>
                    <a:pt x="4620" y="10919"/>
                  </a:lnTo>
                  <a:lnTo>
                    <a:pt x="5942" y="10312"/>
                  </a:lnTo>
                  <a:lnTo>
                    <a:pt x="1239" y="25"/>
                  </a:lnTo>
                  <a:cubicBezTo>
                    <a:pt x="1177" y="9"/>
                    <a:pt x="1112" y="1"/>
                    <a:pt x="10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833125" y="26236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fill="none" extrusionOk="0">
                  <a:moveTo>
                    <a:pt x="13" y="0"/>
                  </a:moveTo>
                  <a:lnTo>
                    <a:pt x="1" y="0"/>
                  </a:lnTo>
                </a:path>
              </a:pathLst>
            </a:custGeom>
            <a:noFill/>
            <a:ln w="18150" cap="flat" cmpd="sng">
              <a:solidFill>
                <a:srgbClr val="A9A8B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865575" y="2749900"/>
              <a:ext cx="17875" cy="15875"/>
            </a:xfrm>
            <a:custGeom>
              <a:avLst/>
              <a:gdLst/>
              <a:ahLst/>
              <a:cxnLst/>
              <a:rect l="l" t="t" r="r" b="b"/>
              <a:pathLst>
                <a:path w="715" h="635" extrusionOk="0">
                  <a:moveTo>
                    <a:pt x="357" y="0"/>
                  </a:moveTo>
                  <a:cubicBezTo>
                    <a:pt x="311" y="0"/>
                    <a:pt x="262" y="11"/>
                    <a:pt x="215" y="35"/>
                  </a:cubicBezTo>
                  <a:cubicBezTo>
                    <a:pt x="72" y="118"/>
                    <a:pt x="0" y="309"/>
                    <a:pt x="72" y="452"/>
                  </a:cubicBezTo>
                  <a:cubicBezTo>
                    <a:pt x="124" y="566"/>
                    <a:pt x="241" y="634"/>
                    <a:pt x="361" y="634"/>
                  </a:cubicBezTo>
                  <a:cubicBezTo>
                    <a:pt x="404" y="634"/>
                    <a:pt x="448" y="626"/>
                    <a:pt x="489" y="607"/>
                  </a:cubicBezTo>
                  <a:cubicBezTo>
                    <a:pt x="631" y="535"/>
                    <a:pt x="715" y="333"/>
                    <a:pt x="631" y="190"/>
                  </a:cubicBezTo>
                  <a:cubicBezTo>
                    <a:pt x="580" y="71"/>
                    <a:pt x="474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0" name="Google Shape;520;p8"/>
          <p:cNvGrpSpPr/>
          <p:nvPr/>
        </p:nvGrpSpPr>
        <p:grpSpPr>
          <a:xfrm rot="-3847615">
            <a:off x="14723598" y="8815787"/>
            <a:ext cx="3641676" cy="4444086"/>
            <a:chOff x="1857650" y="1220225"/>
            <a:chExt cx="286375" cy="349475"/>
          </a:xfrm>
        </p:grpSpPr>
        <p:sp>
          <p:nvSpPr>
            <p:cNvPr id="521" name="Google Shape;521;p8"/>
            <p:cNvSpPr/>
            <p:nvPr/>
          </p:nvSpPr>
          <p:spPr>
            <a:xfrm>
              <a:off x="1860625" y="1229450"/>
              <a:ext cx="283400" cy="340250"/>
            </a:xfrm>
            <a:custGeom>
              <a:avLst/>
              <a:gdLst/>
              <a:ahLst/>
              <a:cxnLst/>
              <a:rect l="l" t="t" r="r" b="b"/>
              <a:pathLst>
                <a:path w="11336" h="13610" extrusionOk="0">
                  <a:moveTo>
                    <a:pt x="9752" y="1071"/>
                  </a:moveTo>
                  <a:cubicBezTo>
                    <a:pt x="9831" y="1071"/>
                    <a:pt x="9911" y="1097"/>
                    <a:pt x="9978" y="1155"/>
                  </a:cubicBezTo>
                  <a:cubicBezTo>
                    <a:pt x="10145" y="1286"/>
                    <a:pt x="10181" y="1524"/>
                    <a:pt x="10050" y="1679"/>
                  </a:cubicBezTo>
                  <a:cubicBezTo>
                    <a:pt x="9970" y="1780"/>
                    <a:pt x="9851" y="1838"/>
                    <a:pt x="9732" y="1838"/>
                  </a:cubicBezTo>
                  <a:cubicBezTo>
                    <a:pt x="9656" y="1838"/>
                    <a:pt x="9579" y="1814"/>
                    <a:pt x="9514" y="1763"/>
                  </a:cubicBezTo>
                  <a:cubicBezTo>
                    <a:pt x="9335" y="1643"/>
                    <a:pt x="9312" y="1405"/>
                    <a:pt x="9443" y="1227"/>
                  </a:cubicBezTo>
                  <a:cubicBezTo>
                    <a:pt x="9520" y="1128"/>
                    <a:pt x="9636" y="1071"/>
                    <a:pt x="9752" y="1071"/>
                  </a:cubicBezTo>
                  <a:close/>
                  <a:moveTo>
                    <a:pt x="9074" y="0"/>
                  </a:moveTo>
                  <a:lnTo>
                    <a:pt x="1" y="11883"/>
                  </a:lnTo>
                  <a:lnTo>
                    <a:pt x="2263" y="13609"/>
                  </a:lnTo>
                  <a:lnTo>
                    <a:pt x="11336" y="1727"/>
                  </a:lnTo>
                  <a:lnTo>
                    <a:pt x="9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1857650" y="1220225"/>
              <a:ext cx="283400" cy="340250"/>
            </a:xfrm>
            <a:custGeom>
              <a:avLst/>
              <a:gdLst/>
              <a:ahLst/>
              <a:cxnLst/>
              <a:rect l="l" t="t" r="r" b="b"/>
              <a:pathLst>
                <a:path w="11336" h="13610" extrusionOk="0">
                  <a:moveTo>
                    <a:pt x="9752" y="1083"/>
                  </a:moveTo>
                  <a:cubicBezTo>
                    <a:pt x="9831" y="1083"/>
                    <a:pt x="9911" y="1109"/>
                    <a:pt x="9978" y="1167"/>
                  </a:cubicBezTo>
                  <a:cubicBezTo>
                    <a:pt x="10145" y="1298"/>
                    <a:pt x="10181" y="1536"/>
                    <a:pt x="10050" y="1703"/>
                  </a:cubicBezTo>
                  <a:cubicBezTo>
                    <a:pt x="9971" y="1796"/>
                    <a:pt x="9853" y="1850"/>
                    <a:pt x="9736" y="1850"/>
                  </a:cubicBezTo>
                  <a:cubicBezTo>
                    <a:pt x="9658" y="1850"/>
                    <a:pt x="9580" y="1827"/>
                    <a:pt x="9514" y="1774"/>
                  </a:cubicBezTo>
                  <a:cubicBezTo>
                    <a:pt x="9335" y="1643"/>
                    <a:pt x="9312" y="1405"/>
                    <a:pt x="9443" y="1239"/>
                  </a:cubicBezTo>
                  <a:cubicBezTo>
                    <a:pt x="9520" y="1140"/>
                    <a:pt x="9636" y="1083"/>
                    <a:pt x="9752" y="1083"/>
                  </a:cubicBezTo>
                  <a:close/>
                  <a:moveTo>
                    <a:pt x="9073" y="0"/>
                  </a:moveTo>
                  <a:lnTo>
                    <a:pt x="1" y="11883"/>
                  </a:lnTo>
                  <a:lnTo>
                    <a:pt x="2263" y="13609"/>
                  </a:lnTo>
                  <a:lnTo>
                    <a:pt x="11336" y="1727"/>
                  </a:lnTo>
                  <a:lnTo>
                    <a:pt x="90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1888625" y="1245525"/>
              <a:ext cx="245575" cy="308100"/>
            </a:xfrm>
            <a:custGeom>
              <a:avLst/>
              <a:gdLst/>
              <a:ahLst/>
              <a:cxnLst/>
              <a:rect l="l" t="t" r="r" b="b"/>
              <a:pathLst>
                <a:path w="9823" h="12324" extrusionOk="0">
                  <a:moveTo>
                    <a:pt x="8823" y="0"/>
                  </a:moveTo>
                  <a:lnTo>
                    <a:pt x="8727" y="155"/>
                  </a:lnTo>
                  <a:cubicBezTo>
                    <a:pt x="8882" y="274"/>
                    <a:pt x="8930" y="524"/>
                    <a:pt x="8799" y="691"/>
                  </a:cubicBezTo>
                  <a:cubicBezTo>
                    <a:pt x="8727" y="784"/>
                    <a:pt x="8608" y="838"/>
                    <a:pt x="8488" y="838"/>
                  </a:cubicBezTo>
                  <a:cubicBezTo>
                    <a:pt x="8409" y="838"/>
                    <a:pt x="8330" y="815"/>
                    <a:pt x="8263" y="762"/>
                  </a:cubicBezTo>
                  <a:lnTo>
                    <a:pt x="0" y="11585"/>
                  </a:lnTo>
                  <a:lnTo>
                    <a:pt x="988" y="12323"/>
                  </a:lnTo>
                  <a:lnTo>
                    <a:pt x="9823" y="750"/>
                  </a:lnTo>
                  <a:lnTo>
                    <a:pt x="8823" y="0"/>
                  </a:ln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2057975" y="1262200"/>
              <a:ext cx="8075" cy="5975"/>
            </a:xfrm>
            <a:custGeom>
              <a:avLst/>
              <a:gdLst/>
              <a:ahLst/>
              <a:cxnLst/>
              <a:rect l="l" t="t" r="r" b="b"/>
              <a:pathLst>
                <a:path w="323" h="239" fill="none" extrusionOk="0">
                  <a:moveTo>
                    <a:pt x="322" y="238"/>
                  </a:move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2048150" y="1275000"/>
              <a:ext cx="5400" cy="3875"/>
            </a:xfrm>
            <a:custGeom>
              <a:avLst/>
              <a:gdLst/>
              <a:ahLst/>
              <a:cxnLst/>
              <a:rect l="l" t="t" r="r" b="b"/>
              <a:pathLst>
                <a:path w="216" h="155" fill="none" extrusionOk="0">
                  <a:moveTo>
                    <a:pt x="1" y="0"/>
                  </a:moveTo>
                  <a:lnTo>
                    <a:pt x="215" y="155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2039225" y="1286900"/>
              <a:ext cx="8375" cy="5975"/>
            </a:xfrm>
            <a:custGeom>
              <a:avLst/>
              <a:gdLst/>
              <a:ahLst/>
              <a:cxnLst/>
              <a:rect l="l" t="t" r="r" b="b"/>
              <a:pathLst>
                <a:path w="335" h="239" fill="none" extrusionOk="0">
                  <a:moveTo>
                    <a:pt x="334" y="238"/>
                  </a:move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2029700" y="1299400"/>
              <a:ext cx="5100" cy="4200"/>
            </a:xfrm>
            <a:custGeom>
              <a:avLst/>
              <a:gdLst/>
              <a:ahLst/>
              <a:cxnLst/>
              <a:rect l="l" t="t" r="r" b="b"/>
              <a:pathLst>
                <a:path w="204" h="168" fill="none" extrusionOk="0">
                  <a:moveTo>
                    <a:pt x="1" y="0"/>
                  </a:moveTo>
                  <a:lnTo>
                    <a:pt x="203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2020775" y="1311000"/>
              <a:ext cx="8050" cy="6275"/>
            </a:xfrm>
            <a:custGeom>
              <a:avLst/>
              <a:gdLst/>
              <a:ahLst/>
              <a:cxnLst/>
              <a:rect l="l" t="t" r="r" b="b"/>
              <a:pathLst>
                <a:path w="322" h="251" fill="none" extrusionOk="0">
                  <a:moveTo>
                    <a:pt x="322" y="251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2010950" y="1324100"/>
              <a:ext cx="5375" cy="3600"/>
            </a:xfrm>
            <a:custGeom>
              <a:avLst/>
              <a:gdLst/>
              <a:ahLst/>
              <a:cxnLst/>
              <a:rect l="l" t="t" r="r" b="b"/>
              <a:pathLst>
                <a:path w="215" h="144" fill="none" extrusionOk="0">
                  <a:moveTo>
                    <a:pt x="1" y="1"/>
                  </a:moveTo>
                  <a:lnTo>
                    <a:pt x="215" y="143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2002025" y="1335425"/>
              <a:ext cx="8350" cy="6275"/>
            </a:xfrm>
            <a:custGeom>
              <a:avLst/>
              <a:gdLst/>
              <a:ahLst/>
              <a:cxnLst/>
              <a:rect l="l" t="t" r="r" b="b"/>
              <a:pathLst>
                <a:path w="334" h="251" fill="none" extrusionOk="0">
                  <a:moveTo>
                    <a:pt x="334" y="250"/>
                  </a:move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1992500" y="1348200"/>
              <a:ext cx="5075" cy="4200"/>
            </a:xfrm>
            <a:custGeom>
              <a:avLst/>
              <a:gdLst/>
              <a:ahLst/>
              <a:cxnLst/>
              <a:rect l="l" t="t" r="r" b="b"/>
              <a:pathLst>
                <a:path w="203" h="168" fill="none" extrusionOk="0">
                  <a:moveTo>
                    <a:pt x="0" y="1"/>
                  </a:moveTo>
                  <a:lnTo>
                    <a:pt x="203" y="168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983575" y="1359825"/>
              <a:ext cx="8050" cy="6275"/>
            </a:xfrm>
            <a:custGeom>
              <a:avLst/>
              <a:gdLst/>
              <a:ahLst/>
              <a:cxnLst/>
              <a:rect l="l" t="t" r="r" b="b"/>
              <a:pathLst>
                <a:path w="322" h="251" fill="none" extrusionOk="0">
                  <a:moveTo>
                    <a:pt x="322" y="250"/>
                  </a:move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973750" y="1372625"/>
              <a:ext cx="5375" cy="4175"/>
            </a:xfrm>
            <a:custGeom>
              <a:avLst/>
              <a:gdLst/>
              <a:ahLst/>
              <a:cxnLst/>
              <a:rect l="l" t="t" r="r" b="b"/>
              <a:pathLst>
                <a:path w="215" h="167" fill="none" extrusionOk="0">
                  <a:moveTo>
                    <a:pt x="0" y="0"/>
                  </a:moveTo>
                  <a:lnTo>
                    <a:pt x="215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964825" y="1384225"/>
              <a:ext cx="8350" cy="6275"/>
            </a:xfrm>
            <a:custGeom>
              <a:avLst/>
              <a:gdLst/>
              <a:ahLst/>
              <a:cxnLst/>
              <a:rect l="l" t="t" r="r" b="b"/>
              <a:pathLst>
                <a:path w="334" h="251" fill="none" extrusionOk="0">
                  <a:moveTo>
                    <a:pt x="334" y="251"/>
                  </a:moveTo>
                  <a:lnTo>
                    <a:pt x="0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955300" y="1397025"/>
              <a:ext cx="5075" cy="4200"/>
            </a:xfrm>
            <a:custGeom>
              <a:avLst/>
              <a:gdLst/>
              <a:ahLst/>
              <a:cxnLst/>
              <a:rect l="l" t="t" r="r" b="b"/>
              <a:pathLst>
                <a:path w="203" h="168" fill="none" extrusionOk="0">
                  <a:moveTo>
                    <a:pt x="0" y="1"/>
                  </a:moveTo>
                  <a:lnTo>
                    <a:pt x="203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946350" y="1408925"/>
              <a:ext cx="8075" cy="5975"/>
            </a:xfrm>
            <a:custGeom>
              <a:avLst/>
              <a:gdLst/>
              <a:ahLst/>
              <a:cxnLst/>
              <a:rect l="l" t="t" r="r" b="b"/>
              <a:pathLst>
                <a:path w="323" h="239" fill="none" extrusionOk="0">
                  <a:moveTo>
                    <a:pt x="322" y="239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936250" y="1421425"/>
              <a:ext cx="5675" cy="4200"/>
            </a:xfrm>
            <a:custGeom>
              <a:avLst/>
              <a:gdLst/>
              <a:ahLst/>
              <a:cxnLst/>
              <a:rect l="l" t="t" r="r" b="b"/>
              <a:pathLst>
                <a:path w="227" h="168" fill="none" extrusionOk="0">
                  <a:moveTo>
                    <a:pt x="0" y="1"/>
                  </a:moveTo>
                  <a:lnTo>
                    <a:pt x="226" y="168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927600" y="14330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fill="none" extrusionOk="0">
                  <a:moveTo>
                    <a:pt x="322" y="250"/>
                  </a:move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917500" y="1446150"/>
              <a:ext cx="5675" cy="3600"/>
            </a:xfrm>
            <a:custGeom>
              <a:avLst/>
              <a:gdLst/>
              <a:ahLst/>
              <a:cxnLst/>
              <a:rect l="l" t="t" r="r" b="b"/>
              <a:pathLst>
                <a:path w="227" h="144" fill="none" extrusionOk="0">
                  <a:moveTo>
                    <a:pt x="0" y="0"/>
                  </a:moveTo>
                  <a:lnTo>
                    <a:pt x="226" y="143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909150" y="1457450"/>
              <a:ext cx="7775" cy="6275"/>
            </a:xfrm>
            <a:custGeom>
              <a:avLst/>
              <a:gdLst/>
              <a:ahLst/>
              <a:cxnLst/>
              <a:rect l="l" t="t" r="r" b="b"/>
              <a:pathLst>
                <a:path w="311" h="251" fill="none" extrusionOk="0">
                  <a:moveTo>
                    <a:pt x="310" y="251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899025" y="1470250"/>
              <a:ext cx="5100" cy="4200"/>
            </a:xfrm>
            <a:custGeom>
              <a:avLst/>
              <a:gdLst/>
              <a:ahLst/>
              <a:cxnLst/>
              <a:rect l="l" t="t" r="r" b="b"/>
              <a:pathLst>
                <a:path w="204" h="168" fill="none" extrusionOk="0">
                  <a:moveTo>
                    <a:pt x="1" y="1"/>
                  </a:moveTo>
                  <a:lnTo>
                    <a:pt x="203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890400" y="14818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fill="none" extrusionOk="0">
                  <a:moveTo>
                    <a:pt x="322" y="251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880275" y="1494650"/>
              <a:ext cx="5400" cy="4200"/>
            </a:xfrm>
            <a:custGeom>
              <a:avLst/>
              <a:gdLst/>
              <a:ahLst/>
              <a:cxnLst/>
              <a:rect l="l" t="t" r="r" b="b"/>
              <a:pathLst>
                <a:path w="216" h="168" fill="none" extrusionOk="0">
                  <a:moveTo>
                    <a:pt x="1" y="1"/>
                  </a:moveTo>
                  <a:lnTo>
                    <a:pt x="215" y="168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871950" y="1506275"/>
              <a:ext cx="7750" cy="6575"/>
            </a:xfrm>
            <a:custGeom>
              <a:avLst/>
              <a:gdLst/>
              <a:ahLst/>
              <a:cxnLst/>
              <a:rect l="l" t="t" r="r" b="b"/>
              <a:pathLst>
                <a:path w="310" h="263" fill="none" extrusionOk="0">
                  <a:moveTo>
                    <a:pt x="310" y="262"/>
                  </a:move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3953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5" name="Google Shape;605;p11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606" name="Google Shape;606;p11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607" name="Google Shape;607;p11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11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11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11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11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11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11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11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11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11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11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11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11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11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11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11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11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11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11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11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11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11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11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11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11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11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11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11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11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11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11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11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11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11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11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11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11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11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11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11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11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11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49" name="Google Shape;649;p11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11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51" name="Google Shape;651;p11"/>
          <p:cNvSpPr txBox="1">
            <a:spLocks noGrp="1"/>
          </p:cNvSpPr>
          <p:nvPr>
            <p:ph type="title" hasCustomPrompt="1"/>
          </p:nvPr>
        </p:nvSpPr>
        <p:spPr>
          <a:xfrm>
            <a:off x="2568000" y="3147200"/>
            <a:ext cx="13152000" cy="240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9pPr>
          </a:lstStyle>
          <a:p>
            <a:r>
              <a:t>xx%</a:t>
            </a:r>
          </a:p>
        </p:txBody>
      </p:sp>
      <p:sp>
        <p:nvSpPr>
          <p:cNvPr id="652" name="Google Shape;652;p11"/>
          <p:cNvSpPr txBox="1">
            <a:spLocks noGrp="1"/>
          </p:cNvSpPr>
          <p:nvPr>
            <p:ph type="subTitle" idx="1"/>
          </p:nvPr>
        </p:nvSpPr>
        <p:spPr>
          <a:xfrm>
            <a:off x="2568000" y="5548198"/>
            <a:ext cx="13152000" cy="9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grpSp>
        <p:nvGrpSpPr>
          <p:cNvPr id="653" name="Google Shape;653;p11"/>
          <p:cNvGrpSpPr/>
          <p:nvPr/>
        </p:nvGrpSpPr>
        <p:grpSpPr>
          <a:xfrm>
            <a:off x="-557346" y="7421299"/>
            <a:ext cx="4263924" cy="4775486"/>
            <a:chOff x="34977" y="3169649"/>
            <a:chExt cx="2131962" cy="2387743"/>
          </a:xfrm>
        </p:grpSpPr>
        <p:sp>
          <p:nvSpPr>
            <p:cNvPr id="654" name="Google Shape;654;p11"/>
            <p:cNvSpPr/>
            <p:nvPr/>
          </p:nvSpPr>
          <p:spPr>
            <a:xfrm>
              <a:off x="67445" y="3202116"/>
              <a:ext cx="2099494" cy="2355275"/>
            </a:xfrm>
            <a:custGeom>
              <a:avLst/>
              <a:gdLst/>
              <a:ahLst/>
              <a:cxnLst/>
              <a:rect l="l" t="t" r="r" b="b"/>
              <a:pathLst>
                <a:path w="17718" h="19877" extrusionOk="0">
                  <a:moveTo>
                    <a:pt x="6013" y="1"/>
                  </a:moveTo>
                  <a:cubicBezTo>
                    <a:pt x="5585" y="1"/>
                    <a:pt x="5168" y="287"/>
                    <a:pt x="5025" y="715"/>
                  </a:cubicBezTo>
                  <a:lnTo>
                    <a:pt x="4870" y="1156"/>
                  </a:lnTo>
                  <a:lnTo>
                    <a:pt x="4811" y="1144"/>
                  </a:lnTo>
                  <a:cubicBezTo>
                    <a:pt x="4804" y="1137"/>
                    <a:pt x="4796" y="1134"/>
                    <a:pt x="4787" y="1134"/>
                  </a:cubicBezTo>
                  <a:cubicBezTo>
                    <a:pt x="4763" y="1134"/>
                    <a:pt x="4736" y="1154"/>
                    <a:pt x="4728" y="1179"/>
                  </a:cubicBezTo>
                  <a:lnTo>
                    <a:pt x="4728" y="1203"/>
                  </a:lnTo>
                  <a:cubicBezTo>
                    <a:pt x="4704" y="1227"/>
                    <a:pt x="4728" y="1275"/>
                    <a:pt x="4763" y="1287"/>
                  </a:cubicBezTo>
                  <a:lnTo>
                    <a:pt x="4823" y="1299"/>
                  </a:lnTo>
                  <a:lnTo>
                    <a:pt x="4430" y="2465"/>
                  </a:lnTo>
                  <a:lnTo>
                    <a:pt x="4370" y="2453"/>
                  </a:lnTo>
                  <a:cubicBezTo>
                    <a:pt x="4360" y="2447"/>
                    <a:pt x="4349" y="2444"/>
                    <a:pt x="4339" y="2444"/>
                  </a:cubicBezTo>
                  <a:cubicBezTo>
                    <a:pt x="4311" y="2444"/>
                    <a:pt x="4284" y="2463"/>
                    <a:pt x="4275" y="2489"/>
                  </a:cubicBezTo>
                  <a:lnTo>
                    <a:pt x="4275" y="2513"/>
                  </a:lnTo>
                  <a:cubicBezTo>
                    <a:pt x="4263" y="2537"/>
                    <a:pt x="4275" y="2584"/>
                    <a:pt x="4323" y="2596"/>
                  </a:cubicBezTo>
                  <a:lnTo>
                    <a:pt x="4382" y="2608"/>
                  </a:lnTo>
                  <a:lnTo>
                    <a:pt x="3977" y="3775"/>
                  </a:lnTo>
                  <a:lnTo>
                    <a:pt x="3918" y="3763"/>
                  </a:lnTo>
                  <a:cubicBezTo>
                    <a:pt x="3911" y="3756"/>
                    <a:pt x="3903" y="3754"/>
                    <a:pt x="3894" y="3754"/>
                  </a:cubicBezTo>
                  <a:cubicBezTo>
                    <a:pt x="3870" y="3754"/>
                    <a:pt x="3843" y="3773"/>
                    <a:pt x="3835" y="3799"/>
                  </a:cubicBezTo>
                  <a:lnTo>
                    <a:pt x="3835" y="3823"/>
                  </a:lnTo>
                  <a:cubicBezTo>
                    <a:pt x="3811" y="3846"/>
                    <a:pt x="3835" y="3894"/>
                    <a:pt x="3870" y="3906"/>
                  </a:cubicBezTo>
                  <a:lnTo>
                    <a:pt x="3930" y="3918"/>
                  </a:lnTo>
                  <a:lnTo>
                    <a:pt x="3537" y="5085"/>
                  </a:lnTo>
                  <a:lnTo>
                    <a:pt x="3477" y="5061"/>
                  </a:lnTo>
                  <a:cubicBezTo>
                    <a:pt x="3469" y="5058"/>
                    <a:pt x="3460" y="5057"/>
                    <a:pt x="3451" y="5057"/>
                  </a:cubicBezTo>
                  <a:cubicBezTo>
                    <a:pt x="3421" y="5057"/>
                    <a:pt x="3391" y="5072"/>
                    <a:pt x="3382" y="5109"/>
                  </a:cubicBezTo>
                  <a:lnTo>
                    <a:pt x="3382" y="5132"/>
                  </a:lnTo>
                  <a:cubicBezTo>
                    <a:pt x="3370" y="5156"/>
                    <a:pt x="3382" y="5204"/>
                    <a:pt x="3430" y="5216"/>
                  </a:cubicBezTo>
                  <a:lnTo>
                    <a:pt x="3489" y="5228"/>
                  </a:lnTo>
                  <a:lnTo>
                    <a:pt x="3084" y="6394"/>
                  </a:lnTo>
                  <a:lnTo>
                    <a:pt x="3025" y="6383"/>
                  </a:lnTo>
                  <a:cubicBezTo>
                    <a:pt x="3018" y="6376"/>
                    <a:pt x="3010" y="6373"/>
                    <a:pt x="3001" y="6373"/>
                  </a:cubicBezTo>
                  <a:cubicBezTo>
                    <a:pt x="2977" y="6373"/>
                    <a:pt x="2950" y="6392"/>
                    <a:pt x="2942" y="6418"/>
                  </a:cubicBezTo>
                  <a:lnTo>
                    <a:pt x="2942" y="6442"/>
                  </a:lnTo>
                  <a:cubicBezTo>
                    <a:pt x="2918" y="6466"/>
                    <a:pt x="2942" y="6513"/>
                    <a:pt x="2977" y="6525"/>
                  </a:cubicBezTo>
                  <a:lnTo>
                    <a:pt x="3037" y="6537"/>
                  </a:lnTo>
                  <a:lnTo>
                    <a:pt x="2584" y="7656"/>
                  </a:lnTo>
                  <a:lnTo>
                    <a:pt x="2525" y="7645"/>
                  </a:lnTo>
                  <a:cubicBezTo>
                    <a:pt x="2515" y="7638"/>
                    <a:pt x="2505" y="7635"/>
                    <a:pt x="2495" y="7635"/>
                  </a:cubicBezTo>
                  <a:cubicBezTo>
                    <a:pt x="2466" y="7635"/>
                    <a:pt x="2438" y="7657"/>
                    <a:pt x="2430" y="7692"/>
                  </a:cubicBezTo>
                  <a:lnTo>
                    <a:pt x="2430" y="7704"/>
                  </a:lnTo>
                  <a:cubicBezTo>
                    <a:pt x="2418" y="7728"/>
                    <a:pt x="2430" y="7776"/>
                    <a:pt x="2477" y="7787"/>
                  </a:cubicBezTo>
                  <a:lnTo>
                    <a:pt x="2537" y="7811"/>
                  </a:lnTo>
                  <a:lnTo>
                    <a:pt x="2132" y="8966"/>
                  </a:lnTo>
                  <a:lnTo>
                    <a:pt x="2072" y="8954"/>
                  </a:lnTo>
                  <a:cubicBezTo>
                    <a:pt x="2067" y="8951"/>
                    <a:pt x="2060" y="8950"/>
                    <a:pt x="2052" y="8950"/>
                  </a:cubicBezTo>
                  <a:cubicBezTo>
                    <a:pt x="2028" y="8950"/>
                    <a:pt x="1998" y="8965"/>
                    <a:pt x="1989" y="9002"/>
                  </a:cubicBezTo>
                  <a:lnTo>
                    <a:pt x="1989" y="9014"/>
                  </a:lnTo>
                  <a:cubicBezTo>
                    <a:pt x="1965" y="9038"/>
                    <a:pt x="1989" y="9085"/>
                    <a:pt x="2025" y="9097"/>
                  </a:cubicBezTo>
                  <a:lnTo>
                    <a:pt x="2084" y="9121"/>
                  </a:lnTo>
                  <a:lnTo>
                    <a:pt x="1691" y="10276"/>
                  </a:lnTo>
                  <a:lnTo>
                    <a:pt x="1632" y="10264"/>
                  </a:lnTo>
                  <a:cubicBezTo>
                    <a:pt x="1623" y="10261"/>
                    <a:pt x="1614" y="10260"/>
                    <a:pt x="1605" y="10260"/>
                  </a:cubicBezTo>
                  <a:cubicBezTo>
                    <a:pt x="1576" y="10260"/>
                    <a:pt x="1546" y="10275"/>
                    <a:pt x="1537" y="10312"/>
                  </a:cubicBezTo>
                  <a:lnTo>
                    <a:pt x="1537" y="10323"/>
                  </a:lnTo>
                  <a:cubicBezTo>
                    <a:pt x="1525" y="10347"/>
                    <a:pt x="1537" y="10395"/>
                    <a:pt x="1584" y="10407"/>
                  </a:cubicBezTo>
                  <a:lnTo>
                    <a:pt x="1644" y="10431"/>
                  </a:lnTo>
                  <a:lnTo>
                    <a:pt x="1239" y="11586"/>
                  </a:lnTo>
                  <a:lnTo>
                    <a:pt x="1179" y="11574"/>
                  </a:lnTo>
                  <a:cubicBezTo>
                    <a:pt x="1174" y="11571"/>
                    <a:pt x="1167" y="11569"/>
                    <a:pt x="1159" y="11569"/>
                  </a:cubicBezTo>
                  <a:cubicBezTo>
                    <a:pt x="1135" y="11569"/>
                    <a:pt x="1105" y="11585"/>
                    <a:pt x="1096" y="11621"/>
                  </a:cubicBezTo>
                  <a:lnTo>
                    <a:pt x="1096" y="11633"/>
                  </a:lnTo>
                  <a:cubicBezTo>
                    <a:pt x="1072" y="11657"/>
                    <a:pt x="1096" y="11705"/>
                    <a:pt x="1132" y="11717"/>
                  </a:cubicBezTo>
                  <a:lnTo>
                    <a:pt x="1191" y="11740"/>
                  </a:lnTo>
                  <a:lnTo>
                    <a:pt x="798" y="12895"/>
                  </a:lnTo>
                  <a:lnTo>
                    <a:pt x="739" y="12883"/>
                  </a:lnTo>
                  <a:cubicBezTo>
                    <a:pt x="731" y="12881"/>
                    <a:pt x="721" y="12879"/>
                    <a:pt x="712" y="12879"/>
                  </a:cubicBezTo>
                  <a:cubicBezTo>
                    <a:pt x="683" y="12879"/>
                    <a:pt x="653" y="12895"/>
                    <a:pt x="644" y="12931"/>
                  </a:cubicBezTo>
                  <a:lnTo>
                    <a:pt x="644" y="12943"/>
                  </a:lnTo>
                  <a:cubicBezTo>
                    <a:pt x="632" y="12967"/>
                    <a:pt x="644" y="13014"/>
                    <a:pt x="691" y="13026"/>
                  </a:cubicBezTo>
                  <a:lnTo>
                    <a:pt x="751" y="13050"/>
                  </a:lnTo>
                  <a:lnTo>
                    <a:pt x="346" y="14205"/>
                  </a:lnTo>
                  <a:lnTo>
                    <a:pt x="287" y="14193"/>
                  </a:lnTo>
                  <a:cubicBezTo>
                    <a:pt x="281" y="14190"/>
                    <a:pt x="274" y="14189"/>
                    <a:pt x="266" y="14189"/>
                  </a:cubicBezTo>
                  <a:cubicBezTo>
                    <a:pt x="242" y="14189"/>
                    <a:pt x="212" y="14204"/>
                    <a:pt x="203" y="14241"/>
                  </a:cubicBezTo>
                  <a:lnTo>
                    <a:pt x="203" y="14253"/>
                  </a:lnTo>
                  <a:cubicBezTo>
                    <a:pt x="179" y="14276"/>
                    <a:pt x="203" y="14324"/>
                    <a:pt x="239" y="14336"/>
                  </a:cubicBezTo>
                  <a:lnTo>
                    <a:pt x="298" y="14360"/>
                  </a:lnTo>
                  <a:lnTo>
                    <a:pt x="156" y="14788"/>
                  </a:lnTo>
                  <a:cubicBezTo>
                    <a:pt x="1" y="15217"/>
                    <a:pt x="156" y="15693"/>
                    <a:pt x="501" y="15967"/>
                  </a:cubicBezTo>
                  <a:cubicBezTo>
                    <a:pt x="584" y="16038"/>
                    <a:pt x="691" y="16098"/>
                    <a:pt x="810" y="16146"/>
                  </a:cubicBezTo>
                  <a:lnTo>
                    <a:pt x="10883" y="19670"/>
                  </a:lnTo>
                  <a:lnTo>
                    <a:pt x="10895" y="19670"/>
                  </a:lnTo>
                  <a:lnTo>
                    <a:pt x="11014" y="19717"/>
                  </a:lnTo>
                  <a:lnTo>
                    <a:pt x="11133" y="19753"/>
                  </a:lnTo>
                  <a:lnTo>
                    <a:pt x="11300" y="19813"/>
                  </a:lnTo>
                  <a:cubicBezTo>
                    <a:pt x="11417" y="19856"/>
                    <a:pt x="11537" y="19876"/>
                    <a:pt x="11655" y="19876"/>
                  </a:cubicBezTo>
                  <a:cubicBezTo>
                    <a:pt x="12092" y="19876"/>
                    <a:pt x="12507" y="19598"/>
                    <a:pt x="12657" y="19158"/>
                  </a:cubicBezTo>
                  <a:lnTo>
                    <a:pt x="17562" y="5109"/>
                  </a:lnTo>
                  <a:cubicBezTo>
                    <a:pt x="17717" y="4549"/>
                    <a:pt x="17420" y="3942"/>
                    <a:pt x="16872" y="3739"/>
                  </a:cubicBezTo>
                  <a:lnTo>
                    <a:pt x="16705" y="3680"/>
                  </a:lnTo>
                  <a:lnTo>
                    <a:pt x="16586" y="3632"/>
                  </a:lnTo>
                  <a:lnTo>
                    <a:pt x="16467" y="3596"/>
                  </a:lnTo>
                  <a:lnTo>
                    <a:pt x="16455" y="3596"/>
                  </a:lnTo>
                  <a:lnTo>
                    <a:pt x="6371" y="60"/>
                  </a:lnTo>
                  <a:cubicBezTo>
                    <a:pt x="6252" y="25"/>
                    <a:pt x="6132" y="1"/>
                    <a:pt x="6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11"/>
            <p:cNvSpPr/>
            <p:nvPr/>
          </p:nvSpPr>
          <p:spPr>
            <a:xfrm>
              <a:off x="80124" y="3186831"/>
              <a:ext cx="2060036" cy="2335250"/>
            </a:xfrm>
            <a:custGeom>
              <a:avLst/>
              <a:gdLst/>
              <a:ahLst/>
              <a:cxnLst/>
              <a:rect l="l" t="t" r="r" b="b"/>
              <a:pathLst>
                <a:path w="17385" h="19708" extrusionOk="0">
                  <a:moveTo>
                    <a:pt x="6119" y="1"/>
                  </a:moveTo>
                  <a:cubicBezTo>
                    <a:pt x="5675" y="1"/>
                    <a:pt x="5260" y="278"/>
                    <a:pt x="5109" y="713"/>
                  </a:cubicBezTo>
                  <a:lnTo>
                    <a:pt x="191" y="14763"/>
                  </a:lnTo>
                  <a:cubicBezTo>
                    <a:pt x="1" y="15322"/>
                    <a:pt x="299" y="15929"/>
                    <a:pt x="846" y="16120"/>
                  </a:cubicBezTo>
                  <a:lnTo>
                    <a:pt x="10919" y="19644"/>
                  </a:lnTo>
                  <a:cubicBezTo>
                    <a:pt x="11038" y="19687"/>
                    <a:pt x="11160" y="19708"/>
                    <a:pt x="11280" y="19708"/>
                  </a:cubicBezTo>
                  <a:cubicBezTo>
                    <a:pt x="11723" y="19708"/>
                    <a:pt x="12136" y="19430"/>
                    <a:pt x="12276" y="18989"/>
                  </a:cubicBezTo>
                  <a:lnTo>
                    <a:pt x="17194" y="4940"/>
                  </a:lnTo>
                  <a:cubicBezTo>
                    <a:pt x="17384" y="4392"/>
                    <a:pt x="17086" y="3785"/>
                    <a:pt x="16539" y="3583"/>
                  </a:cubicBezTo>
                  <a:lnTo>
                    <a:pt x="6466" y="58"/>
                  </a:lnTo>
                  <a:cubicBezTo>
                    <a:pt x="6351" y="19"/>
                    <a:pt x="6234" y="1"/>
                    <a:pt x="6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11"/>
            <p:cNvSpPr/>
            <p:nvPr/>
          </p:nvSpPr>
          <p:spPr>
            <a:xfrm>
              <a:off x="60454" y="3179839"/>
              <a:ext cx="2059917" cy="2335250"/>
            </a:xfrm>
            <a:custGeom>
              <a:avLst/>
              <a:gdLst/>
              <a:ahLst/>
              <a:cxnLst/>
              <a:rect l="l" t="t" r="r" b="b"/>
              <a:pathLst>
                <a:path w="17384" h="19708" extrusionOk="0">
                  <a:moveTo>
                    <a:pt x="6123" y="0"/>
                  </a:moveTo>
                  <a:cubicBezTo>
                    <a:pt x="5681" y="0"/>
                    <a:pt x="5259" y="277"/>
                    <a:pt x="5108" y="713"/>
                  </a:cubicBezTo>
                  <a:lnTo>
                    <a:pt x="203" y="14762"/>
                  </a:lnTo>
                  <a:cubicBezTo>
                    <a:pt x="0" y="15322"/>
                    <a:pt x="298" y="15929"/>
                    <a:pt x="857" y="16119"/>
                  </a:cubicBezTo>
                  <a:lnTo>
                    <a:pt x="10930" y="19644"/>
                  </a:lnTo>
                  <a:cubicBezTo>
                    <a:pt x="11047" y="19687"/>
                    <a:pt x="11166" y="19707"/>
                    <a:pt x="11284" y="19707"/>
                  </a:cubicBezTo>
                  <a:cubicBezTo>
                    <a:pt x="11718" y="19707"/>
                    <a:pt x="12128" y="19429"/>
                    <a:pt x="12287" y="18989"/>
                  </a:cubicBezTo>
                  <a:lnTo>
                    <a:pt x="17193" y="4939"/>
                  </a:lnTo>
                  <a:cubicBezTo>
                    <a:pt x="17383" y="4392"/>
                    <a:pt x="17086" y="3784"/>
                    <a:pt x="16538" y="3582"/>
                  </a:cubicBezTo>
                  <a:lnTo>
                    <a:pt x="6465" y="58"/>
                  </a:lnTo>
                  <a:cubicBezTo>
                    <a:pt x="6353" y="19"/>
                    <a:pt x="6237" y="0"/>
                    <a:pt x="61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11"/>
            <p:cNvSpPr/>
            <p:nvPr/>
          </p:nvSpPr>
          <p:spPr>
            <a:xfrm>
              <a:off x="46353" y="3174152"/>
              <a:ext cx="2059917" cy="2335961"/>
            </a:xfrm>
            <a:custGeom>
              <a:avLst/>
              <a:gdLst/>
              <a:ahLst/>
              <a:cxnLst/>
              <a:rect l="l" t="t" r="r" b="b"/>
              <a:pathLst>
                <a:path w="17384" h="19714" extrusionOk="0">
                  <a:moveTo>
                    <a:pt x="6124" y="1"/>
                  </a:moveTo>
                  <a:cubicBezTo>
                    <a:pt x="5682" y="1"/>
                    <a:pt x="5259" y="280"/>
                    <a:pt x="5108" y="725"/>
                  </a:cubicBezTo>
                  <a:lnTo>
                    <a:pt x="203" y="14774"/>
                  </a:lnTo>
                  <a:cubicBezTo>
                    <a:pt x="0" y="15322"/>
                    <a:pt x="298" y="15929"/>
                    <a:pt x="857" y="16120"/>
                  </a:cubicBezTo>
                  <a:lnTo>
                    <a:pt x="10930" y="19656"/>
                  </a:lnTo>
                  <a:cubicBezTo>
                    <a:pt x="11043" y="19695"/>
                    <a:pt x="11158" y="19713"/>
                    <a:pt x="11271" y="19713"/>
                  </a:cubicBezTo>
                  <a:cubicBezTo>
                    <a:pt x="11710" y="19713"/>
                    <a:pt x="12127" y="19436"/>
                    <a:pt x="12287" y="19001"/>
                  </a:cubicBezTo>
                  <a:lnTo>
                    <a:pt x="17193" y="4952"/>
                  </a:lnTo>
                  <a:cubicBezTo>
                    <a:pt x="17383" y="4392"/>
                    <a:pt x="17086" y="3785"/>
                    <a:pt x="16538" y="3594"/>
                  </a:cubicBezTo>
                  <a:lnTo>
                    <a:pt x="6465" y="58"/>
                  </a:lnTo>
                  <a:cubicBezTo>
                    <a:pt x="6353" y="19"/>
                    <a:pt x="6238" y="1"/>
                    <a:pt x="6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658;p11"/>
            <p:cNvSpPr/>
            <p:nvPr/>
          </p:nvSpPr>
          <p:spPr>
            <a:xfrm>
              <a:off x="34977" y="3169649"/>
              <a:ext cx="719739" cy="1887823"/>
            </a:xfrm>
            <a:custGeom>
              <a:avLst/>
              <a:gdLst/>
              <a:ahLst/>
              <a:cxnLst/>
              <a:rect l="l" t="t" r="r" b="b"/>
              <a:pathLst>
                <a:path w="6074" h="15932" extrusionOk="0">
                  <a:moveTo>
                    <a:pt x="6073" y="1"/>
                  </a:moveTo>
                  <a:cubicBezTo>
                    <a:pt x="5633" y="1"/>
                    <a:pt x="5216" y="287"/>
                    <a:pt x="5073" y="715"/>
                  </a:cubicBezTo>
                  <a:lnTo>
                    <a:pt x="144" y="14765"/>
                  </a:lnTo>
                  <a:cubicBezTo>
                    <a:pt x="1" y="15193"/>
                    <a:pt x="144" y="15658"/>
                    <a:pt x="489" y="15931"/>
                  </a:cubicBezTo>
                  <a:lnTo>
                    <a:pt x="60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11"/>
            <p:cNvSpPr/>
            <p:nvPr/>
          </p:nvSpPr>
          <p:spPr>
            <a:xfrm>
              <a:off x="94225" y="3169649"/>
              <a:ext cx="1997944" cy="2334776"/>
            </a:xfrm>
            <a:custGeom>
              <a:avLst/>
              <a:gdLst/>
              <a:ahLst/>
              <a:cxnLst/>
              <a:rect l="l" t="t" r="r" b="b"/>
              <a:pathLst>
                <a:path w="16861" h="19704" extrusionOk="0">
                  <a:moveTo>
                    <a:pt x="5585" y="1"/>
                  </a:moveTo>
                  <a:lnTo>
                    <a:pt x="1" y="15943"/>
                  </a:lnTo>
                  <a:cubicBezTo>
                    <a:pt x="96" y="16015"/>
                    <a:pt x="191" y="16074"/>
                    <a:pt x="311" y="16122"/>
                  </a:cubicBezTo>
                  <a:lnTo>
                    <a:pt x="10395" y="19646"/>
                  </a:lnTo>
                  <a:cubicBezTo>
                    <a:pt x="10508" y="19685"/>
                    <a:pt x="10623" y="19704"/>
                    <a:pt x="10736" y="19704"/>
                  </a:cubicBezTo>
                  <a:cubicBezTo>
                    <a:pt x="11175" y="19704"/>
                    <a:pt x="11589" y="19427"/>
                    <a:pt x="11741" y="18991"/>
                  </a:cubicBezTo>
                  <a:lnTo>
                    <a:pt x="16670" y="4942"/>
                  </a:lnTo>
                  <a:cubicBezTo>
                    <a:pt x="16860" y="4394"/>
                    <a:pt x="16563" y="3775"/>
                    <a:pt x="16015" y="3585"/>
                  </a:cubicBezTo>
                  <a:lnTo>
                    <a:pt x="5942" y="60"/>
                  </a:lnTo>
                  <a:cubicBezTo>
                    <a:pt x="5823" y="13"/>
                    <a:pt x="5704" y="1"/>
                    <a:pt x="5585" y="1"/>
                  </a:cubicBezTo>
                  <a:close/>
                </a:path>
              </a:pathLst>
            </a:custGeom>
            <a:solidFill>
              <a:schemeClr val="accent3"/>
            </a:solidFill>
            <a:ln w="104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11"/>
            <p:cNvSpPr/>
            <p:nvPr/>
          </p:nvSpPr>
          <p:spPr>
            <a:xfrm>
              <a:off x="641672" y="3308761"/>
              <a:ext cx="49531" cy="45146"/>
            </a:xfrm>
            <a:custGeom>
              <a:avLst/>
              <a:gdLst/>
              <a:ahLst/>
              <a:cxnLst/>
              <a:rect l="l" t="t" r="r" b="b"/>
              <a:pathLst>
                <a:path w="418" h="381" extrusionOk="0">
                  <a:moveTo>
                    <a:pt x="199" y="1"/>
                  </a:moveTo>
                  <a:cubicBezTo>
                    <a:pt x="127" y="1"/>
                    <a:pt x="52" y="55"/>
                    <a:pt x="24" y="137"/>
                  </a:cubicBezTo>
                  <a:cubicBezTo>
                    <a:pt x="1" y="220"/>
                    <a:pt x="36" y="339"/>
                    <a:pt x="143" y="375"/>
                  </a:cubicBezTo>
                  <a:cubicBezTo>
                    <a:pt x="160" y="379"/>
                    <a:pt x="177" y="381"/>
                    <a:pt x="194" y="381"/>
                  </a:cubicBezTo>
                  <a:cubicBezTo>
                    <a:pt x="277" y="381"/>
                    <a:pt x="362" y="335"/>
                    <a:pt x="382" y="256"/>
                  </a:cubicBezTo>
                  <a:cubicBezTo>
                    <a:pt x="417" y="160"/>
                    <a:pt x="370" y="41"/>
                    <a:pt x="263" y="18"/>
                  </a:cubicBezTo>
                  <a:cubicBezTo>
                    <a:pt x="243" y="6"/>
                    <a:pt x="221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11"/>
            <p:cNvSpPr/>
            <p:nvPr/>
          </p:nvSpPr>
          <p:spPr>
            <a:xfrm>
              <a:off x="599370" y="3301177"/>
              <a:ext cx="77733" cy="38392"/>
            </a:xfrm>
            <a:custGeom>
              <a:avLst/>
              <a:gdLst/>
              <a:ahLst/>
              <a:cxnLst/>
              <a:rect l="l" t="t" r="r" b="b"/>
              <a:pathLst>
                <a:path w="656" h="324" extrusionOk="0">
                  <a:moveTo>
                    <a:pt x="80" y="1"/>
                  </a:moveTo>
                  <a:cubicBezTo>
                    <a:pt x="48" y="1"/>
                    <a:pt x="21" y="20"/>
                    <a:pt x="12" y="46"/>
                  </a:cubicBezTo>
                  <a:cubicBezTo>
                    <a:pt x="0" y="93"/>
                    <a:pt x="12" y="141"/>
                    <a:pt x="60" y="153"/>
                  </a:cubicBezTo>
                  <a:lnTo>
                    <a:pt x="536" y="320"/>
                  </a:lnTo>
                  <a:cubicBezTo>
                    <a:pt x="545" y="322"/>
                    <a:pt x="554" y="324"/>
                    <a:pt x="563" y="324"/>
                  </a:cubicBezTo>
                  <a:cubicBezTo>
                    <a:pt x="592" y="324"/>
                    <a:pt x="622" y="308"/>
                    <a:pt x="631" y="272"/>
                  </a:cubicBezTo>
                  <a:cubicBezTo>
                    <a:pt x="655" y="248"/>
                    <a:pt x="620" y="201"/>
                    <a:pt x="596" y="165"/>
                  </a:cubicBezTo>
                  <a:lnTo>
                    <a:pt x="119" y="10"/>
                  </a:lnTo>
                  <a:cubicBezTo>
                    <a:pt x="106" y="3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11"/>
            <p:cNvSpPr/>
            <p:nvPr/>
          </p:nvSpPr>
          <p:spPr>
            <a:xfrm>
              <a:off x="588113" y="3463277"/>
              <a:ext cx="49412" cy="44435"/>
            </a:xfrm>
            <a:custGeom>
              <a:avLst/>
              <a:gdLst/>
              <a:ahLst/>
              <a:cxnLst/>
              <a:rect l="l" t="t" r="r" b="b"/>
              <a:pathLst>
                <a:path w="417" h="375" extrusionOk="0">
                  <a:moveTo>
                    <a:pt x="210" y="1"/>
                  </a:moveTo>
                  <a:cubicBezTo>
                    <a:pt x="127" y="1"/>
                    <a:pt x="55" y="54"/>
                    <a:pt x="36" y="130"/>
                  </a:cubicBezTo>
                  <a:cubicBezTo>
                    <a:pt x="0" y="214"/>
                    <a:pt x="48" y="333"/>
                    <a:pt x="155" y="369"/>
                  </a:cubicBezTo>
                  <a:cubicBezTo>
                    <a:pt x="169" y="373"/>
                    <a:pt x="185" y="375"/>
                    <a:pt x="200" y="375"/>
                  </a:cubicBezTo>
                  <a:cubicBezTo>
                    <a:pt x="277" y="375"/>
                    <a:pt x="363" y="328"/>
                    <a:pt x="393" y="249"/>
                  </a:cubicBezTo>
                  <a:cubicBezTo>
                    <a:pt x="417" y="154"/>
                    <a:pt x="369" y="35"/>
                    <a:pt x="274" y="11"/>
                  </a:cubicBezTo>
                  <a:cubicBezTo>
                    <a:pt x="253" y="4"/>
                    <a:pt x="231" y="1"/>
                    <a:pt x="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11"/>
            <p:cNvSpPr/>
            <p:nvPr/>
          </p:nvSpPr>
          <p:spPr>
            <a:xfrm>
              <a:off x="544388" y="3456405"/>
              <a:ext cx="77614" cy="38392"/>
            </a:xfrm>
            <a:custGeom>
              <a:avLst/>
              <a:gdLst/>
              <a:ahLst/>
              <a:cxnLst/>
              <a:rect l="l" t="t" r="r" b="b"/>
              <a:pathLst>
                <a:path w="655" h="324" extrusionOk="0">
                  <a:moveTo>
                    <a:pt x="80" y="0"/>
                  </a:moveTo>
                  <a:cubicBezTo>
                    <a:pt x="48" y="0"/>
                    <a:pt x="21" y="20"/>
                    <a:pt x="12" y="46"/>
                  </a:cubicBezTo>
                  <a:cubicBezTo>
                    <a:pt x="0" y="93"/>
                    <a:pt x="12" y="141"/>
                    <a:pt x="60" y="153"/>
                  </a:cubicBezTo>
                  <a:lnTo>
                    <a:pt x="536" y="319"/>
                  </a:lnTo>
                  <a:cubicBezTo>
                    <a:pt x="547" y="322"/>
                    <a:pt x="558" y="324"/>
                    <a:pt x="568" y="324"/>
                  </a:cubicBezTo>
                  <a:cubicBezTo>
                    <a:pt x="600" y="324"/>
                    <a:pt x="625" y="308"/>
                    <a:pt x="643" y="272"/>
                  </a:cubicBezTo>
                  <a:cubicBezTo>
                    <a:pt x="655" y="224"/>
                    <a:pt x="619" y="188"/>
                    <a:pt x="595" y="165"/>
                  </a:cubicBezTo>
                  <a:lnTo>
                    <a:pt x="119" y="10"/>
                  </a:lnTo>
                  <a:cubicBezTo>
                    <a:pt x="106" y="3"/>
                    <a:pt x="93" y="0"/>
                    <a:pt x="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11"/>
            <p:cNvSpPr/>
            <p:nvPr/>
          </p:nvSpPr>
          <p:spPr>
            <a:xfrm>
              <a:off x="533012" y="3618386"/>
              <a:ext cx="49531" cy="44553"/>
            </a:xfrm>
            <a:custGeom>
              <a:avLst/>
              <a:gdLst/>
              <a:ahLst/>
              <a:cxnLst/>
              <a:rect l="l" t="t" r="r" b="b"/>
              <a:pathLst>
                <a:path w="418" h="376" extrusionOk="0">
                  <a:moveTo>
                    <a:pt x="204" y="0"/>
                  </a:moveTo>
                  <a:cubicBezTo>
                    <a:pt x="124" y="0"/>
                    <a:pt x="55" y="48"/>
                    <a:pt x="37" y="131"/>
                  </a:cubicBezTo>
                  <a:cubicBezTo>
                    <a:pt x="1" y="214"/>
                    <a:pt x="48" y="333"/>
                    <a:pt x="156" y="369"/>
                  </a:cubicBezTo>
                  <a:cubicBezTo>
                    <a:pt x="170" y="373"/>
                    <a:pt x="185" y="375"/>
                    <a:pt x="201" y="375"/>
                  </a:cubicBezTo>
                  <a:cubicBezTo>
                    <a:pt x="277" y="375"/>
                    <a:pt x="364" y="329"/>
                    <a:pt x="394" y="250"/>
                  </a:cubicBezTo>
                  <a:cubicBezTo>
                    <a:pt x="418" y="155"/>
                    <a:pt x="382" y="36"/>
                    <a:pt x="275" y="12"/>
                  </a:cubicBezTo>
                  <a:cubicBezTo>
                    <a:pt x="251" y="4"/>
                    <a:pt x="227" y="0"/>
                    <a:pt x="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11"/>
            <p:cNvSpPr/>
            <p:nvPr/>
          </p:nvSpPr>
          <p:spPr>
            <a:xfrm>
              <a:off x="489288" y="3611513"/>
              <a:ext cx="77733" cy="38510"/>
            </a:xfrm>
            <a:custGeom>
              <a:avLst/>
              <a:gdLst/>
              <a:ahLst/>
              <a:cxnLst/>
              <a:rect l="l" t="t" r="r" b="b"/>
              <a:pathLst>
                <a:path w="656" h="325" extrusionOk="0">
                  <a:moveTo>
                    <a:pt x="83" y="1"/>
                  </a:moveTo>
                  <a:cubicBezTo>
                    <a:pt x="53" y="1"/>
                    <a:pt x="30" y="20"/>
                    <a:pt x="13" y="46"/>
                  </a:cubicBezTo>
                  <a:cubicBezTo>
                    <a:pt x="1" y="94"/>
                    <a:pt x="13" y="141"/>
                    <a:pt x="60" y="153"/>
                  </a:cubicBezTo>
                  <a:lnTo>
                    <a:pt x="537" y="320"/>
                  </a:lnTo>
                  <a:cubicBezTo>
                    <a:pt x="548" y="323"/>
                    <a:pt x="558" y="324"/>
                    <a:pt x="568" y="324"/>
                  </a:cubicBezTo>
                  <a:cubicBezTo>
                    <a:pt x="600" y="324"/>
                    <a:pt x="625" y="309"/>
                    <a:pt x="644" y="272"/>
                  </a:cubicBezTo>
                  <a:cubicBezTo>
                    <a:pt x="656" y="225"/>
                    <a:pt x="644" y="189"/>
                    <a:pt x="596" y="165"/>
                  </a:cubicBezTo>
                  <a:lnTo>
                    <a:pt x="120" y="10"/>
                  </a:lnTo>
                  <a:cubicBezTo>
                    <a:pt x="106" y="4"/>
                    <a:pt x="94" y="1"/>
                    <a:pt x="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11"/>
            <p:cNvSpPr/>
            <p:nvPr/>
          </p:nvSpPr>
          <p:spPr>
            <a:xfrm>
              <a:off x="479453" y="3771480"/>
              <a:ext cx="49531" cy="44435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23" y="1"/>
                  </a:moveTo>
                  <a:cubicBezTo>
                    <a:pt x="145" y="1"/>
                    <a:pt x="55" y="54"/>
                    <a:pt x="24" y="125"/>
                  </a:cubicBezTo>
                  <a:cubicBezTo>
                    <a:pt x="0" y="220"/>
                    <a:pt x="36" y="339"/>
                    <a:pt x="143" y="363"/>
                  </a:cubicBezTo>
                  <a:cubicBezTo>
                    <a:pt x="164" y="371"/>
                    <a:pt x="187" y="375"/>
                    <a:pt x="209" y="375"/>
                  </a:cubicBezTo>
                  <a:cubicBezTo>
                    <a:pt x="287" y="375"/>
                    <a:pt x="363" y="327"/>
                    <a:pt x="381" y="244"/>
                  </a:cubicBezTo>
                  <a:cubicBezTo>
                    <a:pt x="417" y="161"/>
                    <a:pt x="369" y="42"/>
                    <a:pt x="262" y="6"/>
                  </a:cubicBezTo>
                  <a:cubicBezTo>
                    <a:pt x="250" y="2"/>
                    <a:pt x="236" y="1"/>
                    <a:pt x="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11"/>
            <p:cNvSpPr/>
            <p:nvPr/>
          </p:nvSpPr>
          <p:spPr>
            <a:xfrm>
              <a:off x="437150" y="3764608"/>
              <a:ext cx="77733" cy="39221"/>
            </a:xfrm>
            <a:custGeom>
              <a:avLst/>
              <a:gdLst/>
              <a:ahLst/>
              <a:cxnLst/>
              <a:rect l="l" t="t" r="r" b="b"/>
              <a:pathLst>
                <a:path w="656" h="331" extrusionOk="0">
                  <a:moveTo>
                    <a:pt x="86" y="0"/>
                  </a:moveTo>
                  <a:cubicBezTo>
                    <a:pt x="51" y="0"/>
                    <a:pt x="21" y="16"/>
                    <a:pt x="12" y="52"/>
                  </a:cubicBezTo>
                  <a:cubicBezTo>
                    <a:pt x="0" y="100"/>
                    <a:pt x="12" y="135"/>
                    <a:pt x="60" y="159"/>
                  </a:cubicBezTo>
                  <a:lnTo>
                    <a:pt x="536" y="326"/>
                  </a:lnTo>
                  <a:cubicBezTo>
                    <a:pt x="544" y="329"/>
                    <a:pt x="554" y="330"/>
                    <a:pt x="563" y="330"/>
                  </a:cubicBezTo>
                  <a:cubicBezTo>
                    <a:pt x="592" y="330"/>
                    <a:pt x="622" y="315"/>
                    <a:pt x="631" y="278"/>
                  </a:cubicBezTo>
                  <a:cubicBezTo>
                    <a:pt x="655" y="231"/>
                    <a:pt x="619" y="183"/>
                    <a:pt x="596" y="171"/>
                  </a:cubicBezTo>
                  <a:lnTo>
                    <a:pt x="119" y="4"/>
                  </a:lnTo>
                  <a:cubicBezTo>
                    <a:pt x="108" y="2"/>
                    <a:pt x="97" y="0"/>
                    <a:pt x="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11"/>
            <p:cNvSpPr/>
            <p:nvPr/>
          </p:nvSpPr>
          <p:spPr>
            <a:xfrm>
              <a:off x="425774" y="3926589"/>
              <a:ext cx="49531" cy="44553"/>
            </a:xfrm>
            <a:custGeom>
              <a:avLst/>
              <a:gdLst/>
              <a:ahLst/>
              <a:cxnLst/>
              <a:rect l="l" t="t" r="r" b="b"/>
              <a:pathLst>
                <a:path w="418" h="376" extrusionOk="0">
                  <a:moveTo>
                    <a:pt x="220" y="1"/>
                  </a:moveTo>
                  <a:cubicBezTo>
                    <a:pt x="133" y="1"/>
                    <a:pt x="56" y="47"/>
                    <a:pt x="37" y="126"/>
                  </a:cubicBezTo>
                  <a:cubicBezTo>
                    <a:pt x="1" y="221"/>
                    <a:pt x="49" y="340"/>
                    <a:pt x="156" y="364"/>
                  </a:cubicBezTo>
                  <a:cubicBezTo>
                    <a:pt x="174" y="372"/>
                    <a:pt x="194" y="375"/>
                    <a:pt x="215" y="375"/>
                  </a:cubicBezTo>
                  <a:cubicBezTo>
                    <a:pt x="288" y="375"/>
                    <a:pt x="366" y="328"/>
                    <a:pt x="394" y="245"/>
                  </a:cubicBezTo>
                  <a:cubicBezTo>
                    <a:pt x="418" y="161"/>
                    <a:pt x="370" y="42"/>
                    <a:pt x="275" y="7"/>
                  </a:cubicBezTo>
                  <a:cubicBezTo>
                    <a:pt x="256" y="2"/>
                    <a:pt x="238" y="1"/>
                    <a:pt x="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11"/>
            <p:cNvSpPr/>
            <p:nvPr/>
          </p:nvSpPr>
          <p:spPr>
            <a:xfrm>
              <a:off x="382050" y="3919717"/>
              <a:ext cx="77733" cy="39221"/>
            </a:xfrm>
            <a:custGeom>
              <a:avLst/>
              <a:gdLst/>
              <a:ahLst/>
              <a:cxnLst/>
              <a:rect l="l" t="t" r="r" b="b"/>
              <a:pathLst>
                <a:path w="656" h="331" extrusionOk="0">
                  <a:moveTo>
                    <a:pt x="87" y="1"/>
                  </a:moveTo>
                  <a:cubicBezTo>
                    <a:pt x="52" y="1"/>
                    <a:pt x="22" y="16"/>
                    <a:pt x="13" y="53"/>
                  </a:cubicBezTo>
                  <a:cubicBezTo>
                    <a:pt x="1" y="100"/>
                    <a:pt x="13" y="148"/>
                    <a:pt x="60" y="160"/>
                  </a:cubicBezTo>
                  <a:lnTo>
                    <a:pt x="537" y="327"/>
                  </a:lnTo>
                  <a:cubicBezTo>
                    <a:pt x="548" y="329"/>
                    <a:pt x="558" y="331"/>
                    <a:pt x="568" y="331"/>
                  </a:cubicBezTo>
                  <a:cubicBezTo>
                    <a:pt x="600" y="331"/>
                    <a:pt x="626" y="315"/>
                    <a:pt x="644" y="279"/>
                  </a:cubicBezTo>
                  <a:cubicBezTo>
                    <a:pt x="656" y="231"/>
                    <a:pt x="620" y="184"/>
                    <a:pt x="596" y="172"/>
                  </a:cubicBezTo>
                  <a:lnTo>
                    <a:pt x="120" y="5"/>
                  </a:lnTo>
                  <a:cubicBezTo>
                    <a:pt x="109" y="2"/>
                    <a:pt x="97" y="1"/>
                    <a:pt x="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11"/>
            <p:cNvSpPr/>
            <p:nvPr/>
          </p:nvSpPr>
          <p:spPr>
            <a:xfrm>
              <a:off x="370793" y="4081224"/>
              <a:ext cx="49531" cy="45146"/>
            </a:xfrm>
            <a:custGeom>
              <a:avLst/>
              <a:gdLst/>
              <a:ahLst/>
              <a:cxnLst/>
              <a:rect l="l" t="t" r="r" b="b"/>
              <a:pathLst>
                <a:path w="418" h="381" extrusionOk="0">
                  <a:moveTo>
                    <a:pt x="211" y="1"/>
                  </a:moveTo>
                  <a:cubicBezTo>
                    <a:pt x="128" y="1"/>
                    <a:pt x="55" y="54"/>
                    <a:pt x="36" y="130"/>
                  </a:cubicBezTo>
                  <a:cubicBezTo>
                    <a:pt x="1" y="226"/>
                    <a:pt x="48" y="345"/>
                    <a:pt x="155" y="368"/>
                  </a:cubicBezTo>
                  <a:cubicBezTo>
                    <a:pt x="174" y="376"/>
                    <a:pt x="194" y="380"/>
                    <a:pt x="215" y="380"/>
                  </a:cubicBezTo>
                  <a:cubicBezTo>
                    <a:pt x="287" y="380"/>
                    <a:pt x="366" y="333"/>
                    <a:pt x="394" y="249"/>
                  </a:cubicBezTo>
                  <a:cubicBezTo>
                    <a:pt x="417" y="166"/>
                    <a:pt x="382" y="47"/>
                    <a:pt x="274" y="11"/>
                  </a:cubicBezTo>
                  <a:cubicBezTo>
                    <a:pt x="253" y="4"/>
                    <a:pt x="232" y="1"/>
                    <a:pt x="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11"/>
            <p:cNvSpPr/>
            <p:nvPr/>
          </p:nvSpPr>
          <p:spPr>
            <a:xfrm>
              <a:off x="327068" y="4073522"/>
              <a:ext cx="77733" cy="38392"/>
            </a:xfrm>
            <a:custGeom>
              <a:avLst/>
              <a:gdLst/>
              <a:ahLst/>
              <a:cxnLst/>
              <a:rect l="l" t="t" r="r" b="b"/>
              <a:pathLst>
                <a:path w="656" h="324" extrusionOk="0">
                  <a:moveTo>
                    <a:pt x="88" y="1"/>
                  </a:moveTo>
                  <a:cubicBezTo>
                    <a:pt x="56" y="1"/>
                    <a:pt x="31" y="16"/>
                    <a:pt x="12" y="52"/>
                  </a:cubicBezTo>
                  <a:cubicBezTo>
                    <a:pt x="1" y="100"/>
                    <a:pt x="12" y="136"/>
                    <a:pt x="60" y="160"/>
                  </a:cubicBezTo>
                  <a:lnTo>
                    <a:pt x="536" y="314"/>
                  </a:lnTo>
                  <a:cubicBezTo>
                    <a:pt x="550" y="321"/>
                    <a:pt x="563" y="324"/>
                    <a:pt x="575" y="324"/>
                  </a:cubicBezTo>
                  <a:cubicBezTo>
                    <a:pt x="608" y="324"/>
                    <a:pt x="635" y="304"/>
                    <a:pt x="643" y="279"/>
                  </a:cubicBezTo>
                  <a:cubicBezTo>
                    <a:pt x="655" y="243"/>
                    <a:pt x="643" y="195"/>
                    <a:pt x="596" y="172"/>
                  </a:cubicBezTo>
                  <a:lnTo>
                    <a:pt x="120" y="5"/>
                  </a:lnTo>
                  <a:cubicBezTo>
                    <a:pt x="108" y="2"/>
                    <a:pt x="98" y="1"/>
                    <a:pt x="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11"/>
            <p:cNvSpPr/>
            <p:nvPr/>
          </p:nvSpPr>
          <p:spPr>
            <a:xfrm>
              <a:off x="317233" y="4235385"/>
              <a:ext cx="49412" cy="44672"/>
            </a:xfrm>
            <a:custGeom>
              <a:avLst/>
              <a:gdLst/>
              <a:ahLst/>
              <a:cxnLst/>
              <a:rect l="l" t="t" r="r" b="b"/>
              <a:pathLst>
                <a:path w="417" h="377" extrusionOk="0">
                  <a:moveTo>
                    <a:pt x="210" y="1"/>
                  </a:moveTo>
                  <a:cubicBezTo>
                    <a:pt x="135" y="1"/>
                    <a:pt x="53" y="41"/>
                    <a:pt x="24" y="127"/>
                  </a:cubicBezTo>
                  <a:cubicBezTo>
                    <a:pt x="0" y="222"/>
                    <a:pt x="36" y="341"/>
                    <a:pt x="143" y="365"/>
                  </a:cubicBezTo>
                  <a:cubicBezTo>
                    <a:pt x="164" y="373"/>
                    <a:pt x="186" y="377"/>
                    <a:pt x="208" y="377"/>
                  </a:cubicBezTo>
                  <a:cubicBezTo>
                    <a:pt x="286" y="377"/>
                    <a:pt x="363" y="330"/>
                    <a:pt x="381" y="246"/>
                  </a:cubicBezTo>
                  <a:cubicBezTo>
                    <a:pt x="417" y="163"/>
                    <a:pt x="369" y="32"/>
                    <a:pt x="262" y="8"/>
                  </a:cubicBezTo>
                  <a:cubicBezTo>
                    <a:pt x="246" y="3"/>
                    <a:pt x="228" y="1"/>
                    <a:pt x="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11"/>
            <p:cNvSpPr/>
            <p:nvPr/>
          </p:nvSpPr>
          <p:spPr>
            <a:xfrm>
              <a:off x="274812" y="4228749"/>
              <a:ext cx="77733" cy="38392"/>
            </a:xfrm>
            <a:custGeom>
              <a:avLst/>
              <a:gdLst/>
              <a:ahLst/>
              <a:cxnLst/>
              <a:rect l="l" t="t" r="r" b="b"/>
              <a:pathLst>
                <a:path w="656" h="324" extrusionOk="0">
                  <a:moveTo>
                    <a:pt x="87" y="0"/>
                  </a:moveTo>
                  <a:cubicBezTo>
                    <a:pt x="52" y="0"/>
                    <a:pt x="22" y="16"/>
                    <a:pt x="13" y="52"/>
                  </a:cubicBezTo>
                  <a:cubicBezTo>
                    <a:pt x="1" y="100"/>
                    <a:pt x="13" y="135"/>
                    <a:pt x="61" y="159"/>
                  </a:cubicBezTo>
                  <a:lnTo>
                    <a:pt x="537" y="314"/>
                  </a:lnTo>
                  <a:cubicBezTo>
                    <a:pt x="547" y="321"/>
                    <a:pt x="558" y="324"/>
                    <a:pt x="568" y="324"/>
                  </a:cubicBezTo>
                  <a:cubicBezTo>
                    <a:pt x="596" y="324"/>
                    <a:pt x="623" y="304"/>
                    <a:pt x="632" y="278"/>
                  </a:cubicBezTo>
                  <a:cubicBezTo>
                    <a:pt x="656" y="231"/>
                    <a:pt x="620" y="183"/>
                    <a:pt x="596" y="171"/>
                  </a:cubicBezTo>
                  <a:lnTo>
                    <a:pt x="120" y="5"/>
                  </a:lnTo>
                  <a:cubicBezTo>
                    <a:pt x="109" y="2"/>
                    <a:pt x="98" y="0"/>
                    <a:pt x="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4" name="Google Shape;674;p11"/>
            <p:cNvSpPr/>
            <p:nvPr/>
          </p:nvSpPr>
          <p:spPr>
            <a:xfrm>
              <a:off x="263555" y="4389546"/>
              <a:ext cx="49531" cy="45738"/>
            </a:xfrm>
            <a:custGeom>
              <a:avLst/>
              <a:gdLst/>
              <a:ahLst/>
              <a:cxnLst/>
              <a:rect l="l" t="t" r="r" b="b"/>
              <a:pathLst>
                <a:path w="418" h="386" extrusionOk="0">
                  <a:moveTo>
                    <a:pt x="199" y="0"/>
                  </a:moveTo>
                  <a:cubicBezTo>
                    <a:pt x="121" y="0"/>
                    <a:pt x="55" y="54"/>
                    <a:pt x="36" y="136"/>
                  </a:cubicBezTo>
                  <a:cubicBezTo>
                    <a:pt x="1" y="231"/>
                    <a:pt x="48" y="350"/>
                    <a:pt x="156" y="374"/>
                  </a:cubicBezTo>
                  <a:cubicBezTo>
                    <a:pt x="174" y="382"/>
                    <a:pt x="194" y="386"/>
                    <a:pt x="215" y="386"/>
                  </a:cubicBezTo>
                  <a:cubicBezTo>
                    <a:pt x="287" y="386"/>
                    <a:pt x="366" y="338"/>
                    <a:pt x="394" y="255"/>
                  </a:cubicBezTo>
                  <a:cubicBezTo>
                    <a:pt x="417" y="172"/>
                    <a:pt x="370" y="52"/>
                    <a:pt x="275" y="17"/>
                  </a:cubicBezTo>
                  <a:cubicBezTo>
                    <a:pt x="249" y="5"/>
                    <a:pt x="224" y="0"/>
                    <a:pt x="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5" name="Google Shape;675;p11"/>
            <p:cNvSpPr/>
            <p:nvPr/>
          </p:nvSpPr>
          <p:spPr>
            <a:xfrm>
              <a:off x="219830" y="4383858"/>
              <a:ext cx="77733" cy="37918"/>
            </a:xfrm>
            <a:custGeom>
              <a:avLst/>
              <a:gdLst/>
              <a:ahLst/>
              <a:cxnLst/>
              <a:rect l="l" t="t" r="r" b="b"/>
              <a:pathLst>
                <a:path w="656" h="320" extrusionOk="0">
                  <a:moveTo>
                    <a:pt x="86" y="1"/>
                  </a:moveTo>
                  <a:cubicBezTo>
                    <a:pt x="52" y="1"/>
                    <a:pt x="22" y="16"/>
                    <a:pt x="13" y="53"/>
                  </a:cubicBezTo>
                  <a:cubicBezTo>
                    <a:pt x="1" y="100"/>
                    <a:pt x="13" y="136"/>
                    <a:pt x="60" y="148"/>
                  </a:cubicBezTo>
                  <a:lnTo>
                    <a:pt x="536" y="315"/>
                  </a:lnTo>
                  <a:cubicBezTo>
                    <a:pt x="548" y="318"/>
                    <a:pt x="558" y="319"/>
                    <a:pt x="568" y="319"/>
                  </a:cubicBezTo>
                  <a:cubicBezTo>
                    <a:pt x="600" y="319"/>
                    <a:pt x="625" y="304"/>
                    <a:pt x="644" y="267"/>
                  </a:cubicBezTo>
                  <a:cubicBezTo>
                    <a:pt x="655" y="231"/>
                    <a:pt x="620" y="184"/>
                    <a:pt x="596" y="172"/>
                  </a:cubicBezTo>
                  <a:lnTo>
                    <a:pt x="120" y="5"/>
                  </a:lnTo>
                  <a:cubicBezTo>
                    <a:pt x="108" y="2"/>
                    <a:pt x="97" y="1"/>
                    <a:pt x="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11"/>
            <p:cNvSpPr/>
            <p:nvPr/>
          </p:nvSpPr>
          <p:spPr>
            <a:xfrm>
              <a:off x="208573" y="4544062"/>
              <a:ext cx="49531" cy="44435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1" y="0"/>
                  </a:moveTo>
                  <a:cubicBezTo>
                    <a:pt x="128" y="0"/>
                    <a:pt x="55" y="53"/>
                    <a:pt x="36" y="130"/>
                  </a:cubicBezTo>
                  <a:cubicBezTo>
                    <a:pt x="0" y="213"/>
                    <a:pt x="48" y="332"/>
                    <a:pt x="155" y="368"/>
                  </a:cubicBezTo>
                  <a:cubicBezTo>
                    <a:pt x="172" y="372"/>
                    <a:pt x="189" y="375"/>
                    <a:pt x="207" y="375"/>
                  </a:cubicBezTo>
                  <a:cubicBezTo>
                    <a:pt x="282" y="375"/>
                    <a:pt x="365" y="335"/>
                    <a:pt x="393" y="249"/>
                  </a:cubicBezTo>
                  <a:cubicBezTo>
                    <a:pt x="417" y="153"/>
                    <a:pt x="381" y="34"/>
                    <a:pt x="274" y="11"/>
                  </a:cubicBezTo>
                  <a:cubicBezTo>
                    <a:pt x="253" y="3"/>
                    <a:pt x="231" y="0"/>
                    <a:pt x="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11"/>
            <p:cNvSpPr/>
            <p:nvPr/>
          </p:nvSpPr>
          <p:spPr>
            <a:xfrm>
              <a:off x="164848" y="4537663"/>
              <a:ext cx="77733" cy="37799"/>
            </a:xfrm>
            <a:custGeom>
              <a:avLst/>
              <a:gdLst/>
              <a:ahLst/>
              <a:cxnLst/>
              <a:rect l="l" t="t" r="r" b="b"/>
              <a:pathLst>
                <a:path w="656" h="319" extrusionOk="0">
                  <a:moveTo>
                    <a:pt x="88" y="1"/>
                  </a:moveTo>
                  <a:cubicBezTo>
                    <a:pt x="56" y="1"/>
                    <a:pt x="30" y="16"/>
                    <a:pt x="12" y="53"/>
                  </a:cubicBezTo>
                  <a:cubicBezTo>
                    <a:pt x="0" y="88"/>
                    <a:pt x="12" y="136"/>
                    <a:pt x="60" y="148"/>
                  </a:cubicBezTo>
                  <a:lnTo>
                    <a:pt x="536" y="315"/>
                  </a:lnTo>
                  <a:cubicBezTo>
                    <a:pt x="547" y="317"/>
                    <a:pt x="559" y="319"/>
                    <a:pt x="569" y="319"/>
                  </a:cubicBezTo>
                  <a:cubicBezTo>
                    <a:pt x="604" y="319"/>
                    <a:pt x="634" y="303"/>
                    <a:pt x="643" y="267"/>
                  </a:cubicBezTo>
                  <a:cubicBezTo>
                    <a:pt x="655" y="231"/>
                    <a:pt x="643" y="184"/>
                    <a:pt x="596" y="172"/>
                  </a:cubicBezTo>
                  <a:lnTo>
                    <a:pt x="119" y="5"/>
                  </a:lnTo>
                  <a:cubicBezTo>
                    <a:pt x="108" y="2"/>
                    <a:pt x="98" y="1"/>
                    <a:pt x="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11"/>
            <p:cNvSpPr/>
            <p:nvPr/>
          </p:nvSpPr>
          <p:spPr>
            <a:xfrm>
              <a:off x="154894" y="4699052"/>
              <a:ext cx="49531" cy="44672"/>
            </a:xfrm>
            <a:custGeom>
              <a:avLst/>
              <a:gdLst/>
              <a:ahLst/>
              <a:cxnLst/>
              <a:rect l="l" t="t" r="r" b="b"/>
              <a:pathLst>
                <a:path w="418" h="377" extrusionOk="0">
                  <a:moveTo>
                    <a:pt x="204" y="0"/>
                  </a:moveTo>
                  <a:cubicBezTo>
                    <a:pt x="131" y="0"/>
                    <a:pt x="53" y="48"/>
                    <a:pt x="25" y="131"/>
                  </a:cubicBezTo>
                  <a:cubicBezTo>
                    <a:pt x="1" y="215"/>
                    <a:pt x="37" y="334"/>
                    <a:pt x="144" y="369"/>
                  </a:cubicBezTo>
                  <a:cubicBezTo>
                    <a:pt x="162" y="374"/>
                    <a:pt x="182" y="376"/>
                    <a:pt x="202" y="376"/>
                  </a:cubicBezTo>
                  <a:cubicBezTo>
                    <a:pt x="282" y="376"/>
                    <a:pt x="363" y="336"/>
                    <a:pt x="382" y="250"/>
                  </a:cubicBezTo>
                  <a:cubicBezTo>
                    <a:pt x="418" y="155"/>
                    <a:pt x="370" y="36"/>
                    <a:pt x="263" y="12"/>
                  </a:cubicBezTo>
                  <a:cubicBezTo>
                    <a:pt x="244" y="4"/>
                    <a:pt x="224" y="0"/>
                    <a:pt x="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11"/>
            <p:cNvSpPr/>
            <p:nvPr/>
          </p:nvSpPr>
          <p:spPr>
            <a:xfrm>
              <a:off x="104398" y="4685863"/>
              <a:ext cx="77733" cy="37799"/>
            </a:xfrm>
            <a:custGeom>
              <a:avLst/>
              <a:gdLst/>
              <a:ahLst/>
              <a:cxnLst/>
              <a:rect l="l" t="t" r="r" b="b"/>
              <a:pathLst>
                <a:path w="656" h="319" extrusionOk="0">
                  <a:moveTo>
                    <a:pt x="88" y="1"/>
                  </a:moveTo>
                  <a:cubicBezTo>
                    <a:pt x="56" y="1"/>
                    <a:pt x="30" y="16"/>
                    <a:pt x="12" y="53"/>
                  </a:cubicBezTo>
                  <a:cubicBezTo>
                    <a:pt x="0" y="88"/>
                    <a:pt x="12" y="136"/>
                    <a:pt x="60" y="148"/>
                  </a:cubicBezTo>
                  <a:lnTo>
                    <a:pt x="536" y="315"/>
                  </a:lnTo>
                  <a:cubicBezTo>
                    <a:pt x="547" y="317"/>
                    <a:pt x="559" y="319"/>
                    <a:pt x="569" y="319"/>
                  </a:cubicBezTo>
                  <a:cubicBezTo>
                    <a:pt x="604" y="319"/>
                    <a:pt x="634" y="303"/>
                    <a:pt x="643" y="267"/>
                  </a:cubicBezTo>
                  <a:cubicBezTo>
                    <a:pt x="655" y="231"/>
                    <a:pt x="643" y="184"/>
                    <a:pt x="596" y="172"/>
                  </a:cubicBezTo>
                  <a:lnTo>
                    <a:pt x="119" y="5"/>
                  </a:lnTo>
                  <a:cubicBezTo>
                    <a:pt x="108" y="2"/>
                    <a:pt x="98" y="1"/>
                    <a:pt x="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80" name="Google Shape;680;p11"/>
          <p:cNvGrpSpPr/>
          <p:nvPr/>
        </p:nvGrpSpPr>
        <p:grpSpPr>
          <a:xfrm>
            <a:off x="16026004" y="432205"/>
            <a:ext cx="3666264" cy="4032098"/>
            <a:chOff x="3844361" y="1056676"/>
            <a:chExt cx="281600" cy="309699"/>
          </a:xfrm>
        </p:grpSpPr>
        <p:sp>
          <p:nvSpPr>
            <p:cNvPr id="681" name="Google Shape;681;p11"/>
            <p:cNvSpPr/>
            <p:nvPr/>
          </p:nvSpPr>
          <p:spPr>
            <a:xfrm>
              <a:off x="3844361" y="1056676"/>
              <a:ext cx="281600" cy="308950"/>
            </a:xfrm>
            <a:custGeom>
              <a:avLst/>
              <a:gdLst/>
              <a:ahLst/>
              <a:cxnLst/>
              <a:rect l="l" t="t" r="r" b="b"/>
              <a:pathLst>
                <a:path w="11264" h="12358" extrusionOk="0">
                  <a:moveTo>
                    <a:pt x="595" y="0"/>
                  </a:moveTo>
                  <a:lnTo>
                    <a:pt x="0" y="202"/>
                  </a:lnTo>
                  <a:lnTo>
                    <a:pt x="548" y="834"/>
                  </a:lnTo>
                  <a:lnTo>
                    <a:pt x="512" y="857"/>
                  </a:lnTo>
                  <a:cubicBezTo>
                    <a:pt x="452" y="917"/>
                    <a:pt x="441" y="1012"/>
                    <a:pt x="488" y="1084"/>
                  </a:cubicBezTo>
                  <a:cubicBezTo>
                    <a:pt x="1453" y="2703"/>
                    <a:pt x="1417" y="3786"/>
                    <a:pt x="1417" y="3786"/>
                  </a:cubicBezTo>
                  <a:lnTo>
                    <a:pt x="1750" y="4167"/>
                  </a:lnTo>
                  <a:lnTo>
                    <a:pt x="8668" y="12061"/>
                  </a:lnTo>
                  <a:cubicBezTo>
                    <a:pt x="8750" y="12150"/>
                    <a:pt x="8864" y="12196"/>
                    <a:pt x="8973" y="12196"/>
                  </a:cubicBezTo>
                  <a:cubicBezTo>
                    <a:pt x="9053" y="12196"/>
                    <a:pt x="9131" y="12171"/>
                    <a:pt x="9192" y="12121"/>
                  </a:cubicBezTo>
                  <a:lnTo>
                    <a:pt x="9346" y="12299"/>
                  </a:lnTo>
                  <a:cubicBezTo>
                    <a:pt x="9382" y="12335"/>
                    <a:pt x="9426" y="12358"/>
                    <a:pt x="9471" y="12358"/>
                  </a:cubicBezTo>
                  <a:cubicBezTo>
                    <a:pt x="9501" y="12358"/>
                    <a:pt x="9532" y="12347"/>
                    <a:pt x="9561" y="12323"/>
                  </a:cubicBezTo>
                  <a:lnTo>
                    <a:pt x="11192" y="10894"/>
                  </a:lnTo>
                  <a:cubicBezTo>
                    <a:pt x="11251" y="10835"/>
                    <a:pt x="11263" y="10739"/>
                    <a:pt x="11204" y="10668"/>
                  </a:cubicBezTo>
                  <a:lnTo>
                    <a:pt x="11049" y="10489"/>
                  </a:lnTo>
                  <a:cubicBezTo>
                    <a:pt x="11204" y="10335"/>
                    <a:pt x="11204" y="10120"/>
                    <a:pt x="11061" y="9954"/>
                  </a:cubicBezTo>
                  <a:lnTo>
                    <a:pt x="4131" y="2060"/>
                  </a:lnTo>
                  <a:lnTo>
                    <a:pt x="4120" y="2048"/>
                  </a:lnTo>
                  <a:lnTo>
                    <a:pt x="3810" y="1691"/>
                  </a:lnTo>
                  <a:cubicBezTo>
                    <a:pt x="3810" y="1691"/>
                    <a:pt x="3808" y="1692"/>
                    <a:pt x="3803" y="1692"/>
                  </a:cubicBezTo>
                  <a:cubicBezTo>
                    <a:pt x="3709" y="1692"/>
                    <a:pt x="2647" y="1553"/>
                    <a:pt x="1250" y="417"/>
                  </a:cubicBezTo>
                  <a:cubicBezTo>
                    <a:pt x="1208" y="387"/>
                    <a:pt x="1167" y="372"/>
                    <a:pt x="1127" y="372"/>
                  </a:cubicBezTo>
                  <a:cubicBezTo>
                    <a:pt x="1086" y="372"/>
                    <a:pt x="1048" y="387"/>
                    <a:pt x="1012" y="417"/>
                  </a:cubicBezTo>
                  <a:lnTo>
                    <a:pt x="976" y="441"/>
                  </a:lnTo>
                  <a:lnTo>
                    <a:pt x="5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2" name="Google Shape;682;p11"/>
            <p:cNvSpPr/>
            <p:nvPr/>
          </p:nvSpPr>
          <p:spPr>
            <a:xfrm>
              <a:off x="3885300" y="1112775"/>
              <a:ext cx="236950" cy="253600"/>
            </a:xfrm>
            <a:custGeom>
              <a:avLst/>
              <a:gdLst/>
              <a:ahLst/>
              <a:cxnLst/>
              <a:rect l="l" t="t" r="r" b="b"/>
              <a:pathLst>
                <a:path w="9478" h="10144" extrusionOk="0">
                  <a:moveTo>
                    <a:pt x="2393" y="0"/>
                  </a:moveTo>
                  <a:lnTo>
                    <a:pt x="0" y="2096"/>
                  </a:lnTo>
                  <a:lnTo>
                    <a:pt x="6930" y="10013"/>
                  </a:lnTo>
                  <a:cubicBezTo>
                    <a:pt x="7002" y="10098"/>
                    <a:pt x="7113" y="10144"/>
                    <a:pt x="7225" y="10144"/>
                  </a:cubicBezTo>
                  <a:cubicBezTo>
                    <a:pt x="7316" y="10144"/>
                    <a:pt x="7408" y="10113"/>
                    <a:pt x="7477" y="10049"/>
                  </a:cubicBezTo>
                  <a:lnTo>
                    <a:pt x="9299" y="8454"/>
                  </a:lnTo>
                  <a:cubicBezTo>
                    <a:pt x="9466" y="8299"/>
                    <a:pt x="9478" y="8061"/>
                    <a:pt x="9323" y="7918"/>
                  </a:cubicBezTo>
                  <a:lnTo>
                    <a:pt x="23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3" name="Google Shape;683;p11"/>
            <p:cNvSpPr/>
            <p:nvPr/>
          </p:nvSpPr>
          <p:spPr>
            <a:xfrm>
              <a:off x="3852850" y="1070275"/>
              <a:ext cx="92900" cy="94900"/>
            </a:xfrm>
            <a:custGeom>
              <a:avLst/>
              <a:gdLst/>
              <a:ahLst/>
              <a:cxnLst/>
              <a:rect l="l" t="t" r="r" b="b"/>
              <a:pathLst>
                <a:path w="3716" h="3796" extrusionOk="0">
                  <a:moveTo>
                    <a:pt x="694" y="1"/>
                  </a:moveTo>
                  <a:cubicBezTo>
                    <a:pt x="652" y="1"/>
                    <a:pt x="614" y="15"/>
                    <a:pt x="584" y="45"/>
                  </a:cubicBezTo>
                  <a:lnTo>
                    <a:pt x="72" y="486"/>
                  </a:lnTo>
                  <a:cubicBezTo>
                    <a:pt x="12" y="533"/>
                    <a:pt x="1" y="641"/>
                    <a:pt x="48" y="712"/>
                  </a:cubicBezTo>
                  <a:cubicBezTo>
                    <a:pt x="1024" y="2343"/>
                    <a:pt x="977" y="3427"/>
                    <a:pt x="977" y="3427"/>
                  </a:cubicBezTo>
                  <a:lnTo>
                    <a:pt x="1310" y="3796"/>
                  </a:lnTo>
                  <a:lnTo>
                    <a:pt x="3715" y="1700"/>
                  </a:lnTo>
                  <a:lnTo>
                    <a:pt x="3394" y="1331"/>
                  </a:lnTo>
                  <a:cubicBezTo>
                    <a:pt x="3394" y="1331"/>
                    <a:pt x="2310" y="1224"/>
                    <a:pt x="822" y="45"/>
                  </a:cubicBezTo>
                  <a:cubicBezTo>
                    <a:pt x="780" y="15"/>
                    <a:pt x="736" y="1"/>
                    <a:pt x="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4" name="Google Shape;684;p11"/>
            <p:cNvSpPr/>
            <p:nvPr/>
          </p:nvSpPr>
          <p:spPr>
            <a:xfrm>
              <a:off x="3877850" y="1103550"/>
              <a:ext cx="59850" cy="52400"/>
            </a:xfrm>
            <a:custGeom>
              <a:avLst/>
              <a:gdLst/>
              <a:ahLst/>
              <a:cxnLst/>
              <a:rect l="l" t="t" r="r" b="b"/>
              <a:pathLst>
                <a:path w="2394" h="2096" fill="none" extrusionOk="0">
                  <a:moveTo>
                    <a:pt x="1" y="2096"/>
                  </a:moveTo>
                  <a:lnTo>
                    <a:pt x="2394" y="0"/>
                  </a:lnTo>
                </a:path>
              </a:pathLst>
            </a:custGeom>
            <a:noFill/>
            <a:ln w="68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5" name="Google Shape;685;p11"/>
            <p:cNvSpPr/>
            <p:nvPr/>
          </p:nvSpPr>
          <p:spPr>
            <a:xfrm>
              <a:off x="3902550" y="1160800"/>
              <a:ext cx="165225" cy="185525"/>
            </a:xfrm>
            <a:custGeom>
              <a:avLst/>
              <a:gdLst/>
              <a:ahLst/>
              <a:cxnLst/>
              <a:rect l="l" t="t" r="r" b="b"/>
              <a:pathLst>
                <a:path w="6609" h="7421" extrusionOk="0">
                  <a:moveTo>
                    <a:pt x="283" y="1"/>
                  </a:moveTo>
                  <a:cubicBezTo>
                    <a:pt x="225" y="1"/>
                    <a:pt x="167" y="19"/>
                    <a:pt x="120" y="56"/>
                  </a:cubicBezTo>
                  <a:cubicBezTo>
                    <a:pt x="13" y="151"/>
                    <a:pt x="1" y="306"/>
                    <a:pt x="96" y="413"/>
                  </a:cubicBezTo>
                  <a:lnTo>
                    <a:pt x="6144" y="7330"/>
                  </a:lnTo>
                  <a:cubicBezTo>
                    <a:pt x="6198" y="7391"/>
                    <a:pt x="6274" y="7421"/>
                    <a:pt x="6348" y="7421"/>
                  </a:cubicBezTo>
                  <a:cubicBezTo>
                    <a:pt x="6405" y="7421"/>
                    <a:pt x="6460" y="7402"/>
                    <a:pt x="6502" y="7366"/>
                  </a:cubicBezTo>
                  <a:cubicBezTo>
                    <a:pt x="6609" y="7271"/>
                    <a:pt x="6609" y="7104"/>
                    <a:pt x="6537" y="7009"/>
                  </a:cubicBezTo>
                  <a:lnTo>
                    <a:pt x="477" y="91"/>
                  </a:lnTo>
                  <a:cubicBezTo>
                    <a:pt x="430" y="31"/>
                    <a:pt x="357" y="1"/>
                    <a:pt x="2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7486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7087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7" name="Google Shape;927;p16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928" name="Google Shape;928;p16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929" name="Google Shape;929;p16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16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16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16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16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16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16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16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16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16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16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16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16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16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16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16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16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16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16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16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16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16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16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16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16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16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16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16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16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16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16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16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16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16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16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16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16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16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16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16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16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16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71" name="Google Shape;971;p16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16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73" name="Google Shape;973;p16"/>
          <p:cNvSpPr txBox="1">
            <a:spLocks noGrp="1"/>
          </p:cNvSpPr>
          <p:nvPr>
            <p:ph type="title"/>
          </p:nvPr>
        </p:nvSpPr>
        <p:spPr>
          <a:xfrm>
            <a:off x="2452800" y="6176100"/>
            <a:ext cx="13382400" cy="13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974" name="Google Shape;974;p16"/>
          <p:cNvSpPr txBox="1">
            <a:spLocks noGrp="1"/>
          </p:cNvSpPr>
          <p:nvPr>
            <p:ph type="subTitle" idx="1"/>
          </p:nvPr>
        </p:nvSpPr>
        <p:spPr>
          <a:xfrm>
            <a:off x="2452800" y="2449500"/>
            <a:ext cx="13382400" cy="372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grpSp>
        <p:nvGrpSpPr>
          <p:cNvPr id="975" name="Google Shape;975;p16"/>
          <p:cNvGrpSpPr/>
          <p:nvPr/>
        </p:nvGrpSpPr>
        <p:grpSpPr>
          <a:xfrm rot="4799391" flipH="1">
            <a:off x="14192206" y="7262865"/>
            <a:ext cx="2899584" cy="4415554"/>
            <a:chOff x="603835" y="1149995"/>
            <a:chExt cx="526000" cy="801005"/>
          </a:xfrm>
        </p:grpSpPr>
        <p:sp>
          <p:nvSpPr>
            <p:cNvPr id="976" name="Google Shape;976;p16"/>
            <p:cNvSpPr/>
            <p:nvPr/>
          </p:nvSpPr>
          <p:spPr>
            <a:xfrm>
              <a:off x="603835" y="1149995"/>
              <a:ext cx="526000" cy="797150"/>
            </a:xfrm>
            <a:custGeom>
              <a:avLst/>
              <a:gdLst/>
              <a:ahLst/>
              <a:cxnLst/>
              <a:rect l="l" t="t" r="r" b="b"/>
              <a:pathLst>
                <a:path w="21040" h="31886" extrusionOk="0">
                  <a:moveTo>
                    <a:pt x="21039" y="0"/>
                  </a:moveTo>
                  <a:lnTo>
                    <a:pt x="18908" y="1572"/>
                  </a:lnTo>
                  <a:lnTo>
                    <a:pt x="16301" y="3513"/>
                  </a:lnTo>
                  <a:cubicBezTo>
                    <a:pt x="16098" y="3667"/>
                    <a:pt x="15896" y="3870"/>
                    <a:pt x="15765" y="4084"/>
                  </a:cubicBezTo>
                  <a:lnTo>
                    <a:pt x="15277" y="4882"/>
                  </a:lnTo>
                  <a:lnTo>
                    <a:pt x="1" y="29432"/>
                  </a:lnTo>
                  <a:lnTo>
                    <a:pt x="3966" y="31885"/>
                  </a:lnTo>
                  <a:lnTo>
                    <a:pt x="19218" y="7323"/>
                  </a:lnTo>
                  <a:lnTo>
                    <a:pt x="19706" y="6525"/>
                  </a:lnTo>
                  <a:cubicBezTo>
                    <a:pt x="19849" y="6322"/>
                    <a:pt x="19932" y="6072"/>
                    <a:pt x="19991" y="5799"/>
                  </a:cubicBezTo>
                  <a:lnTo>
                    <a:pt x="20575" y="2596"/>
                  </a:lnTo>
                  <a:lnTo>
                    <a:pt x="21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16"/>
            <p:cNvSpPr/>
            <p:nvPr/>
          </p:nvSpPr>
          <p:spPr>
            <a:xfrm>
              <a:off x="605725" y="1262775"/>
              <a:ext cx="480425" cy="688225"/>
            </a:xfrm>
            <a:custGeom>
              <a:avLst/>
              <a:gdLst/>
              <a:ahLst/>
              <a:cxnLst/>
              <a:rect l="l" t="t" r="r" b="b"/>
              <a:pathLst>
                <a:path w="19217" h="27529" extrusionOk="0">
                  <a:moveTo>
                    <a:pt x="16955" y="1"/>
                  </a:moveTo>
                  <a:lnTo>
                    <a:pt x="15276" y="513"/>
                  </a:lnTo>
                  <a:lnTo>
                    <a:pt x="15252" y="501"/>
                  </a:lnTo>
                  <a:lnTo>
                    <a:pt x="0" y="25075"/>
                  </a:lnTo>
                  <a:lnTo>
                    <a:pt x="3965" y="27528"/>
                  </a:lnTo>
                  <a:lnTo>
                    <a:pt x="19217" y="2954"/>
                  </a:lnTo>
                  <a:lnTo>
                    <a:pt x="19205" y="2954"/>
                  </a:lnTo>
                  <a:lnTo>
                    <a:pt x="18931" y="1215"/>
                  </a:lnTo>
                  <a:lnTo>
                    <a:pt x="17240" y="1739"/>
                  </a:lnTo>
                  <a:lnTo>
                    <a:pt x="169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16"/>
            <p:cNvSpPr/>
            <p:nvPr/>
          </p:nvSpPr>
          <p:spPr>
            <a:xfrm>
              <a:off x="987025" y="1193125"/>
              <a:ext cx="132475" cy="143500"/>
            </a:xfrm>
            <a:custGeom>
              <a:avLst/>
              <a:gdLst/>
              <a:ahLst/>
              <a:cxnLst/>
              <a:rect l="l" t="t" r="r" b="b"/>
              <a:pathLst>
                <a:path w="5299" h="5740" extrusionOk="0">
                  <a:moveTo>
                    <a:pt x="3632" y="1"/>
                  </a:moveTo>
                  <a:lnTo>
                    <a:pt x="1036" y="1930"/>
                  </a:lnTo>
                  <a:cubicBezTo>
                    <a:pt x="822" y="2084"/>
                    <a:pt x="643" y="2287"/>
                    <a:pt x="500" y="2513"/>
                  </a:cubicBezTo>
                  <a:lnTo>
                    <a:pt x="0" y="3299"/>
                  </a:lnTo>
                  <a:lnTo>
                    <a:pt x="0" y="3323"/>
                  </a:lnTo>
                  <a:lnTo>
                    <a:pt x="1703" y="2787"/>
                  </a:lnTo>
                  <a:lnTo>
                    <a:pt x="1988" y="4537"/>
                  </a:lnTo>
                  <a:lnTo>
                    <a:pt x="3679" y="4001"/>
                  </a:lnTo>
                  <a:lnTo>
                    <a:pt x="3953" y="5740"/>
                  </a:lnTo>
                  <a:lnTo>
                    <a:pt x="3965" y="5740"/>
                  </a:lnTo>
                  <a:lnTo>
                    <a:pt x="4453" y="4954"/>
                  </a:lnTo>
                  <a:cubicBezTo>
                    <a:pt x="4584" y="4728"/>
                    <a:pt x="4691" y="4478"/>
                    <a:pt x="4739" y="4216"/>
                  </a:cubicBezTo>
                  <a:lnTo>
                    <a:pt x="5298" y="1037"/>
                  </a:lnTo>
                  <a:lnTo>
                    <a:pt x="5298" y="1037"/>
                  </a:lnTo>
                  <a:lnTo>
                    <a:pt x="3870" y="1489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16"/>
            <p:cNvSpPr/>
            <p:nvPr/>
          </p:nvSpPr>
          <p:spPr>
            <a:xfrm>
              <a:off x="634300" y="1307650"/>
              <a:ext cx="372975" cy="570500"/>
            </a:xfrm>
            <a:custGeom>
              <a:avLst/>
              <a:gdLst/>
              <a:ahLst/>
              <a:cxnLst/>
              <a:rect l="l" t="t" r="r" b="b"/>
              <a:pathLst>
                <a:path w="14919" h="22820" extrusionOk="0">
                  <a:moveTo>
                    <a:pt x="14089" y="0"/>
                  </a:moveTo>
                  <a:cubicBezTo>
                    <a:pt x="13847" y="0"/>
                    <a:pt x="13610" y="124"/>
                    <a:pt x="13478" y="349"/>
                  </a:cubicBezTo>
                  <a:lnTo>
                    <a:pt x="215" y="21721"/>
                  </a:lnTo>
                  <a:cubicBezTo>
                    <a:pt x="0" y="22054"/>
                    <a:pt x="107" y="22507"/>
                    <a:pt x="453" y="22709"/>
                  </a:cubicBezTo>
                  <a:cubicBezTo>
                    <a:pt x="573" y="22784"/>
                    <a:pt x="705" y="22819"/>
                    <a:pt x="835" y="22819"/>
                  </a:cubicBezTo>
                  <a:cubicBezTo>
                    <a:pt x="1077" y="22819"/>
                    <a:pt x="1309" y="22696"/>
                    <a:pt x="1441" y="22471"/>
                  </a:cubicBezTo>
                  <a:lnTo>
                    <a:pt x="14704" y="1099"/>
                  </a:lnTo>
                  <a:cubicBezTo>
                    <a:pt x="14919" y="766"/>
                    <a:pt x="14812" y="313"/>
                    <a:pt x="14466" y="111"/>
                  </a:cubicBezTo>
                  <a:cubicBezTo>
                    <a:pt x="14350" y="36"/>
                    <a:pt x="14219" y="0"/>
                    <a:pt x="14089" y="0"/>
                  </a:cubicBez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 w="77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16"/>
            <p:cNvSpPr/>
            <p:nvPr/>
          </p:nvSpPr>
          <p:spPr>
            <a:xfrm>
              <a:off x="632500" y="1262775"/>
              <a:ext cx="397100" cy="639400"/>
            </a:xfrm>
            <a:custGeom>
              <a:avLst/>
              <a:gdLst/>
              <a:ahLst/>
              <a:cxnLst/>
              <a:rect l="l" t="t" r="r" b="b"/>
              <a:pathLst>
                <a:path w="15884" h="25576" fill="none" extrusionOk="0">
                  <a:moveTo>
                    <a:pt x="15884" y="1"/>
                  </a:moveTo>
                  <a:lnTo>
                    <a:pt x="1" y="25575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16"/>
            <p:cNvSpPr/>
            <p:nvPr/>
          </p:nvSpPr>
          <p:spPr>
            <a:xfrm>
              <a:off x="682525" y="1293150"/>
              <a:ext cx="396500" cy="638800"/>
            </a:xfrm>
            <a:custGeom>
              <a:avLst/>
              <a:gdLst/>
              <a:ahLst/>
              <a:cxnLst/>
              <a:rect l="l" t="t" r="r" b="b"/>
              <a:pathLst>
                <a:path w="15860" h="25552" fill="none" extrusionOk="0">
                  <a:moveTo>
                    <a:pt x="15859" y="0"/>
                  </a:moveTo>
                  <a:lnTo>
                    <a:pt x="0" y="25551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8816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7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984" name="Google Shape;984;p17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985" name="Google Shape;985;p17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17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17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17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17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17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17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17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17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17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17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17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17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8" name="Google Shape;998;p17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17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17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17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17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17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17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17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17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17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17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17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17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1" name="Google Shape;1011;p17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17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3" name="Google Shape;1013;p17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p17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17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17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17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p17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17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17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17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2" name="Google Shape;1022;p17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17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p17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17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17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27" name="Google Shape;1027;p17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1028;p17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29" name="Google Shape;1029;p17"/>
          <p:cNvSpPr txBox="1">
            <a:spLocks noGrp="1"/>
          </p:cNvSpPr>
          <p:nvPr>
            <p:ph type="title"/>
          </p:nvPr>
        </p:nvSpPr>
        <p:spPr>
          <a:xfrm>
            <a:off x="1915450" y="1554100"/>
            <a:ext cx="7360800" cy="459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0" name="Google Shape;1030;p17"/>
          <p:cNvSpPr txBox="1">
            <a:spLocks noGrp="1"/>
          </p:cNvSpPr>
          <p:nvPr>
            <p:ph type="subTitle" idx="1"/>
          </p:nvPr>
        </p:nvSpPr>
        <p:spPr>
          <a:xfrm>
            <a:off x="1915450" y="6146200"/>
            <a:ext cx="7360800" cy="22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1" name="Google Shape;1031;p17"/>
          <p:cNvSpPr>
            <a:spLocks noGrp="1"/>
          </p:cNvSpPr>
          <p:nvPr>
            <p:ph type="pic" idx="2"/>
          </p:nvPr>
        </p:nvSpPr>
        <p:spPr>
          <a:xfrm>
            <a:off x="10546200" y="1067750"/>
            <a:ext cx="5754000" cy="8058600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1032" name="Google Shape;1032;p17"/>
          <p:cNvGrpSpPr/>
          <p:nvPr/>
        </p:nvGrpSpPr>
        <p:grpSpPr>
          <a:xfrm rot="-4685447">
            <a:off x="409904" y="7965404"/>
            <a:ext cx="3641692" cy="4444104"/>
            <a:chOff x="1857650" y="1220225"/>
            <a:chExt cx="286375" cy="349475"/>
          </a:xfrm>
        </p:grpSpPr>
        <p:sp>
          <p:nvSpPr>
            <p:cNvPr id="1033" name="Google Shape;1033;p17"/>
            <p:cNvSpPr/>
            <p:nvPr/>
          </p:nvSpPr>
          <p:spPr>
            <a:xfrm>
              <a:off x="1860625" y="1229450"/>
              <a:ext cx="283400" cy="340250"/>
            </a:xfrm>
            <a:custGeom>
              <a:avLst/>
              <a:gdLst/>
              <a:ahLst/>
              <a:cxnLst/>
              <a:rect l="l" t="t" r="r" b="b"/>
              <a:pathLst>
                <a:path w="11336" h="13610" extrusionOk="0">
                  <a:moveTo>
                    <a:pt x="9752" y="1071"/>
                  </a:moveTo>
                  <a:cubicBezTo>
                    <a:pt x="9831" y="1071"/>
                    <a:pt x="9911" y="1097"/>
                    <a:pt x="9978" y="1155"/>
                  </a:cubicBezTo>
                  <a:cubicBezTo>
                    <a:pt x="10145" y="1286"/>
                    <a:pt x="10181" y="1524"/>
                    <a:pt x="10050" y="1679"/>
                  </a:cubicBezTo>
                  <a:cubicBezTo>
                    <a:pt x="9970" y="1780"/>
                    <a:pt x="9851" y="1838"/>
                    <a:pt x="9732" y="1838"/>
                  </a:cubicBezTo>
                  <a:cubicBezTo>
                    <a:pt x="9656" y="1838"/>
                    <a:pt x="9579" y="1814"/>
                    <a:pt x="9514" y="1763"/>
                  </a:cubicBezTo>
                  <a:cubicBezTo>
                    <a:pt x="9335" y="1643"/>
                    <a:pt x="9312" y="1405"/>
                    <a:pt x="9443" y="1227"/>
                  </a:cubicBezTo>
                  <a:cubicBezTo>
                    <a:pt x="9520" y="1128"/>
                    <a:pt x="9636" y="1071"/>
                    <a:pt x="9752" y="1071"/>
                  </a:cubicBezTo>
                  <a:close/>
                  <a:moveTo>
                    <a:pt x="9074" y="0"/>
                  </a:moveTo>
                  <a:lnTo>
                    <a:pt x="1" y="11883"/>
                  </a:lnTo>
                  <a:lnTo>
                    <a:pt x="2263" y="13609"/>
                  </a:lnTo>
                  <a:lnTo>
                    <a:pt x="11336" y="1727"/>
                  </a:lnTo>
                  <a:lnTo>
                    <a:pt x="9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1034;p17"/>
            <p:cNvSpPr/>
            <p:nvPr/>
          </p:nvSpPr>
          <p:spPr>
            <a:xfrm>
              <a:off x="1857650" y="1220225"/>
              <a:ext cx="283400" cy="340250"/>
            </a:xfrm>
            <a:custGeom>
              <a:avLst/>
              <a:gdLst/>
              <a:ahLst/>
              <a:cxnLst/>
              <a:rect l="l" t="t" r="r" b="b"/>
              <a:pathLst>
                <a:path w="11336" h="13610" extrusionOk="0">
                  <a:moveTo>
                    <a:pt x="9752" y="1083"/>
                  </a:moveTo>
                  <a:cubicBezTo>
                    <a:pt x="9831" y="1083"/>
                    <a:pt x="9911" y="1109"/>
                    <a:pt x="9978" y="1167"/>
                  </a:cubicBezTo>
                  <a:cubicBezTo>
                    <a:pt x="10145" y="1298"/>
                    <a:pt x="10181" y="1536"/>
                    <a:pt x="10050" y="1703"/>
                  </a:cubicBezTo>
                  <a:cubicBezTo>
                    <a:pt x="9971" y="1796"/>
                    <a:pt x="9853" y="1850"/>
                    <a:pt x="9736" y="1850"/>
                  </a:cubicBezTo>
                  <a:cubicBezTo>
                    <a:pt x="9658" y="1850"/>
                    <a:pt x="9580" y="1827"/>
                    <a:pt x="9514" y="1774"/>
                  </a:cubicBezTo>
                  <a:cubicBezTo>
                    <a:pt x="9335" y="1643"/>
                    <a:pt x="9312" y="1405"/>
                    <a:pt x="9443" y="1239"/>
                  </a:cubicBezTo>
                  <a:cubicBezTo>
                    <a:pt x="9520" y="1140"/>
                    <a:pt x="9636" y="1083"/>
                    <a:pt x="9752" y="1083"/>
                  </a:cubicBezTo>
                  <a:close/>
                  <a:moveTo>
                    <a:pt x="9073" y="0"/>
                  </a:moveTo>
                  <a:lnTo>
                    <a:pt x="1" y="11883"/>
                  </a:lnTo>
                  <a:lnTo>
                    <a:pt x="2263" y="13609"/>
                  </a:lnTo>
                  <a:lnTo>
                    <a:pt x="11336" y="1727"/>
                  </a:lnTo>
                  <a:lnTo>
                    <a:pt x="90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1035;p17"/>
            <p:cNvSpPr/>
            <p:nvPr/>
          </p:nvSpPr>
          <p:spPr>
            <a:xfrm>
              <a:off x="1888625" y="1245525"/>
              <a:ext cx="245575" cy="308100"/>
            </a:xfrm>
            <a:custGeom>
              <a:avLst/>
              <a:gdLst/>
              <a:ahLst/>
              <a:cxnLst/>
              <a:rect l="l" t="t" r="r" b="b"/>
              <a:pathLst>
                <a:path w="9823" h="12324" extrusionOk="0">
                  <a:moveTo>
                    <a:pt x="8823" y="0"/>
                  </a:moveTo>
                  <a:lnTo>
                    <a:pt x="8727" y="155"/>
                  </a:lnTo>
                  <a:cubicBezTo>
                    <a:pt x="8882" y="274"/>
                    <a:pt x="8930" y="524"/>
                    <a:pt x="8799" y="691"/>
                  </a:cubicBezTo>
                  <a:cubicBezTo>
                    <a:pt x="8727" y="784"/>
                    <a:pt x="8608" y="838"/>
                    <a:pt x="8488" y="838"/>
                  </a:cubicBezTo>
                  <a:cubicBezTo>
                    <a:pt x="8409" y="838"/>
                    <a:pt x="8330" y="815"/>
                    <a:pt x="8263" y="762"/>
                  </a:cubicBezTo>
                  <a:lnTo>
                    <a:pt x="0" y="11585"/>
                  </a:lnTo>
                  <a:lnTo>
                    <a:pt x="988" y="12323"/>
                  </a:lnTo>
                  <a:lnTo>
                    <a:pt x="9823" y="750"/>
                  </a:lnTo>
                  <a:lnTo>
                    <a:pt x="8823" y="0"/>
                  </a:ln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17"/>
            <p:cNvSpPr/>
            <p:nvPr/>
          </p:nvSpPr>
          <p:spPr>
            <a:xfrm>
              <a:off x="2057975" y="1262200"/>
              <a:ext cx="8075" cy="5975"/>
            </a:xfrm>
            <a:custGeom>
              <a:avLst/>
              <a:gdLst/>
              <a:ahLst/>
              <a:cxnLst/>
              <a:rect l="l" t="t" r="r" b="b"/>
              <a:pathLst>
                <a:path w="323" h="239" fill="none" extrusionOk="0">
                  <a:moveTo>
                    <a:pt x="322" y="238"/>
                  </a:move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17"/>
            <p:cNvSpPr/>
            <p:nvPr/>
          </p:nvSpPr>
          <p:spPr>
            <a:xfrm>
              <a:off x="2048150" y="1275000"/>
              <a:ext cx="5400" cy="3875"/>
            </a:xfrm>
            <a:custGeom>
              <a:avLst/>
              <a:gdLst/>
              <a:ahLst/>
              <a:cxnLst/>
              <a:rect l="l" t="t" r="r" b="b"/>
              <a:pathLst>
                <a:path w="216" h="155" fill="none" extrusionOk="0">
                  <a:moveTo>
                    <a:pt x="1" y="0"/>
                  </a:moveTo>
                  <a:lnTo>
                    <a:pt x="215" y="155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17"/>
            <p:cNvSpPr/>
            <p:nvPr/>
          </p:nvSpPr>
          <p:spPr>
            <a:xfrm>
              <a:off x="2039225" y="1286900"/>
              <a:ext cx="8375" cy="5975"/>
            </a:xfrm>
            <a:custGeom>
              <a:avLst/>
              <a:gdLst/>
              <a:ahLst/>
              <a:cxnLst/>
              <a:rect l="l" t="t" r="r" b="b"/>
              <a:pathLst>
                <a:path w="335" h="239" fill="none" extrusionOk="0">
                  <a:moveTo>
                    <a:pt x="334" y="238"/>
                  </a:move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17"/>
            <p:cNvSpPr/>
            <p:nvPr/>
          </p:nvSpPr>
          <p:spPr>
            <a:xfrm>
              <a:off x="2029700" y="1299400"/>
              <a:ext cx="5100" cy="4200"/>
            </a:xfrm>
            <a:custGeom>
              <a:avLst/>
              <a:gdLst/>
              <a:ahLst/>
              <a:cxnLst/>
              <a:rect l="l" t="t" r="r" b="b"/>
              <a:pathLst>
                <a:path w="204" h="168" fill="none" extrusionOk="0">
                  <a:moveTo>
                    <a:pt x="1" y="0"/>
                  </a:moveTo>
                  <a:lnTo>
                    <a:pt x="203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17"/>
            <p:cNvSpPr/>
            <p:nvPr/>
          </p:nvSpPr>
          <p:spPr>
            <a:xfrm>
              <a:off x="2020775" y="1311000"/>
              <a:ext cx="8050" cy="6275"/>
            </a:xfrm>
            <a:custGeom>
              <a:avLst/>
              <a:gdLst/>
              <a:ahLst/>
              <a:cxnLst/>
              <a:rect l="l" t="t" r="r" b="b"/>
              <a:pathLst>
                <a:path w="322" h="251" fill="none" extrusionOk="0">
                  <a:moveTo>
                    <a:pt x="322" y="251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17"/>
            <p:cNvSpPr/>
            <p:nvPr/>
          </p:nvSpPr>
          <p:spPr>
            <a:xfrm>
              <a:off x="2010950" y="1324100"/>
              <a:ext cx="5375" cy="3600"/>
            </a:xfrm>
            <a:custGeom>
              <a:avLst/>
              <a:gdLst/>
              <a:ahLst/>
              <a:cxnLst/>
              <a:rect l="l" t="t" r="r" b="b"/>
              <a:pathLst>
                <a:path w="215" h="144" fill="none" extrusionOk="0">
                  <a:moveTo>
                    <a:pt x="1" y="1"/>
                  </a:moveTo>
                  <a:lnTo>
                    <a:pt x="215" y="143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17"/>
            <p:cNvSpPr/>
            <p:nvPr/>
          </p:nvSpPr>
          <p:spPr>
            <a:xfrm>
              <a:off x="2002025" y="1335425"/>
              <a:ext cx="8350" cy="6275"/>
            </a:xfrm>
            <a:custGeom>
              <a:avLst/>
              <a:gdLst/>
              <a:ahLst/>
              <a:cxnLst/>
              <a:rect l="l" t="t" r="r" b="b"/>
              <a:pathLst>
                <a:path w="334" h="251" fill="none" extrusionOk="0">
                  <a:moveTo>
                    <a:pt x="334" y="250"/>
                  </a:move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17"/>
            <p:cNvSpPr/>
            <p:nvPr/>
          </p:nvSpPr>
          <p:spPr>
            <a:xfrm>
              <a:off x="1992500" y="1348200"/>
              <a:ext cx="5075" cy="4200"/>
            </a:xfrm>
            <a:custGeom>
              <a:avLst/>
              <a:gdLst/>
              <a:ahLst/>
              <a:cxnLst/>
              <a:rect l="l" t="t" r="r" b="b"/>
              <a:pathLst>
                <a:path w="203" h="168" fill="none" extrusionOk="0">
                  <a:moveTo>
                    <a:pt x="0" y="1"/>
                  </a:moveTo>
                  <a:lnTo>
                    <a:pt x="203" y="168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17"/>
            <p:cNvSpPr/>
            <p:nvPr/>
          </p:nvSpPr>
          <p:spPr>
            <a:xfrm>
              <a:off x="1983575" y="1359825"/>
              <a:ext cx="8050" cy="6275"/>
            </a:xfrm>
            <a:custGeom>
              <a:avLst/>
              <a:gdLst/>
              <a:ahLst/>
              <a:cxnLst/>
              <a:rect l="l" t="t" r="r" b="b"/>
              <a:pathLst>
                <a:path w="322" h="251" fill="none" extrusionOk="0">
                  <a:moveTo>
                    <a:pt x="322" y="250"/>
                  </a:move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17"/>
            <p:cNvSpPr/>
            <p:nvPr/>
          </p:nvSpPr>
          <p:spPr>
            <a:xfrm>
              <a:off x="1973750" y="1372625"/>
              <a:ext cx="5375" cy="4175"/>
            </a:xfrm>
            <a:custGeom>
              <a:avLst/>
              <a:gdLst/>
              <a:ahLst/>
              <a:cxnLst/>
              <a:rect l="l" t="t" r="r" b="b"/>
              <a:pathLst>
                <a:path w="215" h="167" fill="none" extrusionOk="0">
                  <a:moveTo>
                    <a:pt x="0" y="0"/>
                  </a:moveTo>
                  <a:lnTo>
                    <a:pt x="215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17"/>
            <p:cNvSpPr/>
            <p:nvPr/>
          </p:nvSpPr>
          <p:spPr>
            <a:xfrm>
              <a:off x="1964825" y="1384225"/>
              <a:ext cx="8350" cy="6275"/>
            </a:xfrm>
            <a:custGeom>
              <a:avLst/>
              <a:gdLst/>
              <a:ahLst/>
              <a:cxnLst/>
              <a:rect l="l" t="t" r="r" b="b"/>
              <a:pathLst>
                <a:path w="334" h="251" fill="none" extrusionOk="0">
                  <a:moveTo>
                    <a:pt x="334" y="251"/>
                  </a:moveTo>
                  <a:lnTo>
                    <a:pt x="0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17"/>
            <p:cNvSpPr/>
            <p:nvPr/>
          </p:nvSpPr>
          <p:spPr>
            <a:xfrm>
              <a:off x="1955300" y="1397025"/>
              <a:ext cx="5075" cy="4200"/>
            </a:xfrm>
            <a:custGeom>
              <a:avLst/>
              <a:gdLst/>
              <a:ahLst/>
              <a:cxnLst/>
              <a:rect l="l" t="t" r="r" b="b"/>
              <a:pathLst>
                <a:path w="203" h="168" fill="none" extrusionOk="0">
                  <a:moveTo>
                    <a:pt x="0" y="1"/>
                  </a:moveTo>
                  <a:lnTo>
                    <a:pt x="203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17"/>
            <p:cNvSpPr/>
            <p:nvPr/>
          </p:nvSpPr>
          <p:spPr>
            <a:xfrm>
              <a:off x="1946350" y="1408925"/>
              <a:ext cx="8075" cy="5975"/>
            </a:xfrm>
            <a:custGeom>
              <a:avLst/>
              <a:gdLst/>
              <a:ahLst/>
              <a:cxnLst/>
              <a:rect l="l" t="t" r="r" b="b"/>
              <a:pathLst>
                <a:path w="323" h="239" fill="none" extrusionOk="0">
                  <a:moveTo>
                    <a:pt x="322" y="239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17"/>
            <p:cNvSpPr/>
            <p:nvPr/>
          </p:nvSpPr>
          <p:spPr>
            <a:xfrm>
              <a:off x="1936250" y="1421425"/>
              <a:ext cx="5675" cy="4200"/>
            </a:xfrm>
            <a:custGeom>
              <a:avLst/>
              <a:gdLst/>
              <a:ahLst/>
              <a:cxnLst/>
              <a:rect l="l" t="t" r="r" b="b"/>
              <a:pathLst>
                <a:path w="227" h="168" fill="none" extrusionOk="0">
                  <a:moveTo>
                    <a:pt x="0" y="1"/>
                  </a:moveTo>
                  <a:lnTo>
                    <a:pt x="226" y="168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17"/>
            <p:cNvSpPr/>
            <p:nvPr/>
          </p:nvSpPr>
          <p:spPr>
            <a:xfrm>
              <a:off x="1927600" y="14330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fill="none" extrusionOk="0">
                  <a:moveTo>
                    <a:pt x="322" y="250"/>
                  </a:move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17"/>
            <p:cNvSpPr/>
            <p:nvPr/>
          </p:nvSpPr>
          <p:spPr>
            <a:xfrm>
              <a:off x="1917500" y="1446150"/>
              <a:ext cx="5675" cy="3600"/>
            </a:xfrm>
            <a:custGeom>
              <a:avLst/>
              <a:gdLst/>
              <a:ahLst/>
              <a:cxnLst/>
              <a:rect l="l" t="t" r="r" b="b"/>
              <a:pathLst>
                <a:path w="227" h="144" fill="none" extrusionOk="0">
                  <a:moveTo>
                    <a:pt x="0" y="0"/>
                  </a:moveTo>
                  <a:lnTo>
                    <a:pt x="226" y="143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" name="Google Shape;1052;p17"/>
            <p:cNvSpPr/>
            <p:nvPr/>
          </p:nvSpPr>
          <p:spPr>
            <a:xfrm>
              <a:off x="1909150" y="1457450"/>
              <a:ext cx="7775" cy="6275"/>
            </a:xfrm>
            <a:custGeom>
              <a:avLst/>
              <a:gdLst/>
              <a:ahLst/>
              <a:cxnLst/>
              <a:rect l="l" t="t" r="r" b="b"/>
              <a:pathLst>
                <a:path w="311" h="251" fill="none" extrusionOk="0">
                  <a:moveTo>
                    <a:pt x="310" y="251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" name="Google Shape;1053;p17"/>
            <p:cNvSpPr/>
            <p:nvPr/>
          </p:nvSpPr>
          <p:spPr>
            <a:xfrm>
              <a:off x="1899025" y="1470250"/>
              <a:ext cx="5100" cy="4200"/>
            </a:xfrm>
            <a:custGeom>
              <a:avLst/>
              <a:gdLst/>
              <a:ahLst/>
              <a:cxnLst/>
              <a:rect l="l" t="t" r="r" b="b"/>
              <a:pathLst>
                <a:path w="204" h="168" fill="none" extrusionOk="0">
                  <a:moveTo>
                    <a:pt x="1" y="1"/>
                  </a:moveTo>
                  <a:lnTo>
                    <a:pt x="203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" name="Google Shape;1054;p17"/>
            <p:cNvSpPr/>
            <p:nvPr/>
          </p:nvSpPr>
          <p:spPr>
            <a:xfrm>
              <a:off x="1890400" y="14818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fill="none" extrusionOk="0">
                  <a:moveTo>
                    <a:pt x="322" y="251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" name="Google Shape;1055;p17"/>
            <p:cNvSpPr/>
            <p:nvPr/>
          </p:nvSpPr>
          <p:spPr>
            <a:xfrm>
              <a:off x="1880275" y="1494650"/>
              <a:ext cx="5400" cy="4200"/>
            </a:xfrm>
            <a:custGeom>
              <a:avLst/>
              <a:gdLst/>
              <a:ahLst/>
              <a:cxnLst/>
              <a:rect l="l" t="t" r="r" b="b"/>
              <a:pathLst>
                <a:path w="216" h="168" fill="none" extrusionOk="0">
                  <a:moveTo>
                    <a:pt x="1" y="1"/>
                  </a:moveTo>
                  <a:lnTo>
                    <a:pt x="215" y="168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" name="Google Shape;1056;p17"/>
            <p:cNvSpPr/>
            <p:nvPr/>
          </p:nvSpPr>
          <p:spPr>
            <a:xfrm>
              <a:off x="1871950" y="1506275"/>
              <a:ext cx="7750" cy="6575"/>
            </a:xfrm>
            <a:custGeom>
              <a:avLst/>
              <a:gdLst/>
              <a:ahLst/>
              <a:cxnLst/>
              <a:rect l="l" t="t" r="r" b="b"/>
              <a:pathLst>
                <a:path w="310" h="263" fill="none" extrusionOk="0">
                  <a:moveTo>
                    <a:pt x="310" y="262"/>
                  </a:move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98429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7" name="Google Shape;1107;p19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1108" name="Google Shape;1108;p19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1109" name="Google Shape;1109;p19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19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19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2" name="Google Shape;1112;p19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3" name="Google Shape;1113;p19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4" name="Google Shape;1114;p19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19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19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19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19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19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19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19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19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3" name="Google Shape;1123;p19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19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19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6" name="Google Shape;1126;p19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19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19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19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19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19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19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19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19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19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19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19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19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19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19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19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19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19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19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19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19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19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19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19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19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151" name="Google Shape;1151;p19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152;p19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53" name="Google Shape;1153;p19"/>
          <p:cNvSpPr txBox="1">
            <a:spLocks noGrp="1"/>
          </p:cNvSpPr>
          <p:nvPr>
            <p:ph type="title"/>
          </p:nvPr>
        </p:nvSpPr>
        <p:spPr>
          <a:xfrm>
            <a:off x="8825678" y="3002400"/>
            <a:ext cx="7186800" cy="21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4" name="Google Shape;1154;p19"/>
          <p:cNvSpPr txBox="1">
            <a:spLocks noGrp="1"/>
          </p:cNvSpPr>
          <p:nvPr>
            <p:ph type="subTitle" idx="1"/>
          </p:nvPr>
        </p:nvSpPr>
        <p:spPr>
          <a:xfrm>
            <a:off x="8826020" y="5124000"/>
            <a:ext cx="7186800" cy="21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6776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6" name="Google Shape;1156;p20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1157" name="Google Shape;1157;p20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1158" name="Google Shape;1158;p20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9" name="Google Shape;1159;p20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20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1" name="Google Shape;1161;p20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2" name="Google Shape;1162;p20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3" name="Google Shape;1163;p20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4" name="Google Shape;1164;p20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5" name="Google Shape;1165;p20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6" name="Google Shape;1166;p20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7" name="Google Shape;1167;p20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8" name="Google Shape;1168;p20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9" name="Google Shape;1169;p20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0" name="Google Shape;1170;p20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1" name="Google Shape;1171;p20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2" name="Google Shape;1172;p20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3" name="Google Shape;1173;p20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4" name="Google Shape;1174;p20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5" name="Google Shape;1175;p20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6" name="Google Shape;1176;p20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7" name="Google Shape;1177;p20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8" name="Google Shape;1178;p20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9" name="Google Shape;1179;p20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0" name="Google Shape;1180;p20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1" name="Google Shape;1181;p20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20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20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4" name="Google Shape;1184;p20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20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20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20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8" name="Google Shape;1188;p20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20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20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20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20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20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20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5" name="Google Shape;1195;p20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20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20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20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20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00" name="Google Shape;1200;p20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1" name="Google Shape;1201;p20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02" name="Google Shape;1202;p20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03" name="Google Shape;1203;p20"/>
          <p:cNvSpPr txBox="1">
            <a:spLocks noGrp="1"/>
          </p:cNvSpPr>
          <p:nvPr>
            <p:ph type="subTitle" idx="1"/>
          </p:nvPr>
        </p:nvSpPr>
        <p:spPr>
          <a:xfrm>
            <a:off x="9877552" y="4786998"/>
            <a:ext cx="5516400" cy="20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4" name="Google Shape;1204;p20"/>
          <p:cNvSpPr txBox="1">
            <a:spLocks noGrp="1"/>
          </p:cNvSpPr>
          <p:nvPr>
            <p:ph type="subTitle" idx="2"/>
          </p:nvPr>
        </p:nvSpPr>
        <p:spPr>
          <a:xfrm>
            <a:off x="2894050" y="4786998"/>
            <a:ext cx="5516400" cy="20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5" name="Google Shape;1205;p20"/>
          <p:cNvSpPr txBox="1">
            <a:spLocks noGrp="1"/>
          </p:cNvSpPr>
          <p:nvPr>
            <p:ph type="subTitle" idx="3"/>
          </p:nvPr>
        </p:nvSpPr>
        <p:spPr>
          <a:xfrm>
            <a:off x="2894050" y="3669200"/>
            <a:ext cx="5516400" cy="111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206" name="Google Shape;1206;p20"/>
          <p:cNvSpPr txBox="1">
            <a:spLocks noGrp="1"/>
          </p:cNvSpPr>
          <p:nvPr>
            <p:ph type="subTitle" idx="4"/>
          </p:nvPr>
        </p:nvSpPr>
        <p:spPr>
          <a:xfrm>
            <a:off x="9877558" y="3669200"/>
            <a:ext cx="5516400" cy="111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1207" name="Google Shape;1207;p20"/>
          <p:cNvGrpSpPr/>
          <p:nvPr/>
        </p:nvGrpSpPr>
        <p:grpSpPr>
          <a:xfrm>
            <a:off x="13547273" y="7221032"/>
            <a:ext cx="6131002" cy="4821732"/>
            <a:chOff x="3776650" y="1311300"/>
            <a:chExt cx="275950" cy="217025"/>
          </a:xfrm>
        </p:grpSpPr>
        <p:sp>
          <p:nvSpPr>
            <p:cNvPr id="1208" name="Google Shape;1208;p20"/>
            <p:cNvSpPr/>
            <p:nvPr/>
          </p:nvSpPr>
          <p:spPr>
            <a:xfrm>
              <a:off x="3779625" y="1313675"/>
              <a:ext cx="272975" cy="214650"/>
            </a:xfrm>
            <a:custGeom>
              <a:avLst/>
              <a:gdLst/>
              <a:ahLst/>
              <a:cxnLst/>
              <a:rect l="l" t="t" r="r" b="b"/>
              <a:pathLst>
                <a:path w="10919" h="8586" extrusionOk="0">
                  <a:moveTo>
                    <a:pt x="9085" y="1"/>
                  </a:moveTo>
                  <a:lnTo>
                    <a:pt x="1" y="2942"/>
                  </a:lnTo>
                  <a:lnTo>
                    <a:pt x="1822" y="8585"/>
                  </a:lnTo>
                  <a:lnTo>
                    <a:pt x="10919" y="5644"/>
                  </a:lnTo>
                  <a:lnTo>
                    <a:pt x="9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20"/>
            <p:cNvSpPr/>
            <p:nvPr/>
          </p:nvSpPr>
          <p:spPr>
            <a:xfrm>
              <a:off x="3776650" y="1311300"/>
              <a:ext cx="272975" cy="214925"/>
            </a:xfrm>
            <a:custGeom>
              <a:avLst/>
              <a:gdLst/>
              <a:ahLst/>
              <a:cxnLst/>
              <a:rect l="l" t="t" r="r" b="b"/>
              <a:pathLst>
                <a:path w="10919" h="8597" extrusionOk="0">
                  <a:moveTo>
                    <a:pt x="9085" y="1"/>
                  </a:moveTo>
                  <a:lnTo>
                    <a:pt x="1" y="2941"/>
                  </a:lnTo>
                  <a:lnTo>
                    <a:pt x="1822" y="8597"/>
                  </a:lnTo>
                  <a:lnTo>
                    <a:pt x="10919" y="5656"/>
                  </a:lnTo>
                  <a:lnTo>
                    <a:pt x="90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20"/>
            <p:cNvSpPr/>
            <p:nvPr/>
          </p:nvSpPr>
          <p:spPr>
            <a:xfrm>
              <a:off x="3799950" y="1379350"/>
              <a:ext cx="72275" cy="133150"/>
            </a:xfrm>
            <a:custGeom>
              <a:avLst/>
              <a:gdLst/>
              <a:ahLst/>
              <a:cxnLst/>
              <a:rect l="l" t="t" r="r" b="b"/>
              <a:pathLst>
                <a:path w="2891" h="5326" extrusionOk="0">
                  <a:moveTo>
                    <a:pt x="613" y="0"/>
                  </a:moveTo>
                  <a:cubicBezTo>
                    <a:pt x="598" y="0"/>
                    <a:pt x="581" y="9"/>
                    <a:pt x="581" y="17"/>
                  </a:cubicBezTo>
                  <a:lnTo>
                    <a:pt x="21" y="1493"/>
                  </a:lnTo>
                  <a:cubicBezTo>
                    <a:pt x="0" y="1514"/>
                    <a:pt x="24" y="1543"/>
                    <a:pt x="46" y="1543"/>
                  </a:cubicBezTo>
                  <a:cubicBezTo>
                    <a:pt x="50" y="1543"/>
                    <a:pt x="53" y="1543"/>
                    <a:pt x="57" y="1541"/>
                  </a:cubicBezTo>
                  <a:lnTo>
                    <a:pt x="331" y="1446"/>
                  </a:lnTo>
                  <a:cubicBezTo>
                    <a:pt x="342" y="1446"/>
                    <a:pt x="378" y="1446"/>
                    <a:pt x="378" y="1470"/>
                  </a:cubicBezTo>
                  <a:lnTo>
                    <a:pt x="1605" y="5303"/>
                  </a:lnTo>
                  <a:cubicBezTo>
                    <a:pt x="1605" y="5312"/>
                    <a:pt x="1622" y="5326"/>
                    <a:pt x="1636" y="5326"/>
                  </a:cubicBezTo>
                  <a:cubicBezTo>
                    <a:pt x="1642" y="5326"/>
                    <a:pt x="1648" y="5323"/>
                    <a:pt x="1652" y="5315"/>
                  </a:cubicBezTo>
                  <a:lnTo>
                    <a:pt x="2855" y="4934"/>
                  </a:lnTo>
                  <a:cubicBezTo>
                    <a:pt x="2867" y="4934"/>
                    <a:pt x="2890" y="4899"/>
                    <a:pt x="2867" y="4887"/>
                  </a:cubicBezTo>
                  <a:lnTo>
                    <a:pt x="1640" y="1041"/>
                  </a:lnTo>
                  <a:cubicBezTo>
                    <a:pt x="1640" y="1029"/>
                    <a:pt x="1640" y="1005"/>
                    <a:pt x="1652" y="1005"/>
                  </a:cubicBezTo>
                  <a:lnTo>
                    <a:pt x="1926" y="910"/>
                  </a:lnTo>
                  <a:cubicBezTo>
                    <a:pt x="1933" y="915"/>
                    <a:pt x="1939" y="917"/>
                    <a:pt x="1943" y="917"/>
                  </a:cubicBezTo>
                  <a:cubicBezTo>
                    <a:pt x="1961" y="917"/>
                    <a:pt x="1959" y="884"/>
                    <a:pt x="1950" y="874"/>
                  </a:cubicBezTo>
                  <a:lnTo>
                    <a:pt x="628" y="5"/>
                  </a:lnTo>
                  <a:cubicBezTo>
                    <a:pt x="625" y="2"/>
                    <a:pt x="619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20"/>
            <p:cNvSpPr/>
            <p:nvPr/>
          </p:nvSpPr>
          <p:spPr>
            <a:xfrm>
              <a:off x="3797388" y="1379309"/>
              <a:ext cx="72250" cy="133300"/>
            </a:xfrm>
            <a:custGeom>
              <a:avLst/>
              <a:gdLst/>
              <a:ahLst/>
              <a:cxnLst/>
              <a:rect l="l" t="t" r="r" b="b"/>
              <a:pathLst>
                <a:path w="2890" h="5332" extrusionOk="0">
                  <a:moveTo>
                    <a:pt x="613" y="0"/>
                  </a:moveTo>
                  <a:cubicBezTo>
                    <a:pt x="598" y="0"/>
                    <a:pt x="580" y="9"/>
                    <a:pt x="580" y="17"/>
                  </a:cubicBezTo>
                  <a:lnTo>
                    <a:pt x="20" y="1493"/>
                  </a:lnTo>
                  <a:cubicBezTo>
                    <a:pt x="1" y="1523"/>
                    <a:pt x="22" y="1544"/>
                    <a:pt x="43" y="1544"/>
                  </a:cubicBezTo>
                  <a:cubicBezTo>
                    <a:pt x="47" y="1544"/>
                    <a:pt x="52" y="1543"/>
                    <a:pt x="56" y="1541"/>
                  </a:cubicBezTo>
                  <a:lnTo>
                    <a:pt x="330" y="1458"/>
                  </a:lnTo>
                  <a:cubicBezTo>
                    <a:pt x="342" y="1458"/>
                    <a:pt x="378" y="1458"/>
                    <a:pt x="378" y="1470"/>
                  </a:cubicBezTo>
                  <a:lnTo>
                    <a:pt x="1604" y="5303"/>
                  </a:lnTo>
                  <a:cubicBezTo>
                    <a:pt x="1604" y="5321"/>
                    <a:pt x="1623" y="5332"/>
                    <a:pt x="1638" y="5332"/>
                  </a:cubicBezTo>
                  <a:cubicBezTo>
                    <a:pt x="1644" y="5332"/>
                    <a:pt x="1648" y="5330"/>
                    <a:pt x="1652" y="5327"/>
                  </a:cubicBezTo>
                  <a:lnTo>
                    <a:pt x="2854" y="4934"/>
                  </a:lnTo>
                  <a:cubicBezTo>
                    <a:pt x="2878" y="4934"/>
                    <a:pt x="2890" y="4910"/>
                    <a:pt x="2878" y="4887"/>
                  </a:cubicBezTo>
                  <a:lnTo>
                    <a:pt x="1640" y="1053"/>
                  </a:lnTo>
                  <a:cubicBezTo>
                    <a:pt x="1640" y="1029"/>
                    <a:pt x="1640" y="1005"/>
                    <a:pt x="1652" y="1005"/>
                  </a:cubicBezTo>
                  <a:lnTo>
                    <a:pt x="1925" y="910"/>
                  </a:lnTo>
                  <a:cubicBezTo>
                    <a:pt x="1937" y="915"/>
                    <a:pt x="1946" y="916"/>
                    <a:pt x="1954" y="916"/>
                  </a:cubicBezTo>
                  <a:cubicBezTo>
                    <a:pt x="1984" y="916"/>
                    <a:pt x="1978" y="884"/>
                    <a:pt x="1949" y="874"/>
                  </a:cubicBezTo>
                  <a:lnTo>
                    <a:pt x="628" y="5"/>
                  </a:lnTo>
                  <a:cubicBezTo>
                    <a:pt x="624" y="2"/>
                    <a:pt x="619" y="0"/>
                    <a:pt x="6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212;p20"/>
            <p:cNvSpPr/>
            <p:nvPr/>
          </p:nvSpPr>
          <p:spPr>
            <a:xfrm>
              <a:off x="3852050" y="1362675"/>
              <a:ext cx="72250" cy="133025"/>
            </a:xfrm>
            <a:custGeom>
              <a:avLst/>
              <a:gdLst/>
              <a:ahLst/>
              <a:cxnLst/>
              <a:rect l="l" t="t" r="r" b="b"/>
              <a:pathLst>
                <a:path w="2890" h="5321" extrusionOk="0">
                  <a:moveTo>
                    <a:pt x="613" y="0"/>
                  </a:moveTo>
                  <a:cubicBezTo>
                    <a:pt x="598" y="0"/>
                    <a:pt x="580" y="9"/>
                    <a:pt x="580" y="17"/>
                  </a:cubicBezTo>
                  <a:lnTo>
                    <a:pt x="21" y="1494"/>
                  </a:lnTo>
                  <a:cubicBezTo>
                    <a:pt x="0" y="1514"/>
                    <a:pt x="24" y="1544"/>
                    <a:pt x="46" y="1544"/>
                  </a:cubicBezTo>
                  <a:cubicBezTo>
                    <a:pt x="50" y="1544"/>
                    <a:pt x="53" y="1543"/>
                    <a:pt x="56" y="1541"/>
                  </a:cubicBezTo>
                  <a:lnTo>
                    <a:pt x="330" y="1446"/>
                  </a:lnTo>
                  <a:cubicBezTo>
                    <a:pt x="342" y="1446"/>
                    <a:pt x="378" y="1446"/>
                    <a:pt x="378" y="1458"/>
                  </a:cubicBezTo>
                  <a:lnTo>
                    <a:pt x="1604" y="5304"/>
                  </a:lnTo>
                  <a:cubicBezTo>
                    <a:pt x="1604" y="5312"/>
                    <a:pt x="1622" y="5321"/>
                    <a:pt x="1637" y="5321"/>
                  </a:cubicBezTo>
                  <a:cubicBezTo>
                    <a:pt x="1643" y="5321"/>
                    <a:pt x="1648" y="5319"/>
                    <a:pt x="1652" y="5316"/>
                  </a:cubicBezTo>
                  <a:lnTo>
                    <a:pt x="2854" y="4935"/>
                  </a:lnTo>
                  <a:cubicBezTo>
                    <a:pt x="2866" y="4935"/>
                    <a:pt x="2890" y="4899"/>
                    <a:pt x="2866" y="4887"/>
                  </a:cubicBezTo>
                  <a:lnTo>
                    <a:pt x="1640" y="1041"/>
                  </a:lnTo>
                  <a:cubicBezTo>
                    <a:pt x="1640" y="1029"/>
                    <a:pt x="1640" y="994"/>
                    <a:pt x="1652" y="994"/>
                  </a:cubicBezTo>
                  <a:lnTo>
                    <a:pt x="1926" y="910"/>
                  </a:lnTo>
                  <a:cubicBezTo>
                    <a:pt x="1930" y="912"/>
                    <a:pt x="1935" y="913"/>
                    <a:pt x="1938" y="913"/>
                  </a:cubicBezTo>
                  <a:cubicBezTo>
                    <a:pt x="1961" y="913"/>
                    <a:pt x="1960" y="883"/>
                    <a:pt x="1949" y="863"/>
                  </a:cubicBezTo>
                  <a:lnTo>
                    <a:pt x="628" y="5"/>
                  </a:lnTo>
                  <a:cubicBezTo>
                    <a:pt x="624" y="2"/>
                    <a:pt x="619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213;p20"/>
            <p:cNvSpPr/>
            <p:nvPr/>
          </p:nvSpPr>
          <p:spPr>
            <a:xfrm>
              <a:off x="3847973" y="1363009"/>
              <a:ext cx="72275" cy="133150"/>
            </a:xfrm>
            <a:custGeom>
              <a:avLst/>
              <a:gdLst/>
              <a:ahLst/>
              <a:cxnLst/>
              <a:rect l="l" t="t" r="r" b="b"/>
              <a:pathLst>
                <a:path w="2891" h="5326" extrusionOk="0">
                  <a:moveTo>
                    <a:pt x="613" y="0"/>
                  </a:moveTo>
                  <a:cubicBezTo>
                    <a:pt x="599" y="0"/>
                    <a:pt x="581" y="9"/>
                    <a:pt x="581" y="17"/>
                  </a:cubicBezTo>
                  <a:lnTo>
                    <a:pt x="21" y="1494"/>
                  </a:lnTo>
                  <a:cubicBezTo>
                    <a:pt x="1" y="1514"/>
                    <a:pt x="24" y="1544"/>
                    <a:pt x="47" y="1544"/>
                  </a:cubicBezTo>
                  <a:cubicBezTo>
                    <a:pt x="50" y="1544"/>
                    <a:pt x="54" y="1543"/>
                    <a:pt x="57" y="1541"/>
                  </a:cubicBezTo>
                  <a:lnTo>
                    <a:pt x="331" y="1446"/>
                  </a:lnTo>
                  <a:cubicBezTo>
                    <a:pt x="343" y="1446"/>
                    <a:pt x="378" y="1446"/>
                    <a:pt x="378" y="1470"/>
                  </a:cubicBezTo>
                  <a:lnTo>
                    <a:pt x="1605" y="5304"/>
                  </a:lnTo>
                  <a:cubicBezTo>
                    <a:pt x="1605" y="5312"/>
                    <a:pt x="1622" y="5326"/>
                    <a:pt x="1636" y="5326"/>
                  </a:cubicBezTo>
                  <a:cubicBezTo>
                    <a:pt x="1643" y="5326"/>
                    <a:pt x="1649" y="5323"/>
                    <a:pt x="1652" y="5315"/>
                  </a:cubicBezTo>
                  <a:lnTo>
                    <a:pt x="2855" y="4934"/>
                  </a:lnTo>
                  <a:cubicBezTo>
                    <a:pt x="2879" y="4934"/>
                    <a:pt x="2890" y="4899"/>
                    <a:pt x="2879" y="4887"/>
                  </a:cubicBezTo>
                  <a:lnTo>
                    <a:pt x="1640" y="1041"/>
                  </a:lnTo>
                  <a:cubicBezTo>
                    <a:pt x="1640" y="1029"/>
                    <a:pt x="1640" y="1005"/>
                    <a:pt x="1652" y="1005"/>
                  </a:cubicBezTo>
                  <a:lnTo>
                    <a:pt x="1926" y="910"/>
                  </a:lnTo>
                  <a:cubicBezTo>
                    <a:pt x="1938" y="915"/>
                    <a:pt x="1947" y="917"/>
                    <a:pt x="1954" y="917"/>
                  </a:cubicBezTo>
                  <a:cubicBezTo>
                    <a:pt x="1984" y="917"/>
                    <a:pt x="1979" y="884"/>
                    <a:pt x="1950" y="874"/>
                  </a:cubicBezTo>
                  <a:lnTo>
                    <a:pt x="628" y="5"/>
                  </a:lnTo>
                  <a:cubicBezTo>
                    <a:pt x="625" y="2"/>
                    <a:pt x="619" y="0"/>
                    <a:pt x="6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20"/>
            <p:cNvSpPr/>
            <p:nvPr/>
          </p:nvSpPr>
          <p:spPr>
            <a:xfrm>
              <a:off x="3904175" y="1345725"/>
              <a:ext cx="72225" cy="133300"/>
            </a:xfrm>
            <a:custGeom>
              <a:avLst/>
              <a:gdLst/>
              <a:ahLst/>
              <a:cxnLst/>
              <a:rect l="l" t="t" r="r" b="b"/>
              <a:pathLst>
                <a:path w="2889" h="5332" extrusionOk="0">
                  <a:moveTo>
                    <a:pt x="613" y="0"/>
                  </a:moveTo>
                  <a:cubicBezTo>
                    <a:pt x="598" y="0"/>
                    <a:pt x="579" y="11"/>
                    <a:pt x="579" y="29"/>
                  </a:cubicBezTo>
                  <a:lnTo>
                    <a:pt x="19" y="1493"/>
                  </a:lnTo>
                  <a:cubicBezTo>
                    <a:pt x="1" y="1521"/>
                    <a:pt x="18" y="1548"/>
                    <a:pt x="38" y="1548"/>
                  </a:cubicBezTo>
                  <a:cubicBezTo>
                    <a:pt x="44" y="1548"/>
                    <a:pt x="50" y="1546"/>
                    <a:pt x="55" y="1541"/>
                  </a:cubicBezTo>
                  <a:lnTo>
                    <a:pt x="329" y="1457"/>
                  </a:lnTo>
                  <a:cubicBezTo>
                    <a:pt x="341" y="1457"/>
                    <a:pt x="376" y="1457"/>
                    <a:pt x="376" y="1469"/>
                  </a:cubicBezTo>
                  <a:lnTo>
                    <a:pt x="1603" y="5315"/>
                  </a:lnTo>
                  <a:cubicBezTo>
                    <a:pt x="1603" y="5323"/>
                    <a:pt x="1621" y="5332"/>
                    <a:pt x="1635" y="5332"/>
                  </a:cubicBezTo>
                  <a:cubicBezTo>
                    <a:pt x="1641" y="5332"/>
                    <a:pt x="1647" y="5330"/>
                    <a:pt x="1650" y="5327"/>
                  </a:cubicBezTo>
                  <a:lnTo>
                    <a:pt x="2853" y="4934"/>
                  </a:lnTo>
                  <a:cubicBezTo>
                    <a:pt x="2865" y="4934"/>
                    <a:pt x="2889" y="4910"/>
                    <a:pt x="2865" y="4898"/>
                  </a:cubicBezTo>
                  <a:lnTo>
                    <a:pt x="1638" y="1052"/>
                  </a:lnTo>
                  <a:cubicBezTo>
                    <a:pt x="1638" y="1041"/>
                    <a:pt x="1638" y="1005"/>
                    <a:pt x="1650" y="1005"/>
                  </a:cubicBezTo>
                  <a:lnTo>
                    <a:pt x="1924" y="922"/>
                  </a:lnTo>
                  <a:cubicBezTo>
                    <a:pt x="1960" y="922"/>
                    <a:pt x="1960" y="886"/>
                    <a:pt x="1948" y="874"/>
                  </a:cubicBezTo>
                  <a:lnTo>
                    <a:pt x="626" y="5"/>
                  </a:lnTo>
                  <a:cubicBezTo>
                    <a:pt x="623" y="2"/>
                    <a:pt x="618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20"/>
            <p:cNvSpPr/>
            <p:nvPr/>
          </p:nvSpPr>
          <p:spPr>
            <a:xfrm>
              <a:off x="3900073" y="1346209"/>
              <a:ext cx="72275" cy="133150"/>
            </a:xfrm>
            <a:custGeom>
              <a:avLst/>
              <a:gdLst/>
              <a:ahLst/>
              <a:cxnLst/>
              <a:rect l="l" t="t" r="r" b="b"/>
              <a:pathLst>
                <a:path w="2891" h="5326" extrusionOk="0">
                  <a:moveTo>
                    <a:pt x="612" y="0"/>
                  </a:moveTo>
                  <a:cubicBezTo>
                    <a:pt x="597" y="0"/>
                    <a:pt x="580" y="14"/>
                    <a:pt x="580" y="22"/>
                  </a:cubicBezTo>
                  <a:lnTo>
                    <a:pt x="21" y="1499"/>
                  </a:lnTo>
                  <a:cubicBezTo>
                    <a:pt x="0" y="1519"/>
                    <a:pt x="24" y="1549"/>
                    <a:pt x="46" y="1549"/>
                  </a:cubicBezTo>
                  <a:cubicBezTo>
                    <a:pt x="50" y="1549"/>
                    <a:pt x="53" y="1548"/>
                    <a:pt x="56" y="1546"/>
                  </a:cubicBezTo>
                  <a:lnTo>
                    <a:pt x="330" y="1451"/>
                  </a:lnTo>
                  <a:cubicBezTo>
                    <a:pt x="342" y="1451"/>
                    <a:pt x="378" y="1451"/>
                    <a:pt x="378" y="1463"/>
                  </a:cubicBezTo>
                  <a:lnTo>
                    <a:pt x="1604" y="5309"/>
                  </a:lnTo>
                  <a:cubicBezTo>
                    <a:pt x="1604" y="5317"/>
                    <a:pt x="1622" y="5326"/>
                    <a:pt x="1637" y="5326"/>
                  </a:cubicBezTo>
                  <a:cubicBezTo>
                    <a:pt x="1643" y="5326"/>
                    <a:pt x="1648" y="5324"/>
                    <a:pt x="1652" y="5321"/>
                  </a:cubicBezTo>
                  <a:lnTo>
                    <a:pt x="2854" y="4940"/>
                  </a:lnTo>
                  <a:cubicBezTo>
                    <a:pt x="2878" y="4940"/>
                    <a:pt x="2890" y="4904"/>
                    <a:pt x="2878" y="4892"/>
                  </a:cubicBezTo>
                  <a:lnTo>
                    <a:pt x="1640" y="1046"/>
                  </a:lnTo>
                  <a:cubicBezTo>
                    <a:pt x="1640" y="1034"/>
                    <a:pt x="1640" y="999"/>
                    <a:pt x="1652" y="999"/>
                  </a:cubicBezTo>
                  <a:lnTo>
                    <a:pt x="1926" y="915"/>
                  </a:lnTo>
                  <a:cubicBezTo>
                    <a:pt x="1961" y="915"/>
                    <a:pt x="1985" y="880"/>
                    <a:pt x="1949" y="868"/>
                  </a:cubicBezTo>
                  <a:lnTo>
                    <a:pt x="628" y="11"/>
                  </a:lnTo>
                  <a:cubicBezTo>
                    <a:pt x="624" y="3"/>
                    <a:pt x="618" y="0"/>
                    <a:pt x="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20"/>
            <p:cNvSpPr/>
            <p:nvPr/>
          </p:nvSpPr>
          <p:spPr>
            <a:xfrm>
              <a:off x="3955900" y="1329050"/>
              <a:ext cx="72000" cy="133300"/>
            </a:xfrm>
            <a:custGeom>
              <a:avLst/>
              <a:gdLst/>
              <a:ahLst/>
              <a:cxnLst/>
              <a:rect l="l" t="t" r="r" b="b"/>
              <a:pathLst>
                <a:path w="2880" h="5332" extrusionOk="0">
                  <a:moveTo>
                    <a:pt x="609" y="0"/>
                  </a:moveTo>
                  <a:cubicBezTo>
                    <a:pt x="593" y="0"/>
                    <a:pt x="581" y="8"/>
                    <a:pt x="581" y="17"/>
                  </a:cubicBezTo>
                  <a:lnTo>
                    <a:pt x="10" y="1493"/>
                  </a:lnTo>
                  <a:cubicBezTo>
                    <a:pt x="0" y="1523"/>
                    <a:pt x="23" y="1544"/>
                    <a:pt x="44" y="1544"/>
                  </a:cubicBezTo>
                  <a:cubicBezTo>
                    <a:pt x="49" y="1544"/>
                    <a:pt x="53" y="1543"/>
                    <a:pt x="58" y="1541"/>
                  </a:cubicBezTo>
                  <a:lnTo>
                    <a:pt x="331" y="1458"/>
                  </a:lnTo>
                  <a:cubicBezTo>
                    <a:pt x="343" y="1458"/>
                    <a:pt x="367" y="1458"/>
                    <a:pt x="367" y="1469"/>
                  </a:cubicBezTo>
                  <a:lnTo>
                    <a:pt x="1605" y="5303"/>
                  </a:lnTo>
                  <a:cubicBezTo>
                    <a:pt x="1605" y="5321"/>
                    <a:pt x="1625" y="5332"/>
                    <a:pt x="1639" y="5332"/>
                  </a:cubicBezTo>
                  <a:cubicBezTo>
                    <a:pt x="1645" y="5332"/>
                    <a:pt x="1650" y="5330"/>
                    <a:pt x="1653" y="5327"/>
                  </a:cubicBezTo>
                  <a:lnTo>
                    <a:pt x="2856" y="4934"/>
                  </a:lnTo>
                  <a:cubicBezTo>
                    <a:pt x="2867" y="4934"/>
                    <a:pt x="2879" y="4910"/>
                    <a:pt x="2867" y="4887"/>
                  </a:cubicBezTo>
                  <a:lnTo>
                    <a:pt x="1641" y="1053"/>
                  </a:lnTo>
                  <a:cubicBezTo>
                    <a:pt x="1641" y="1041"/>
                    <a:pt x="1641" y="1005"/>
                    <a:pt x="1653" y="1005"/>
                  </a:cubicBezTo>
                  <a:lnTo>
                    <a:pt x="1915" y="910"/>
                  </a:lnTo>
                  <a:cubicBezTo>
                    <a:pt x="1923" y="912"/>
                    <a:pt x="1930" y="912"/>
                    <a:pt x="1937" y="912"/>
                  </a:cubicBezTo>
                  <a:cubicBezTo>
                    <a:pt x="1974" y="912"/>
                    <a:pt x="1971" y="884"/>
                    <a:pt x="1951" y="874"/>
                  </a:cubicBezTo>
                  <a:lnTo>
                    <a:pt x="629" y="5"/>
                  </a:lnTo>
                  <a:cubicBezTo>
                    <a:pt x="622" y="2"/>
                    <a:pt x="615" y="0"/>
                    <a:pt x="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20"/>
            <p:cNvSpPr/>
            <p:nvPr/>
          </p:nvSpPr>
          <p:spPr>
            <a:xfrm>
              <a:off x="3952173" y="1329384"/>
              <a:ext cx="72250" cy="133300"/>
            </a:xfrm>
            <a:custGeom>
              <a:avLst/>
              <a:gdLst/>
              <a:ahLst/>
              <a:cxnLst/>
              <a:rect l="l" t="t" r="r" b="b"/>
              <a:pathLst>
                <a:path w="2890" h="5332" extrusionOk="0">
                  <a:moveTo>
                    <a:pt x="614" y="0"/>
                  </a:moveTo>
                  <a:cubicBezTo>
                    <a:pt x="599" y="0"/>
                    <a:pt x="580" y="11"/>
                    <a:pt x="580" y="29"/>
                  </a:cubicBezTo>
                  <a:lnTo>
                    <a:pt x="20" y="1493"/>
                  </a:lnTo>
                  <a:cubicBezTo>
                    <a:pt x="1" y="1523"/>
                    <a:pt x="21" y="1544"/>
                    <a:pt x="43" y="1544"/>
                  </a:cubicBezTo>
                  <a:cubicBezTo>
                    <a:pt x="47" y="1544"/>
                    <a:pt x="52" y="1543"/>
                    <a:pt x="56" y="1541"/>
                  </a:cubicBezTo>
                  <a:lnTo>
                    <a:pt x="330" y="1457"/>
                  </a:lnTo>
                  <a:cubicBezTo>
                    <a:pt x="342" y="1457"/>
                    <a:pt x="377" y="1457"/>
                    <a:pt x="377" y="1469"/>
                  </a:cubicBezTo>
                  <a:lnTo>
                    <a:pt x="1604" y="5315"/>
                  </a:lnTo>
                  <a:cubicBezTo>
                    <a:pt x="1604" y="5323"/>
                    <a:pt x="1622" y="5332"/>
                    <a:pt x="1636" y="5332"/>
                  </a:cubicBezTo>
                  <a:cubicBezTo>
                    <a:pt x="1642" y="5332"/>
                    <a:pt x="1648" y="5330"/>
                    <a:pt x="1651" y="5327"/>
                  </a:cubicBezTo>
                  <a:lnTo>
                    <a:pt x="2854" y="4934"/>
                  </a:lnTo>
                  <a:cubicBezTo>
                    <a:pt x="2878" y="4934"/>
                    <a:pt x="2890" y="4910"/>
                    <a:pt x="2878" y="4898"/>
                  </a:cubicBezTo>
                  <a:lnTo>
                    <a:pt x="1640" y="1053"/>
                  </a:lnTo>
                  <a:cubicBezTo>
                    <a:pt x="1640" y="1041"/>
                    <a:pt x="1640" y="1005"/>
                    <a:pt x="1651" y="1005"/>
                  </a:cubicBezTo>
                  <a:lnTo>
                    <a:pt x="1925" y="922"/>
                  </a:lnTo>
                  <a:cubicBezTo>
                    <a:pt x="1961" y="922"/>
                    <a:pt x="1985" y="886"/>
                    <a:pt x="1949" y="874"/>
                  </a:cubicBezTo>
                  <a:lnTo>
                    <a:pt x="627" y="5"/>
                  </a:lnTo>
                  <a:cubicBezTo>
                    <a:pt x="624" y="2"/>
                    <a:pt x="619" y="0"/>
                    <a:pt x="6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3473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5" name="Google Shape;1405;p24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1406" name="Google Shape;1406;p24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1407" name="Google Shape;1407;p24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24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24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24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24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24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p24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p24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5" name="Google Shape;1415;p24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6" name="Google Shape;1416;p24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7" name="Google Shape;1417;p24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8" name="Google Shape;1418;p24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9" name="Google Shape;1419;p24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0" name="Google Shape;1420;p24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1" name="Google Shape;1421;p24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2" name="Google Shape;1422;p24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3" name="Google Shape;1423;p24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4" name="Google Shape;1424;p24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5" name="Google Shape;1425;p24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6" name="Google Shape;1426;p24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7" name="Google Shape;1427;p24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8" name="Google Shape;1428;p24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9" name="Google Shape;1429;p24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0" name="Google Shape;1430;p24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1" name="Google Shape;1431;p24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2" name="Google Shape;1432;p24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3" name="Google Shape;1433;p24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4" name="Google Shape;1434;p24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5" name="Google Shape;1435;p24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6" name="Google Shape;1436;p24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7" name="Google Shape;1437;p24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8" name="Google Shape;1438;p24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9" name="Google Shape;1439;p24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24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24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24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3" name="Google Shape;1443;p24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4" name="Google Shape;1444;p24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5" name="Google Shape;1445;p24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6" name="Google Shape;1446;p24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7" name="Google Shape;1447;p24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8" name="Google Shape;1448;p24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49" name="Google Shape;1449;p24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0" name="Google Shape;1450;p24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51" name="Google Shape;1451;p24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52" name="Google Shape;1452;p24"/>
          <p:cNvSpPr txBox="1">
            <a:spLocks noGrp="1"/>
          </p:cNvSpPr>
          <p:nvPr>
            <p:ph type="subTitle" idx="1"/>
          </p:nvPr>
        </p:nvSpPr>
        <p:spPr>
          <a:xfrm>
            <a:off x="1839626" y="3813252"/>
            <a:ext cx="41892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4"/>
          <p:cNvSpPr txBox="1">
            <a:spLocks noGrp="1"/>
          </p:cNvSpPr>
          <p:nvPr>
            <p:ph type="subTitle" idx="2"/>
          </p:nvPr>
        </p:nvSpPr>
        <p:spPr>
          <a:xfrm>
            <a:off x="7049344" y="3813252"/>
            <a:ext cx="41892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4" name="Google Shape;1454;p24"/>
          <p:cNvSpPr txBox="1">
            <a:spLocks noGrp="1"/>
          </p:cNvSpPr>
          <p:nvPr>
            <p:ph type="subTitle" idx="3"/>
          </p:nvPr>
        </p:nvSpPr>
        <p:spPr>
          <a:xfrm>
            <a:off x="1839728" y="6655576"/>
            <a:ext cx="41892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5" name="Google Shape;1455;p24"/>
          <p:cNvSpPr txBox="1">
            <a:spLocks noGrp="1"/>
          </p:cNvSpPr>
          <p:nvPr>
            <p:ph type="subTitle" idx="4"/>
          </p:nvPr>
        </p:nvSpPr>
        <p:spPr>
          <a:xfrm>
            <a:off x="7049448" y="6655576"/>
            <a:ext cx="41892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6" name="Google Shape;1456;p24"/>
          <p:cNvSpPr txBox="1">
            <a:spLocks noGrp="1"/>
          </p:cNvSpPr>
          <p:nvPr>
            <p:ph type="subTitle" idx="5"/>
          </p:nvPr>
        </p:nvSpPr>
        <p:spPr>
          <a:xfrm>
            <a:off x="12259064" y="3813252"/>
            <a:ext cx="41892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7" name="Google Shape;1457;p24"/>
          <p:cNvSpPr txBox="1">
            <a:spLocks noGrp="1"/>
          </p:cNvSpPr>
          <p:nvPr>
            <p:ph type="subTitle" idx="6"/>
          </p:nvPr>
        </p:nvSpPr>
        <p:spPr>
          <a:xfrm>
            <a:off x="12259168" y="6655576"/>
            <a:ext cx="41892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8" name="Google Shape;1458;p24"/>
          <p:cNvSpPr txBox="1">
            <a:spLocks noGrp="1"/>
          </p:cNvSpPr>
          <p:nvPr>
            <p:ph type="subTitle" idx="7"/>
          </p:nvPr>
        </p:nvSpPr>
        <p:spPr>
          <a:xfrm>
            <a:off x="1847954" y="2978876"/>
            <a:ext cx="41724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59" name="Google Shape;1459;p24"/>
          <p:cNvSpPr txBox="1">
            <a:spLocks noGrp="1"/>
          </p:cNvSpPr>
          <p:nvPr>
            <p:ph type="subTitle" idx="8"/>
          </p:nvPr>
        </p:nvSpPr>
        <p:spPr>
          <a:xfrm>
            <a:off x="7057674" y="2978876"/>
            <a:ext cx="41724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60" name="Google Shape;1460;p24"/>
          <p:cNvSpPr txBox="1">
            <a:spLocks noGrp="1"/>
          </p:cNvSpPr>
          <p:nvPr>
            <p:ph type="subTitle" idx="9"/>
          </p:nvPr>
        </p:nvSpPr>
        <p:spPr>
          <a:xfrm>
            <a:off x="12267394" y="2978876"/>
            <a:ext cx="41724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61" name="Google Shape;1461;p24"/>
          <p:cNvSpPr txBox="1">
            <a:spLocks noGrp="1"/>
          </p:cNvSpPr>
          <p:nvPr>
            <p:ph type="subTitle" idx="13"/>
          </p:nvPr>
        </p:nvSpPr>
        <p:spPr>
          <a:xfrm>
            <a:off x="1847954" y="5839276"/>
            <a:ext cx="41724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62" name="Google Shape;1462;p24"/>
          <p:cNvSpPr txBox="1">
            <a:spLocks noGrp="1"/>
          </p:cNvSpPr>
          <p:nvPr>
            <p:ph type="subTitle" idx="14"/>
          </p:nvPr>
        </p:nvSpPr>
        <p:spPr>
          <a:xfrm>
            <a:off x="7057674" y="5839276"/>
            <a:ext cx="41724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63" name="Google Shape;1463;p24"/>
          <p:cNvSpPr txBox="1">
            <a:spLocks noGrp="1"/>
          </p:cNvSpPr>
          <p:nvPr>
            <p:ph type="subTitle" idx="15"/>
          </p:nvPr>
        </p:nvSpPr>
        <p:spPr>
          <a:xfrm>
            <a:off x="12267394" y="5839276"/>
            <a:ext cx="41724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0710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0" name="Google Shape;1650;p27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1651" name="Google Shape;1651;p27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1652" name="Google Shape;1652;p27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3" name="Google Shape;1653;p27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4" name="Google Shape;1654;p27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5" name="Google Shape;1655;p27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6" name="Google Shape;1656;p27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7" name="Google Shape;1657;p27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8" name="Google Shape;1658;p27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9" name="Google Shape;1659;p27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0" name="Google Shape;1660;p27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1" name="Google Shape;1661;p27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2" name="Google Shape;1662;p27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3" name="Google Shape;1663;p27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4" name="Google Shape;1664;p27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5" name="Google Shape;1665;p27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6" name="Google Shape;1666;p27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7" name="Google Shape;1667;p27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8" name="Google Shape;1668;p27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9" name="Google Shape;1669;p27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0" name="Google Shape;1670;p27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1" name="Google Shape;1671;p27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2" name="Google Shape;1672;p27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3" name="Google Shape;1673;p27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4" name="Google Shape;1674;p27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5" name="Google Shape;1675;p27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6" name="Google Shape;1676;p27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7" name="Google Shape;1677;p27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8" name="Google Shape;1678;p27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9" name="Google Shape;1679;p27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0" name="Google Shape;1680;p27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1" name="Google Shape;1681;p27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2" name="Google Shape;1682;p27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3" name="Google Shape;1683;p27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4" name="Google Shape;1684;p27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5" name="Google Shape;1685;p27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6" name="Google Shape;1686;p27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7" name="Google Shape;1687;p27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8" name="Google Shape;1688;p27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9" name="Google Shape;1689;p27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0" name="Google Shape;1690;p27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1" name="Google Shape;1691;p27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2" name="Google Shape;1692;p27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3" name="Google Shape;1693;p27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94" name="Google Shape;1694;p27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5" name="Google Shape;1695;p27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96" name="Google Shape;1696;p27"/>
          <p:cNvSpPr txBox="1">
            <a:spLocks noGrp="1"/>
          </p:cNvSpPr>
          <p:nvPr>
            <p:ph type="title"/>
          </p:nvPr>
        </p:nvSpPr>
        <p:spPr>
          <a:xfrm>
            <a:off x="4695876" y="1355050"/>
            <a:ext cx="8896200" cy="21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97" name="Google Shape;1697;p27"/>
          <p:cNvSpPr txBox="1">
            <a:spLocks noGrp="1"/>
          </p:cNvSpPr>
          <p:nvPr>
            <p:ph type="subTitle" idx="1"/>
          </p:nvPr>
        </p:nvSpPr>
        <p:spPr>
          <a:xfrm>
            <a:off x="4695800" y="3682900"/>
            <a:ext cx="8896200" cy="21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8" name="Google Shape;1698;p27"/>
          <p:cNvSpPr txBox="1"/>
          <p:nvPr/>
        </p:nvSpPr>
        <p:spPr>
          <a:xfrm>
            <a:off x="4198200" y="7223900"/>
            <a:ext cx="98916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CREDITS:</a:t>
            </a: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 This presentation template was created by </a:t>
            </a:r>
            <a:r>
              <a:rPr kumimoji="0" lang="en" sz="2400" b="1" i="0" u="sng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, and includes icons by </a:t>
            </a:r>
            <a:r>
              <a:rPr kumimoji="0" lang="en" sz="2400" b="1" i="0" u="sng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, and infographics &amp; images by </a:t>
            </a:r>
            <a:r>
              <a:rPr kumimoji="0" lang="en" sz="2400" b="1" i="0" u="sng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kumimoji="0" lang="en" sz="2400" b="0" i="0" u="sng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 </a:t>
            </a:r>
            <a:endParaRPr kumimoji="0" sz="2400" b="1" i="0" u="sng" strike="noStrike" kern="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1699" name="Google Shape;1699;p27"/>
          <p:cNvGrpSpPr/>
          <p:nvPr/>
        </p:nvGrpSpPr>
        <p:grpSpPr>
          <a:xfrm rot="-255578" flipH="1">
            <a:off x="-491873" y="128398"/>
            <a:ext cx="3555630" cy="2627984"/>
            <a:chOff x="2135375" y="1357925"/>
            <a:chExt cx="261950" cy="193600"/>
          </a:xfrm>
        </p:grpSpPr>
        <p:sp>
          <p:nvSpPr>
            <p:cNvPr id="1700" name="Google Shape;1700;p27"/>
            <p:cNvSpPr/>
            <p:nvPr/>
          </p:nvSpPr>
          <p:spPr>
            <a:xfrm>
              <a:off x="2140425" y="1363275"/>
              <a:ext cx="256900" cy="188250"/>
            </a:xfrm>
            <a:custGeom>
              <a:avLst/>
              <a:gdLst/>
              <a:ahLst/>
              <a:cxnLst/>
              <a:rect l="l" t="t" r="r" b="b"/>
              <a:pathLst>
                <a:path w="10276" h="7530" extrusionOk="0">
                  <a:moveTo>
                    <a:pt x="5280" y="1890"/>
                  </a:moveTo>
                  <a:cubicBezTo>
                    <a:pt x="5583" y="1890"/>
                    <a:pt x="5891" y="1942"/>
                    <a:pt x="6192" y="2053"/>
                  </a:cubicBezTo>
                  <a:cubicBezTo>
                    <a:pt x="7442" y="2506"/>
                    <a:pt x="8145" y="3839"/>
                    <a:pt x="7835" y="5101"/>
                  </a:cubicBezTo>
                  <a:lnTo>
                    <a:pt x="6061" y="4446"/>
                  </a:lnTo>
                  <a:cubicBezTo>
                    <a:pt x="6097" y="4149"/>
                    <a:pt x="5930" y="3851"/>
                    <a:pt x="5633" y="3744"/>
                  </a:cubicBezTo>
                  <a:cubicBezTo>
                    <a:pt x="5555" y="3716"/>
                    <a:pt x="5476" y="3702"/>
                    <a:pt x="5399" y="3702"/>
                  </a:cubicBezTo>
                  <a:cubicBezTo>
                    <a:pt x="5183" y="3702"/>
                    <a:pt x="4982" y="3809"/>
                    <a:pt x="4859" y="3994"/>
                  </a:cubicBezTo>
                  <a:lnTo>
                    <a:pt x="2954" y="3303"/>
                  </a:lnTo>
                  <a:cubicBezTo>
                    <a:pt x="3407" y="2424"/>
                    <a:pt x="4316" y="1890"/>
                    <a:pt x="5280" y="1890"/>
                  </a:cubicBezTo>
                  <a:close/>
                  <a:moveTo>
                    <a:pt x="5294" y="1"/>
                  </a:moveTo>
                  <a:cubicBezTo>
                    <a:pt x="3563" y="1"/>
                    <a:pt x="1922" y="1007"/>
                    <a:pt x="1180" y="2648"/>
                  </a:cubicBezTo>
                  <a:lnTo>
                    <a:pt x="572" y="2422"/>
                  </a:lnTo>
                  <a:lnTo>
                    <a:pt x="96" y="3732"/>
                  </a:lnTo>
                  <a:lnTo>
                    <a:pt x="1" y="3958"/>
                  </a:lnTo>
                  <a:lnTo>
                    <a:pt x="9681" y="7530"/>
                  </a:lnTo>
                  <a:lnTo>
                    <a:pt x="9764" y="7304"/>
                  </a:lnTo>
                  <a:lnTo>
                    <a:pt x="10240" y="5994"/>
                  </a:lnTo>
                  <a:lnTo>
                    <a:pt x="9621" y="5768"/>
                  </a:lnTo>
                  <a:cubicBezTo>
                    <a:pt x="10276" y="3518"/>
                    <a:pt x="9085" y="1112"/>
                    <a:pt x="6847" y="279"/>
                  </a:cubicBezTo>
                  <a:cubicBezTo>
                    <a:pt x="6336" y="90"/>
                    <a:pt x="5811" y="1"/>
                    <a:pt x="52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1" name="Google Shape;1701;p27"/>
            <p:cNvSpPr/>
            <p:nvPr/>
          </p:nvSpPr>
          <p:spPr>
            <a:xfrm>
              <a:off x="2135375" y="1357925"/>
              <a:ext cx="256600" cy="188250"/>
            </a:xfrm>
            <a:custGeom>
              <a:avLst/>
              <a:gdLst/>
              <a:ahLst/>
              <a:cxnLst/>
              <a:rect l="l" t="t" r="r" b="b"/>
              <a:pathLst>
                <a:path w="10264" h="7530" extrusionOk="0">
                  <a:moveTo>
                    <a:pt x="5292" y="1891"/>
                  </a:moveTo>
                  <a:cubicBezTo>
                    <a:pt x="5592" y="1891"/>
                    <a:pt x="5896" y="1943"/>
                    <a:pt x="6192" y="2053"/>
                  </a:cubicBezTo>
                  <a:cubicBezTo>
                    <a:pt x="7442" y="2517"/>
                    <a:pt x="8144" y="3839"/>
                    <a:pt x="7823" y="5101"/>
                  </a:cubicBezTo>
                  <a:lnTo>
                    <a:pt x="6061" y="4446"/>
                  </a:lnTo>
                  <a:cubicBezTo>
                    <a:pt x="6085" y="4148"/>
                    <a:pt x="5918" y="3851"/>
                    <a:pt x="5620" y="3755"/>
                  </a:cubicBezTo>
                  <a:cubicBezTo>
                    <a:pt x="5542" y="3727"/>
                    <a:pt x="5464" y="3714"/>
                    <a:pt x="5387" y="3714"/>
                  </a:cubicBezTo>
                  <a:cubicBezTo>
                    <a:pt x="5170" y="3714"/>
                    <a:pt x="4969" y="3821"/>
                    <a:pt x="4846" y="4005"/>
                  </a:cubicBezTo>
                  <a:lnTo>
                    <a:pt x="2941" y="3303"/>
                  </a:lnTo>
                  <a:cubicBezTo>
                    <a:pt x="3405" y="2430"/>
                    <a:pt x="4326" y="1891"/>
                    <a:pt x="5292" y="1891"/>
                  </a:cubicBezTo>
                  <a:close/>
                  <a:moveTo>
                    <a:pt x="5289" y="1"/>
                  </a:moveTo>
                  <a:cubicBezTo>
                    <a:pt x="3554" y="1"/>
                    <a:pt x="1919" y="1006"/>
                    <a:pt x="1167" y="2648"/>
                  </a:cubicBezTo>
                  <a:lnTo>
                    <a:pt x="560" y="2422"/>
                  </a:lnTo>
                  <a:lnTo>
                    <a:pt x="0" y="3958"/>
                  </a:lnTo>
                  <a:lnTo>
                    <a:pt x="9668" y="7530"/>
                  </a:lnTo>
                  <a:lnTo>
                    <a:pt x="10240" y="5994"/>
                  </a:lnTo>
                  <a:lnTo>
                    <a:pt x="9609" y="5779"/>
                  </a:lnTo>
                  <a:cubicBezTo>
                    <a:pt x="10264" y="3529"/>
                    <a:pt x="9073" y="1112"/>
                    <a:pt x="6847" y="279"/>
                  </a:cubicBezTo>
                  <a:cubicBezTo>
                    <a:pt x="6332" y="90"/>
                    <a:pt x="5806" y="1"/>
                    <a:pt x="5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2" name="Google Shape;1702;p27"/>
            <p:cNvSpPr/>
            <p:nvPr/>
          </p:nvSpPr>
          <p:spPr>
            <a:xfrm>
              <a:off x="2135375" y="1451500"/>
              <a:ext cx="243800" cy="94975"/>
            </a:xfrm>
            <a:custGeom>
              <a:avLst/>
              <a:gdLst/>
              <a:ahLst/>
              <a:cxnLst/>
              <a:rect l="l" t="t" r="r" b="b"/>
              <a:pathLst>
                <a:path w="9752" h="3799" extrusionOk="0">
                  <a:moveTo>
                    <a:pt x="84" y="0"/>
                  </a:moveTo>
                  <a:lnTo>
                    <a:pt x="0" y="227"/>
                  </a:lnTo>
                  <a:lnTo>
                    <a:pt x="9668" y="3799"/>
                  </a:lnTo>
                  <a:lnTo>
                    <a:pt x="9752" y="3572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3" name="Google Shape;1703;p27"/>
            <p:cNvSpPr/>
            <p:nvPr/>
          </p:nvSpPr>
          <p:spPr>
            <a:xfrm>
              <a:off x="2278850" y="1495250"/>
              <a:ext cx="3000" cy="8650"/>
            </a:xfrm>
            <a:custGeom>
              <a:avLst/>
              <a:gdLst/>
              <a:ahLst/>
              <a:cxnLst/>
              <a:rect l="l" t="t" r="r" b="b"/>
              <a:pathLst>
                <a:path w="120" h="346" fill="none" extrusionOk="0">
                  <a:moveTo>
                    <a:pt x="119" y="1"/>
                  </a:moveTo>
                  <a:lnTo>
                    <a:pt x="0" y="346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4" name="Google Shape;1704;p27"/>
            <p:cNvSpPr/>
            <p:nvPr/>
          </p:nvSpPr>
          <p:spPr>
            <a:xfrm>
              <a:off x="2289850" y="1502100"/>
              <a:ext cx="2125" cy="5675"/>
            </a:xfrm>
            <a:custGeom>
              <a:avLst/>
              <a:gdLst/>
              <a:ahLst/>
              <a:cxnLst/>
              <a:rect l="l" t="t" r="r" b="b"/>
              <a:pathLst>
                <a:path w="85" h="227" fill="none" extrusionOk="0">
                  <a:moveTo>
                    <a:pt x="1" y="227"/>
                  </a:moveTo>
                  <a:lnTo>
                    <a:pt x="84" y="1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5" name="Google Shape;1705;p27"/>
            <p:cNvSpPr/>
            <p:nvPr/>
          </p:nvSpPr>
          <p:spPr>
            <a:xfrm>
              <a:off x="2299675" y="1503000"/>
              <a:ext cx="3000" cy="8650"/>
            </a:xfrm>
            <a:custGeom>
              <a:avLst/>
              <a:gdLst/>
              <a:ahLst/>
              <a:cxnLst/>
              <a:rect l="l" t="t" r="r" b="b"/>
              <a:pathLst>
                <a:path w="120" h="346" fill="none" extrusionOk="0">
                  <a:moveTo>
                    <a:pt x="120" y="0"/>
                  </a:moveTo>
                  <a:lnTo>
                    <a:pt x="1" y="346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6" name="Google Shape;1706;p27"/>
            <p:cNvSpPr/>
            <p:nvPr/>
          </p:nvSpPr>
          <p:spPr>
            <a:xfrm>
              <a:off x="2310700" y="1510125"/>
              <a:ext cx="2100" cy="5700"/>
            </a:xfrm>
            <a:custGeom>
              <a:avLst/>
              <a:gdLst/>
              <a:ahLst/>
              <a:cxnLst/>
              <a:rect l="l" t="t" r="r" b="b"/>
              <a:pathLst>
                <a:path w="84" h="228" fill="none" extrusionOk="0">
                  <a:moveTo>
                    <a:pt x="0" y="227"/>
                  </a:moveTo>
                  <a:lnTo>
                    <a:pt x="84" y="1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7" name="Google Shape;1707;p27"/>
            <p:cNvSpPr/>
            <p:nvPr/>
          </p:nvSpPr>
          <p:spPr>
            <a:xfrm>
              <a:off x="2320525" y="1510725"/>
              <a:ext cx="3000" cy="8375"/>
            </a:xfrm>
            <a:custGeom>
              <a:avLst/>
              <a:gdLst/>
              <a:ahLst/>
              <a:cxnLst/>
              <a:rect l="l" t="t" r="r" b="b"/>
              <a:pathLst>
                <a:path w="120" h="335" fill="none" extrusionOk="0">
                  <a:moveTo>
                    <a:pt x="119" y="1"/>
                  </a:moveTo>
                  <a:lnTo>
                    <a:pt x="0" y="334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8" name="Google Shape;1708;p27"/>
            <p:cNvSpPr/>
            <p:nvPr/>
          </p:nvSpPr>
          <p:spPr>
            <a:xfrm>
              <a:off x="2331225" y="1517875"/>
              <a:ext cx="2400" cy="5375"/>
            </a:xfrm>
            <a:custGeom>
              <a:avLst/>
              <a:gdLst/>
              <a:ahLst/>
              <a:cxnLst/>
              <a:rect l="l" t="t" r="r" b="b"/>
              <a:pathLst>
                <a:path w="96" h="215" fill="none" extrusionOk="0">
                  <a:moveTo>
                    <a:pt x="1" y="215"/>
                  </a:moveTo>
                  <a:lnTo>
                    <a:pt x="96" y="1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9" name="Google Shape;1709;p27"/>
            <p:cNvSpPr/>
            <p:nvPr/>
          </p:nvSpPr>
          <p:spPr>
            <a:xfrm>
              <a:off x="2341350" y="1518175"/>
              <a:ext cx="3000" cy="8650"/>
            </a:xfrm>
            <a:custGeom>
              <a:avLst/>
              <a:gdLst/>
              <a:ahLst/>
              <a:cxnLst/>
              <a:rect l="l" t="t" r="r" b="b"/>
              <a:pathLst>
                <a:path w="120" h="346" fill="none" extrusionOk="0">
                  <a:moveTo>
                    <a:pt x="120" y="0"/>
                  </a:moveTo>
                  <a:lnTo>
                    <a:pt x="1" y="346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0" name="Google Shape;1710;p27"/>
            <p:cNvSpPr/>
            <p:nvPr/>
          </p:nvSpPr>
          <p:spPr>
            <a:xfrm>
              <a:off x="2352375" y="1525325"/>
              <a:ext cx="2100" cy="5675"/>
            </a:xfrm>
            <a:custGeom>
              <a:avLst/>
              <a:gdLst/>
              <a:ahLst/>
              <a:cxnLst/>
              <a:rect l="l" t="t" r="r" b="b"/>
              <a:pathLst>
                <a:path w="84" h="227" fill="none" extrusionOk="0">
                  <a:moveTo>
                    <a:pt x="0" y="226"/>
                  </a:moveTo>
                  <a:lnTo>
                    <a:pt x="83" y="0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1" name="Google Shape;1711;p27"/>
            <p:cNvSpPr/>
            <p:nvPr/>
          </p:nvSpPr>
          <p:spPr>
            <a:xfrm>
              <a:off x="2362200" y="1526200"/>
              <a:ext cx="3000" cy="8375"/>
            </a:xfrm>
            <a:custGeom>
              <a:avLst/>
              <a:gdLst/>
              <a:ahLst/>
              <a:cxnLst/>
              <a:rect l="l" t="t" r="r" b="b"/>
              <a:pathLst>
                <a:path w="120" h="335" fill="none" extrusionOk="0">
                  <a:moveTo>
                    <a:pt x="119" y="1"/>
                  </a:moveTo>
                  <a:lnTo>
                    <a:pt x="0" y="334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12" name="Google Shape;1712;p27"/>
          <p:cNvGrpSpPr/>
          <p:nvPr/>
        </p:nvGrpSpPr>
        <p:grpSpPr>
          <a:xfrm flipH="1">
            <a:off x="16600577" y="8272705"/>
            <a:ext cx="2768546" cy="4153470"/>
            <a:chOff x="605725" y="1160100"/>
            <a:chExt cx="531350" cy="797150"/>
          </a:xfrm>
        </p:grpSpPr>
        <p:sp>
          <p:nvSpPr>
            <p:cNvPr id="1713" name="Google Shape;1713;p27"/>
            <p:cNvSpPr/>
            <p:nvPr/>
          </p:nvSpPr>
          <p:spPr>
            <a:xfrm>
              <a:off x="611075" y="1160100"/>
              <a:ext cx="526000" cy="797150"/>
            </a:xfrm>
            <a:custGeom>
              <a:avLst/>
              <a:gdLst/>
              <a:ahLst/>
              <a:cxnLst/>
              <a:rect l="l" t="t" r="r" b="b"/>
              <a:pathLst>
                <a:path w="21040" h="31886" extrusionOk="0">
                  <a:moveTo>
                    <a:pt x="21039" y="0"/>
                  </a:moveTo>
                  <a:lnTo>
                    <a:pt x="18908" y="1572"/>
                  </a:lnTo>
                  <a:lnTo>
                    <a:pt x="16301" y="3513"/>
                  </a:lnTo>
                  <a:cubicBezTo>
                    <a:pt x="16098" y="3667"/>
                    <a:pt x="15896" y="3870"/>
                    <a:pt x="15765" y="4084"/>
                  </a:cubicBezTo>
                  <a:lnTo>
                    <a:pt x="15277" y="4882"/>
                  </a:lnTo>
                  <a:lnTo>
                    <a:pt x="1" y="29432"/>
                  </a:lnTo>
                  <a:lnTo>
                    <a:pt x="3966" y="31885"/>
                  </a:lnTo>
                  <a:lnTo>
                    <a:pt x="19218" y="7323"/>
                  </a:lnTo>
                  <a:lnTo>
                    <a:pt x="19706" y="6525"/>
                  </a:lnTo>
                  <a:cubicBezTo>
                    <a:pt x="19849" y="6322"/>
                    <a:pt x="19932" y="6072"/>
                    <a:pt x="19991" y="5799"/>
                  </a:cubicBezTo>
                  <a:lnTo>
                    <a:pt x="20575" y="2596"/>
                  </a:lnTo>
                  <a:lnTo>
                    <a:pt x="21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4" name="Google Shape;1714;p27"/>
            <p:cNvSpPr/>
            <p:nvPr/>
          </p:nvSpPr>
          <p:spPr>
            <a:xfrm>
              <a:off x="605725" y="1262775"/>
              <a:ext cx="480425" cy="688225"/>
            </a:xfrm>
            <a:custGeom>
              <a:avLst/>
              <a:gdLst/>
              <a:ahLst/>
              <a:cxnLst/>
              <a:rect l="l" t="t" r="r" b="b"/>
              <a:pathLst>
                <a:path w="19217" h="27529" extrusionOk="0">
                  <a:moveTo>
                    <a:pt x="16955" y="1"/>
                  </a:moveTo>
                  <a:lnTo>
                    <a:pt x="15276" y="513"/>
                  </a:lnTo>
                  <a:lnTo>
                    <a:pt x="15252" y="501"/>
                  </a:lnTo>
                  <a:lnTo>
                    <a:pt x="0" y="25075"/>
                  </a:lnTo>
                  <a:lnTo>
                    <a:pt x="3965" y="27528"/>
                  </a:lnTo>
                  <a:lnTo>
                    <a:pt x="19217" y="2954"/>
                  </a:lnTo>
                  <a:lnTo>
                    <a:pt x="19205" y="2954"/>
                  </a:lnTo>
                  <a:lnTo>
                    <a:pt x="18931" y="1215"/>
                  </a:lnTo>
                  <a:lnTo>
                    <a:pt x="17240" y="1739"/>
                  </a:lnTo>
                  <a:lnTo>
                    <a:pt x="169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5" name="Google Shape;1715;p27"/>
            <p:cNvSpPr/>
            <p:nvPr/>
          </p:nvSpPr>
          <p:spPr>
            <a:xfrm>
              <a:off x="987025" y="1193125"/>
              <a:ext cx="132475" cy="143500"/>
            </a:xfrm>
            <a:custGeom>
              <a:avLst/>
              <a:gdLst/>
              <a:ahLst/>
              <a:cxnLst/>
              <a:rect l="l" t="t" r="r" b="b"/>
              <a:pathLst>
                <a:path w="5299" h="5740" extrusionOk="0">
                  <a:moveTo>
                    <a:pt x="3632" y="1"/>
                  </a:moveTo>
                  <a:lnTo>
                    <a:pt x="1036" y="1930"/>
                  </a:lnTo>
                  <a:cubicBezTo>
                    <a:pt x="822" y="2084"/>
                    <a:pt x="643" y="2287"/>
                    <a:pt x="500" y="2513"/>
                  </a:cubicBezTo>
                  <a:lnTo>
                    <a:pt x="0" y="3299"/>
                  </a:lnTo>
                  <a:lnTo>
                    <a:pt x="0" y="3323"/>
                  </a:lnTo>
                  <a:lnTo>
                    <a:pt x="1703" y="2787"/>
                  </a:lnTo>
                  <a:lnTo>
                    <a:pt x="1988" y="4537"/>
                  </a:lnTo>
                  <a:lnTo>
                    <a:pt x="3679" y="4001"/>
                  </a:lnTo>
                  <a:lnTo>
                    <a:pt x="3953" y="5740"/>
                  </a:lnTo>
                  <a:lnTo>
                    <a:pt x="3965" y="5740"/>
                  </a:lnTo>
                  <a:lnTo>
                    <a:pt x="4453" y="4954"/>
                  </a:lnTo>
                  <a:cubicBezTo>
                    <a:pt x="4584" y="4728"/>
                    <a:pt x="4691" y="4478"/>
                    <a:pt x="4739" y="4216"/>
                  </a:cubicBezTo>
                  <a:lnTo>
                    <a:pt x="5298" y="1037"/>
                  </a:lnTo>
                  <a:lnTo>
                    <a:pt x="5298" y="1037"/>
                  </a:lnTo>
                  <a:lnTo>
                    <a:pt x="3870" y="1489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6" name="Google Shape;1716;p27"/>
            <p:cNvSpPr/>
            <p:nvPr/>
          </p:nvSpPr>
          <p:spPr>
            <a:xfrm>
              <a:off x="634300" y="1307650"/>
              <a:ext cx="372975" cy="570500"/>
            </a:xfrm>
            <a:custGeom>
              <a:avLst/>
              <a:gdLst/>
              <a:ahLst/>
              <a:cxnLst/>
              <a:rect l="l" t="t" r="r" b="b"/>
              <a:pathLst>
                <a:path w="14919" h="22820" extrusionOk="0">
                  <a:moveTo>
                    <a:pt x="14089" y="0"/>
                  </a:moveTo>
                  <a:cubicBezTo>
                    <a:pt x="13847" y="0"/>
                    <a:pt x="13610" y="124"/>
                    <a:pt x="13478" y="349"/>
                  </a:cubicBezTo>
                  <a:lnTo>
                    <a:pt x="215" y="21721"/>
                  </a:lnTo>
                  <a:cubicBezTo>
                    <a:pt x="0" y="22054"/>
                    <a:pt x="107" y="22507"/>
                    <a:pt x="453" y="22709"/>
                  </a:cubicBezTo>
                  <a:cubicBezTo>
                    <a:pt x="573" y="22784"/>
                    <a:pt x="705" y="22819"/>
                    <a:pt x="835" y="22819"/>
                  </a:cubicBezTo>
                  <a:cubicBezTo>
                    <a:pt x="1077" y="22819"/>
                    <a:pt x="1309" y="22696"/>
                    <a:pt x="1441" y="22471"/>
                  </a:cubicBezTo>
                  <a:lnTo>
                    <a:pt x="14704" y="1099"/>
                  </a:lnTo>
                  <a:cubicBezTo>
                    <a:pt x="14919" y="766"/>
                    <a:pt x="14812" y="313"/>
                    <a:pt x="14466" y="111"/>
                  </a:cubicBezTo>
                  <a:cubicBezTo>
                    <a:pt x="14350" y="36"/>
                    <a:pt x="14219" y="0"/>
                    <a:pt x="14089" y="0"/>
                  </a:cubicBez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7" name="Google Shape;1717;p27"/>
            <p:cNvSpPr/>
            <p:nvPr/>
          </p:nvSpPr>
          <p:spPr>
            <a:xfrm>
              <a:off x="632500" y="1262775"/>
              <a:ext cx="397100" cy="639400"/>
            </a:xfrm>
            <a:custGeom>
              <a:avLst/>
              <a:gdLst/>
              <a:ahLst/>
              <a:cxnLst/>
              <a:rect l="l" t="t" r="r" b="b"/>
              <a:pathLst>
                <a:path w="15884" h="25576" fill="none" extrusionOk="0">
                  <a:moveTo>
                    <a:pt x="15884" y="1"/>
                  </a:moveTo>
                  <a:lnTo>
                    <a:pt x="1" y="25575"/>
                  </a:lnTo>
                </a:path>
              </a:pathLst>
            </a:custGeom>
            <a:noFill/>
            <a:ln w="7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8" name="Google Shape;1718;p27"/>
            <p:cNvSpPr/>
            <p:nvPr/>
          </p:nvSpPr>
          <p:spPr>
            <a:xfrm>
              <a:off x="682525" y="1293150"/>
              <a:ext cx="396500" cy="638800"/>
            </a:xfrm>
            <a:custGeom>
              <a:avLst/>
              <a:gdLst/>
              <a:ahLst/>
              <a:cxnLst/>
              <a:rect l="l" t="t" r="r" b="b"/>
              <a:pathLst>
                <a:path w="15860" h="25552" fill="none" extrusionOk="0">
                  <a:moveTo>
                    <a:pt x="15859" y="0"/>
                  </a:moveTo>
                  <a:lnTo>
                    <a:pt x="0" y="25551"/>
                  </a:lnTo>
                </a:path>
              </a:pathLst>
            </a:custGeom>
            <a:noFill/>
            <a:ln w="7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3592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0" name="Google Shape;1720;p28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1721" name="Google Shape;1721;p28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1722" name="Google Shape;1722;p28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3" name="Google Shape;1723;p28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4" name="Google Shape;1724;p28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5" name="Google Shape;1725;p28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6" name="Google Shape;1726;p28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7" name="Google Shape;1727;p28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8" name="Google Shape;1728;p28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9" name="Google Shape;1729;p28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0" name="Google Shape;1730;p28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1" name="Google Shape;1731;p28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2" name="Google Shape;1732;p28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3" name="Google Shape;1733;p28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4" name="Google Shape;1734;p28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5" name="Google Shape;1735;p28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6" name="Google Shape;1736;p28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7" name="Google Shape;1737;p28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8" name="Google Shape;1738;p28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9" name="Google Shape;1739;p28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0" name="Google Shape;1740;p28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1" name="Google Shape;1741;p28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2" name="Google Shape;1742;p28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3" name="Google Shape;1743;p28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4" name="Google Shape;1744;p28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5" name="Google Shape;1745;p28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6" name="Google Shape;1746;p28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7" name="Google Shape;1747;p28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8" name="Google Shape;1748;p28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9" name="Google Shape;1749;p28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0" name="Google Shape;1750;p28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1" name="Google Shape;1751;p28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2" name="Google Shape;1752;p28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3" name="Google Shape;1753;p28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4" name="Google Shape;1754;p28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5" name="Google Shape;1755;p28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6" name="Google Shape;1756;p28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7" name="Google Shape;1757;p28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8" name="Google Shape;1758;p28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9" name="Google Shape;1759;p28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0" name="Google Shape;1760;p28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1" name="Google Shape;1761;p28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2" name="Google Shape;1762;p28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3" name="Google Shape;1763;p28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764" name="Google Shape;1764;p28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5" name="Google Shape;1765;p28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66" name="Google Shape;1766;p28"/>
          <p:cNvGrpSpPr/>
          <p:nvPr/>
        </p:nvGrpSpPr>
        <p:grpSpPr>
          <a:xfrm rot="184565">
            <a:off x="6065" y="7468221"/>
            <a:ext cx="2928506" cy="3250046"/>
            <a:chOff x="341150" y="2836025"/>
            <a:chExt cx="1361780" cy="1511299"/>
          </a:xfrm>
        </p:grpSpPr>
        <p:sp>
          <p:nvSpPr>
            <p:cNvPr id="1767" name="Google Shape;1767;p28"/>
            <p:cNvSpPr/>
            <p:nvPr/>
          </p:nvSpPr>
          <p:spPr>
            <a:xfrm>
              <a:off x="443095" y="3840251"/>
              <a:ext cx="1157197" cy="424630"/>
            </a:xfrm>
            <a:custGeom>
              <a:avLst/>
              <a:gdLst/>
              <a:ahLst/>
              <a:cxnLst/>
              <a:rect l="l" t="t" r="r" b="b"/>
              <a:pathLst>
                <a:path w="17027" h="6248" extrusionOk="0">
                  <a:moveTo>
                    <a:pt x="4192" y="0"/>
                  </a:moveTo>
                  <a:cubicBezTo>
                    <a:pt x="3513" y="595"/>
                    <a:pt x="2787" y="1191"/>
                    <a:pt x="2049" y="1679"/>
                  </a:cubicBezTo>
                  <a:cubicBezTo>
                    <a:pt x="1370" y="2179"/>
                    <a:pt x="703" y="2774"/>
                    <a:pt x="1" y="3155"/>
                  </a:cubicBezTo>
                  <a:cubicBezTo>
                    <a:pt x="1168" y="4167"/>
                    <a:pt x="2418" y="4941"/>
                    <a:pt x="3751" y="5787"/>
                  </a:cubicBezTo>
                  <a:cubicBezTo>
                    <a:pt x="4158" y="6046"/>
                    <a:pt x="4496" y="6118"/>
                    <a:pt x="4834" y="6118"/>
                  </a:cubicBezTo>
                  <a:cubicBezTo>
                    <a:pt x="5256" y="6118"/>
                    <a:pt x="5678" y="6005"/>
                    <a:pt x="6232" y="6005"/>
                  </a:cubicBezTo>
                  <a:cubicBezTo>
                    <a:pt x="6311" y="6005"/>
                    <a:pt x="6393" y="6008"/>
                    <a:pt x="6478" y="6013"/>
                  </a:cubicBezTo>
                  <a:cubicBezTo>
                    <a:pt x="7383" y="6084"/>
                    <a:pt x="9252" y="6179"/>
                    <a:pt x="10026" y="6203"/>
                  </a:cubicBezTo>
                  <a:cubicBezTo>
                    <a:pt x="10327" y="6223"/>
                    <a:pt x="10725" y="6248"/>
                    <a:pt x="11144" y="6248"/>
                  </a:cubicBezTo>
                  <a:cubicBezTo>
                    <a:pt x="11717" y="6248"/>
                    <a:pt x="12328" y="6202"/>
                    <a:pt x="12776" y="6037"/>
                  </a:cubicBezTo>
                  <a:cubicBezTo>
                    <a:pt x="13550" y="5798"/>
                    <a:pt x="14264" y="5263"/>
                    <a:pt x="14967" y="4846"/>
                  </a:cubicBezTo>
                  <a:cubicBezTo>
                    <a:pt x="15634" y="4429"/>
                    <a:pt x="16574" y="3870"/>
                    <a:pt x="17027" y="3203"/>
                  </a:cubicBezTo>
                  <a:cubicBezTo>
                    <a:pt x="16050" y="2274"/>
                    <a:pt x="14907" y="1619"/>
                    <a:pt x="13776" y="881"/>
                  </a:cubicBezTo>
                  <a:cubicBezTo>
                    <a:pt x="13383" y="595"/>
                    <a:pt x="12609" y="107"/>
                    <a:pt x="12609" y="107"/>
                  </a:cubicBezTo>
                  <a:cubicBezTo>
                    <a:pt x="12609" y="107"/>
                    <a:pt x="11669" y="155"/>
                    <a:pt x="11216" y="179"/>
                  </a:cubicBezTo>
                  <a:cubicBezTo>
                    <a:pt x="10407" y="203"/>
                    <a:pt x="9585" y="286"/>
                    <a:pt x="8788" y="286"/>
                  </a:cubicBezTo>
                  <a:cubicBezTo>
                    <a:pt x="8014" y="286"/>
                    <a:pt x="7204" y="250"/>
                    <a:pt x="6430" y="179"/>
                  </a:cubicBezTo>
                  <a:cubicBezTo>
                    <a:pt x="5763" y="107"/>
                    <a:pt x="5025" y="155"/>
                    <a:pt x="4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8" name="Google Shape;1768;p28"/>
            <p:cNvSpPr/>
            <p:nvPr/>
          </p:nvSpPr>
          <p:spPr>
            <a:xfrm>
              <a:off x="428483" y="2934368"/>
              <a:ext cx="1186353" cy="1342599"/>
            </a:xfrm>
            <a:custGeom>
              <a:avLst/>
              <a:gdLst/>
              <a:ahLst/>
              <a:cxnLst/>
              <a:rect l="l" t="t" r="r" b="b"/>
              <a:pathLst>
                <a:path w="17456" h="19755" extrusionOk="0">
                  <a:moveTo>
                    <a:pt x="8845" y="415"/>
                  </a:moveTo>
                  <a:cubicBezTo>
                    <a:pt x="9209" y="946"/>
                    <a:pt x="9410" y="1531"/>
                    <a:pt x="9669" y="2125"/>
                  </a:cubicBezTo>
                  <a:cubicBezTo>
                    <a:pt x="9967" y="2804"/>
                    <a:pt x="10324" y="3447"/>
                    <a:pt x="10681" y="4102"/>
                  </a:cubicBezTo>
                  <a:cubicBezTo>
                    <a:pt x="11431" y="5471"/>
                    <a:pt x="12098" y="6888"/>
                    <a:pt x="12836" y="8257"/>
                  </a:cubicBezTo>
                  <a:cubicBezTo>
                    <a:pt x="14327" y="10980"/>
                    <a:pt x="15702" y="13761"/>
                    <a:pt x="17087" y="16543"/>
                  </a:cubicBezTo>
                  <a:lnTo>
                    <a:pt x="17087" y="16543"/>
                  </a:lnTo>
                  <a:cubicBezTo>
                    <a:pt x="16517" y="16942"/>
                    <a:pt x="16012" y="17405"/>
                    <a:pt x="15456" y="17806"/>
                  </a:cubicBezTo>
                  <a:cubicBezTo>
                    <a:pt x="14896" y="18223"/>
                    <a:pt x="14241" y="18568"/>
                    <a:pt x="13610" y="18913"/>
                  </a:cubicBezTo>
                  <a:cubicBezTo>
                    <a:pt x="12850" y="19335"/>
                    <a:pt x="11938" y="19452"/>
                    <a:pt x="11007" y="19452"/>
                  </a:cubicBezTo>
                  <a:cubicBezTo>
                    <a:pt x="10100" y="19452"/>
                    <a:pt x="9176" y="19341"/>
                    <a:pt x="8360" y="19294"/>
                  </a:cubicBezTo>
                  <a:cubicBezTo>
                    <a:pt x="7657" y="19270"/>
                    <a:pt x="6967" y="19235"/>
                    <a:pt x="6252" y="19211"/>
                  </a:cubicBezTo>
                  <a:cubicBezTo>
                    <a:pt x="6183" y="19210"/>
                    <a:pt x="6114" y="19209"/>
                    <a:pt x="6043" y="19209"/>
                  </a:cubicBezTo>
                  <a:cubicBezTo>
                    <a:pt x="5887" y="19209"/>
                    <a:pt x="5727" y="19211"/>
                    <a:pt x="5566" y="19211"/>
                  </a:cubicBezTo>
                  <a:cubicBezTo>
                    <a:pt x="5139" y="19211"/>
                    <a:pt x="4709" y="19195"/>
                    <a:pt x="4323" y="19080"/>
                  </a:cubicBezTo>
                  <a:cubicBezTo>
                    <a:pt x="3609" y="18866"/>
                    <a:pt x="2954" y="18246"/>
                    <a:pt x="2359" y="17806"/>
                  </a:cubicBezTo>
                  <a:cubicBezTo>
                    <a:pt x="1710" y="17328"/>
                    <a:pt x="1050" y="16839"/>
                    <a:pt x="358" y="16411"/>
                  </a:cubicBezTo>
                  <a:lnTo>
                    <a:pt x="358" y="16411"/>
                  </a:lnTo>
                  <a:cubicBezTo>
                    <a:pt x="788" y="15000"/>
                    <a:pt x="1640" y="13817"/>
                    <a:pt x="2323" y="12531"/>
                  </a:cubicBezTo>
                  <a:cubicBezTo>
                    <a:pt x="3061" y="11138"/>
                    <a:pt x="3811" y="9781"/>
                    <a:pt x="4597" y="8448"/>
                  </a:cubicBezTo>
                  <a:cubicBezTo>
                    <a:pt x="6155" y="5844"/>
                    <a:pt x="7179" y="2945"/>
                    <a:pt x="8845" y="415"/>
                  </a:cubicBezTo>
                  <a:close/>
                  <a:moveTo>
                    <a:pt x="8871" y="0"/>
                  </a:moveTo>
                  <a:cubicBezTo>
                    <a:pt x="8816" y="0"/>
                    <a:pt x="8757" y="35"/>
                    <a:pt x="8729" y="77"/>
                  </a:cubicBezTo>
                  <a:cubicBezTo>
                    <a:pt x="6931" y="2733"/>
                    <a:pt x="5859" y="5781"/>
                    <a:pt x="4204" y="8519"/>
                  </a:cubicBezTo>
                  <a:cubicBezTo>
                    <a:pt x="3407" y="9864"/>
                    <a:pt x="2704" y="11234"/>
                    <a:pt x="1942" y="12591"/>
                  </a:cubicBezTo>
                  <a:cubicBezTo>
                    <a:pt x="1252" y="13853"/>
                    <a:pt x="430" y="15044"/>
                    <a:pt x="25" y="16460"/>
                  </a:cubicBezTo>
                  <a:cubicBezTo>
                    <a:pt x="1" y="16553"/>
                    <a:pt x="69" y="16617"/>
                    <a:pt x="147" y="16632"/>
                  </a:cubicBezTo>
                  <a:lnTo>
                    <a:pt x="147" y="16632"/>
                  </a:lnTo>
                  <a:cubicBezTo>
                    <a:pt x="887" y="17104"/>
                    <a:pt x="1594" y="17633"/>
                    <a:pt x="2323" y="18151"/>
                  </a:cubicBezTo>
                  <a:cubicBezTo>
                    <a:pt x="2883" y="18568"/>
                    <a:pt x="3490" y="19116"/>
                    <a:pt x="4181" y="19342"/>
                  </a:cubicBezTo>
                  <a:cubicBezTo>
                    <a:pt x="4764" y="19532"/>
                    <a:pt x="5419" y="19497"/>
                    <a:pt x="6014" y="19508"/>
                  </a:cubicBezTo>
                  <a:cubicBezTo>
                    <a:pt x="6800" y="19532"/>
                    <a:pt x="7586" y="19568"/>
                    <a:pt x="8360" y="19592"/>
                  </a:cubicBezTo>
                  <a:cubicBezTo>
                    <a:pt x="9194" y="19637"/>
                    <a:pt x="10163" y="19754"/>
                    <a:pt x="11111" y="19754"/>
                  </a:cubicBezTo>
                  <a:cubicBezTo>
                    <a:pt x="11921" y="19754"/>
                    <a:pt x="12715" y="19668"/>
                    <a:pt x="13396" y="19377"/>
                  </a:cubicBezTo>
                  <a:cubicBezTo>
                    <a:pt x="14884" y="18711"/>
                    <a:pt x="16051" y="17627"/>
                    <a:pt x="17361" y="16722"/>
                  </a:cubicBezTo>
                  <a:cubicBezTo>
                    <a:pt x="17444" y="16675"/>
                    <a:pt x="17456" y="16591"/>
                    <a:pt x="17420" y="16508"/>
                  </a:cubicBezTo>
                  <a:cubicBezTo>
                    <a:pt x="15992" y="13591"/>
                    <a:pt x="14539" y="10710"/>
                    <a:pt x="12991" y="7852"/>
                  </a:cubicBezTo>
                  <a:cubicBezTo>
                    <a:pt x="12241" y="6483"/>
                    <a:pt x="11574" y="5078"/>
                    <a:pt x="10836" y="3709"/>
                  </a:cubicBezTo>
                  <a:cubicBezTo>
                    <a:pt x="10193" y="2542"/>
                    <a:pt x="9788" y="1125"/>
                    <a:pt x="8967" y="54"/>
                  </a:cubicBezTo>
                  <a:cubicBezTo>
                    <a:pt x="8943" y="16"/>
                    <a:pt x="8908" y="0"/>
                    <a:pt x="88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9" name="Google Shape;1769;p28"/>
            <p:cNvSpPr/>
            <p:nvPr/>
          </p:nvSpPr>
          <p:spPr>
            <a:xfrm>
              <a:off x="713861" y="2941708"/>
              <a:ext cx="330706" cy="1303589"/>
            </a:xfrm>
            <a:custGeom>
              <a:avLst/>
              <a:gdLst/>
              <a:ahLst/>
              <a:cxnLst/>
              <a:rect l="l" t="t" r="r" b="b"/>
              <a:pathLst>
                <a:path w="4866" h="19181" extrusionOk="0">
                  <a:moveTo>
                    <a:pt x="4680" y="0"/>
                  </a:moveTo>
                  <a:cubicBezTo>
                    <a:pt x="4619" y="0"/>
                    <a:pt x="4563" y="34"/>
                    <a:pt x="4554" y="112"/>
                  </a:cubicBezTo>
                  <a:cubicBezTo>
                    <a:pt x="3934" y="3351"/>
                    <a:pt x="2863" y="6494"/>
                    <a:pt x="2137" y="9709"/>
                  </a:cubicBezTo>
                  <a:cubicBezTo>
                    <a:pt x="1779" y="11257"/>
                    <a:pt x="1577" y="12840"/>
                    <a:pt x="1232" y="14388"/>
                  </a:cubicBezTo>
                  <a:cubicBezTo>
                    <a:pt x="1053" y="15186"/>
                    <a:pt x="839" y="15995"/>
                    <a:pt x="636" y="16781"/>
                  </a:cubicBezTo>
                  <a:cubicBezTo>
                    <a:pt x="458" y="17519"/>
                    <a:pt x="172" y="18234"/>
                    <a:pt x="29" y="18984"/>
                  </a:cubicBezTo>
                  <a:cubicBezTo>
                    <a:pt x="0" y="19099"/>
                    <a:pt x="99" y="19180"/>
                    <a:pt x="191" y="19180"/>
                  </a:cubicBezTo>
                  <a:cubicBezTo>
                    <a:pt x="251" y="19180"/>
                    <a:pt x="308" y="19146"/>
                    <a:pt x="327" y="19067"/>
                  </a:cubicBezTo>
                  <a:cubicBezTo>
                    <a:pt x="636" y="17567"/>
                    <a:pt x="1172" y="16091"/>
                    <a:pt x="1494" y="14590"/>
                  </a:cubicBezTo>
                  <a:cubicBezTo>
                    <a:pt x="1851" y="12995"/>
                    <a:pt x="2065" y="11376"/>
                    <a:pt x="2434" y="9780"/>
                  </a:cubicBezTo>
                  <a:cubicBezTo>
                    <a:pt x="3184" y="6566"/>
                    <a:pt x="4256" y="3434"/>
                    <a:pt x="4851" y="184"/>
                  </a:cubicBezTo>
                  <a:cubicBezTo>
                    <a:pt x="4865" y="71"/>
                    <a:pt x="4767" y="0"/>
                    <a:pt x="4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0" name="Google Shape;1770;p28"/>
            <p:cNvSpPr/>
            <p:nvPr/>
          </p:nvSpPr>
          <p:spPr>
            <a:xfrm>
              <a:off x="1018132" y="2944223"/>
              <a:ext cx="313307" cy="1310249"/>
            </a:xfrm>
            <a:custGeom>
              <a:avLst/>
              <a:gdLst/>
              <a:ahLst/>
              <a:cxnLst/>
              <a:rect l="l" t="t" r="r" b="b"/>
              <a:pathLst>
                <a:path w="4610" h="19279" extrusionOk="0">
                  <a:moveTo>
                    <a:pt x="187" y="1"/>
                  </a:moveTo>
                  <a:cubicBezTo>
                    <a:pt x="95" y="1"/>
                    <a:pt x="0" y="81"/>
                    <a:pt x="29" y="194"/>
                  </a:cubicBezTo>
                  <a:cubicBezTo>
                    <a:pt x="350" y="1730"/>
                    <a:pt x="743" y="3242"/>
                    <a:pt x="1065" y="4790"/>
                  </a:cubicBezTo>
                  <a:cubicBezTo>
                    <a:pt x="1446" y="6517"/>
                    <a:pt x="1767" y="8243"/>
                    <a:pt x="2184" y="9969"/>
                  </a:cubicBezTo>
                  <a:cubicBezTo>
                    <a:pt x="2589" y="11613"/>
                    <a:pt x="3005" y="13232"/>
                    <a:pt x="3315" y="14887"/>
                  </a:cubicBezTo>
                  <a:cubicBezTo>
                    <a:pt x="3470" y="15684"/>
                    <a:pt x="3565" y="16518"/>
                    <a:pt x="3791" y="17304"/>
                  </a:cubicBezTo>
                  <a:cubicBezTo>
                    <a:pt x="3970" y="17935"/>
                    <a:pt x="4006" y="18601"/>
                    <a:pt x="4279" y="19197"/>
                  </a:cubicBezTo>
                  <a:cubicBezTo>
                    <a:pt x="4310" y="19255"/>
                    <a:pt x="4359" y="19279"/>
                    <a:pt x="4407" y="19279"/>
                  </a:cubicBezTo>
                  <a:cubicBezTo>
                    <a:pt x="4508" y="19279"/>
                    <a:pt x="4610" y="19175"/>
                    <a:pt x="4553" y="19054"/>
                  </a:cubicBezTo>
                  <a:cubicBezTo>
                    <a:pt x="4244" y="18399"/>
                    <a:pt x="4148" y="17542"/>
                    <a:pt x="3970" y="16827"/>
                  </a:cubicBezTo>
                  <a:cubicBezTo>
                    <a:pt x="3791" y="16077"/>
                    <a:pt x="3696" y="15303"/>
                    <a:pt x="3553" y="14541"/>
                  </a:cubicBezTo>
                  <a:cubicBezTo>
                    <a:pt x="3220" y="12886"/>
                    <a:pt x="2803" y="11255"/>
                    <a:pt x="2410" y="9612"/>
                  </a:cubicBezTo>
                  <a:cubicBezTo>
                    <a:pt x="2005" y="7993"/>
                    <a:pt x="1720" y="6350"/>
                    <a:pt x="1362" y="4719"/>
                  </a:cubicBezTo>
                  <a:cubicBezTo>
                    <a:pt x="1041" y="3183"/>
                    <a:pt x="660" y="1671"/>
                    <a:pt x="327" y="123"/>
                  </a:cubicBezTo>
                  <a:cubicBezTo>
                    <a:pt x="307" y="37"/>
                    <a:pt x="248" y="1"/>
                    <a:pt x="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1" name="Google Shape;1771;p28"/>
            <p:cNvSpPr/>
            <p:nvPr/>
          </p:nvSpPr>
          <p:spPr>
            <a:xfrm>
              <a:off x="732007" y="2954145"/>
              <a:ext cx="297812" cy="870736"/>
            </a:xfrm>
            <a:custGeom>
              <a:avLst/>
              <a:gdLst/>
              <a:ahLst/>
              <a:cxnLst/>
              <a:rect l="l" t="t" r="r" b="b"/>
              <a:pathLst>
                <a:path w="4382" h="12812" fill="none" extrusionOk="0">
                  <a:moveTo>
                    <a:pt x="0" y="12812"/>
                  </a:moveTo>
                  <a:cubicBezTo>
                    <a:pt x="679" y="10824"/>
                    <a:pt x="1024" y="10157"/>
                    <a:pt x="1441" y="8704"/>
                  </a:cubicBezTo>
                  <a:cubicBezTo>
                    <a:pt x="2036" y="6668"/>
                    <a:pt x="2643" y="4847"/>
                    <a:pt x="3286" y="2858"/>
                  </a:cubicBezTo>
                  <a:cubicBezTo>
                    <a:pt x="3572" y="2001"/>
                    <a:pt x="3846" y="1025"/>
                    <a:pt x="4382" y="1"/>
                  </a:cubicBezTo>
                </a:path>
              </a:pathLst>
            </a:custGeom>
            <a:solidFill>
              <a:schemeClr val="lt2"/>
            </a:solidFill>
            <a:ln w="6850" cap="rnd" cmpd="sng">
              <a:solidFill>
                <a:srgbClr val="46789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2" name="Google Shape;1772;p28"/>
            <p:cNvSpPr/>
            <p:nvPr/>
          </p:nvSpPr>
          <p:spPr>
            <a:xfrm>
              <a:off x="1031385" y="2938786"/>
              <a:ext cx="267908" cy="891804"/>
            </a:xfrm>
            <a:custGeom>
              <a:avLst/>
              <a:gdLst/>
              <a:ahLst/>
              <a:cxnLst/>
              <a:rect l="l" t="t" r="r" b="b"/>
              <a:pathLst>
                <a:path w="3942" h="13122" fill="none" extrusionOk="0">
                  <a:moveTo>
                    <a:pt x="24" y="179"/>
                  </a:moveTo>
                  <a:cubicBezTo>
                    <a:pt x="1" y="1"/>
                    <a:pt x="274" y="810"/>
                    <a:pt x="596" y="1751"/>
                  </a:cubicBezTo>
                  <a:cubicBezTo>
                    <a:pt x="727" y="2132"/>
                    <a:pt x="870" y="2370"/>
                    <a:pt x="977" y="2787"/>
                  </a:cubicBezTo>
                  <a:cubicBezTo>
                    <a:pt x="1227" y="3632"/>
                    <a:pt x="1465" y="4394"/>
                    <a:pt x="1751" y="5263"/>
                  </a:cubicBezTo>
                  <a:cubicBezTo>
                    <a:pt x="2346" y="7085"/>
                    <a:pt x="2346" y="7073"/>
                    <a:pt x="2941" y="9014"/>
                  </a:cubicBezTo>
                  <a:cubicBezTo>
                    <a:pt x="3156" y="9692"/>
                    <a:pt x="3322" y="10561"/>
                    <a:pt x="3549" y="11288"/>
                  </a:cubicBezTo>
                  <a:cubicBezTo>
                    <a:pt x="3692" y="11764"/>
                    <a:pt x="3775" y="12466"/>
                    <a:pt x="3942" y="13121"/>
                  </a:cubicBezTo>
                </a:path>
              </a:pathLst>
            </a:custGeom>
            <a:solidFill>
              <a:schemeClr val="lt2"/>
            </a:solidFill>
            <a:ln w="6850" cap="rnd" cmpd="sng">
              <a:solidFill>
                <a:srgbClr val="46789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3" name="Google Shape;1773;p28"/>
            <p:cNvSpPr/>
            <p:nvPr/>
          </p:nvSpPr>
          <p:spPr>
            <a:xfrm>
              <a:off x="1029754" y="2970320"/>
              <a:ext cx="3330" cy="37311"/>
            </a:xfrm>
            <a:custGeom>
              <a:avLst/>
              <a:gdLst/>
              <a:ahLst/>
              <a:cxnLst/>
              <a:rect l="l" t="t" r="r" b="b"/>
              <a:pathLst>
                <a:path w="49" h="549" fill="none" extrusionOk="0">
                  <a:moveTo>
                    <a:pt x="1" y="1"/>
                  </a:moveTo>
                  <a:cubicBezTo>
                    <a:pt x="25" y="180"/>
                    <a:pt x="37" y="370"/>
                    <a:pt x="48" y="549"/>
                  </a:cubicBezTo>
                </a:path>
              </a:pathLst>
            </a:custGeom>
            <a:solidFill>
              <a:schemeClr val="lt2"/>
            </a:solidFill>
            <a:ln w="6850" cap="rnd" cmpd="sng">
              <a:solidFill>
                <a:srgbClr val="46789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4" name="Google Shape;1774;p28"/>
            <p:cNvSpPr/>
            <p:nvPr/>
          </p:nvSpPr>
          <p:spPr>
            <a:xfrm>
              <a:off x="1013579" y="3077974"/>
              <a:ext cx="28408" cy="935504"/>
            </a:xfrm>
            <a:custGeom>
              <a:avLst/>
              <a:gdLst/>
              <a:ahLst/>
              <a:cxnLst/>
              <a:rect l="l" t="t" r="r" b="b"/>
              <a:pathLst>
                <a:path w="418" h="13765" fill="none" extrusionOk="0">
                  <a:moveTo>
                    <a:pt x="322" y="0"/>
                  </a:moveTo>
                  <a:cubicBezTo>
                    <a:pt x="334" y="1132"/>
                    <a:pt x="239" y="2263"/>
                    <a:pt x="108" y="3418"/>
                  </a:cubicBezTo>
                  <a:cubicBezTo>
                    <a:pt x="1" y="4322"/>
                    <a:pt x="144" y="5311"/>
                    <a:pt x="215" y="6192"/>
                  </a:cubicBezTo>
                  <a:cubicBezTo>
                    <a:pt x="322" y="7239"/>
                    <a:pt x="179" y="8406"/>
                    <a:pt x="322" y="9466"/>
                  </a:cubicBezTo>
                  <a:cubicBezTo>
                    <a:pt x="417" y="10478"/>
                    <a:pt x="322" y="11204"/>
                    <a:pt x="286" y="12466"/>
                  </a:cubicBezTo>
                  <a:cubicBezTo>
                    <a:pt x="275" y="12895"/>
                    <a:pt x="239" y="13335"/>
                    <a:pt x="227" y="13764"/>
                  </a:cubicBezTo>
                </a:path>
              </a:pathLst>
            </a:custGeom>
            <a:solidFill>
              <a:schemeClr val="lt2"/>
            </a:solidFill>
            <a:ln w="6850" cap="rnd" cmpd="sng">
              <a:solidFill>
                <a:srgbClr val="46789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5" name="Google Shape;1775;p28"/>
            <p:cNvSpPr/>
            <p:nvPr/>
          </p:nvSpPr>
          <p:spPr>
            <a:xfrm>
              <a:off x="1028123" y="4048966"/>
              <a:ext cx="884" cy="37311"/>
            </a:xfrm>
            <a:custGeom>
              <a:avLst/>
              <a:gdLst/>
              <a:ahLst/>
              <a:cxnLst/>
              <a:rect l="l" t="t" r="r" b="b"/>
              <a:pathLst>
                <a:path w="13" h="549" fill="none" extrusionOk="0">
                  <a:moveTo>
                    <a:pt x="1" y="1"/>
                  </a:moveTo>
                  <a:cubicBezTo>
                    <a:pt x="1" y="180"/>
                    <a:pt x="1" y="358"/>
                    <a:pt x="13" y="549"/>
                  </a:cubicBezTo>
                </a:path>
              </a:pathLst>
            </a:custGeom>
            <a:solidFill>
              <a:schemeClr val="lt2"/>
            </a:solidFill>
            <a:ln w="6850" cap="rnd" cmpd="sng">
              <a:solidFill>
                <a:srgbClr val="46789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6" name="Google Shape;1776;p28"/>
            <p:cNvSpPr/>
            <p:nvPr/>
          </p:nvSpPr>
          <p:spPr>
            <a:xfrm>
              <a:off x="1022890" y="2836025"/>
              <a:ext cx="71089" cy="83458"/>
            </a:xfrm>
            <a:custGeom>
              <a:avLst/>
              <a:gdLst/>
              <a:ahLst/>
              <a:cxnLst/>
              <a:rect l="l" t="t" r="r" b="b"/>
              <a:pathLst>
                <a:path w="1046" h="1228" extrusionOk="0">
                  <a:moveTo>
                    <a:pt x="974" y="983"/>
                  </a:moveTo>
                  <a:cubicBezTo>
                    <a:pt x="974" y="983"/>
                    <a:pt x="974" y="983"/>
                    <a:pt x="974" y="983"/>
                  </a:cubicBezTo>
                  <a:lnTo>
                    <a:pt x="974" y="983"/>
                  </a:lnTo>
                  <a:cubicBezTo>
                    <a:pt x="974" y="983"/>
                    <a:pt x="974" y="983"/>
                    <a:pt x="974" y="983"/>
                  </a:cubicBezTo>
                  <a:lnTo>
                    <a:pt x="974" y="983"/>
                  </a:lnTo>
                  <a:cubicBezTo>
                    <a:pt x="974" y="983"/>
                    <a:pt x="974" y="983"/>
                    <a:pt x="974" y="983"/>
                  </a:cubicBezTo>
                  <a:close/>
                  <a:moveTo>
                    <a:pt x="526" y="0"/>
                  </a:moveTo>
                  <a:cubicBezTo>
                    <a:pt x="476" y="0"/>
                    <a:pt x="427" y="22"/>
                    <a:pt x="399" y="72"/>
                  </a:cubicBezTo>
                  <a:cubicBezTo>
                    <a:pt x="257" y="381"/>
                    <a:pt x="126" y="679"/>
                    <a:pt x="30" y="1024"/>
                  </a:cubicBezTo>
                  <a:cubicBezTo>
                    <a:pt x="1" y="1142"/>
                    <a:pt x="103" y="1224"/>
                    <a:pt x="197" y="1224"/>
                  </a:cubicBezTo>
                  <a:cubicBezTo>
                    <a:pt x="255" y="1224"/>
                    <a:pt x="310" y="1192"/>
                    <a:pt x="328" y="1120"/>
                  </a:cubicBezTo>
                  <a:cubicBezTo>
                    <a:pt x="375" y="908"/>
                    <a:pt x="443" y="717"/>
                    <a:pt x="527" y="530"/>
                  </a:cubicBezTo>
                  <a:lnTo>
                    <a:pt x="527" y="530"/>
                  </a:lnTo>
                  <a:cubicBezTo>
                    <a:pt x="559" y="626"/>
                    <a:pt x="585" y="724"/>
                    <a:pt x="614" y="822"/>
                  </a:cubicBezTo>
                  <a:cubicBezTo>
                    <a:pt x="638" y="941"/>
                    <a:pt x="673" y="1143"/>
                    <a:pt x="780" y="1203"/>
                  </a:cubicBezTo>
                  <a:cubicBezTo>
                    <a:pt x="805" y="1220"/>
                    <a:pt x="830" y="1227"/>
                    <a:pt x="854" y="1227"/>
                  </a:cubicBezTo>
                  <a:cubicBezTo>
                    <a:pt x="961" y="1227"/>
                    <a:pt x="1045" y="1077"/>
                    <a:pt x="974" y="983"/>
                  </a:cubicBezTo>
                  <a:lnTo>
                    <a:pt x="974" y="983"/>
                  </a:lnTo>
                  <a:cubicBezTo>
                    <a:pt x="975" y="984"/>
                    <a:pt x="975" y="985"/>
                    <a:pt x="975" y="985"/>
                  </a:cubicBezTo>
                  <a:cubicBezTo>
                    <a:pt x="975" y="985"/>
                    <a:pt x="974" y="984"/>
                    <a:pt x="974" y="983"/>
                  </a:cubicBezTo>
                  <a:lnTo>
                    <a:pt x="974" y="983"/>
                  </a:lnTo>
                  <a:cubicBezTo>
                    <a:pt x="962" y="967"/>
                    <a:pt x="945" y="953"/>
                    <a:pt x="923" y="941"/>
                  </a:cubicBezTo>
                  <a:lnTo>
                    <a:pt x="923" y="941"/>
                  </a:lnTo>
                  <a:cubicBezTo>
                    <a:pt x="959" y="959"/>
                    <a:pt x="971" y="977"/>
                    <a:pt x="974" y="983"/>
                  </a:cubicBezTo>
                  <a:lnTo>
                    <a:pt x="974" y="983"/>
                  </a:lnTo>
                  <a:cubicBezTo>
                    <a:pt x="973" y="979"/>
                    <a:pt x="971" y="970"/>
                    <a:pt x="971" y="953"/>
                  </a:cubicBezTo>
                  <a:cubicBezTo>
                    <a:pt x="971" y="917"/>
                    <a:pt x="959" y="893"/>
                    <a:pt x="935" y="858"/>
                  </a:cubicBezTo>
                  <a:cubicBezTo>
                    <a:pt x="911" y="774"/>
                    <a:pt x="900" y="667"/>
                    <a:pt x="864" y="584"/>
                  </a:cubicBezTo>
                  <a:cubicBezTo>
                    <a:pt x="816" y="405"/>
                    <a:pt x="757" y="227"/>
                    <a:pt x="673" y="72"/>
                  </a:cubicBezTo>
                  <a:cubicBezTo>
                    <a:pt x="642" y="28"/>
                    <a:pt x="583" y="0"/>
                    <a:pt x="5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7" name="Google Shape;1777;p28"/>
            <p:cNvSpPr/>
            <p:nvPr/>
          </p:nvSpPr>
          <p:spPr>
            <a:xfrm>
              <a:off x="1026764" y="2879386"/>
              <a:ext cx="57292" cy="23039"/>
            </a:xfrm>
            <a:custGeom>
              <a:avLst/>
              <a:gdLst/>
              <a:ahLst/>
              <a:cxnLst/>
              <a:rect l="l" t="t" r="r" b="b"/>
              <a:pathLst>
                <a:path w="843" h="339" extrusionOk="0">
                  <a:moveTo>
                    <a:pt x="221" y="0"/>
                  </a:moveTo>
                  <a:cubicBezTo>
                    <a:pt x="68" y="0"/>
                    <a:pt x="0" y="259"/>
                    <a:pt x="188" y="303"/>
                  </a:cubicBezTo>
                  <a:cubicBezTo>
                    <a:pt x="331" y="327"/>
                    <a:pt x="497" y="339"/>
                    <a:pt x="640" y="339"/>
                  </a:cubicBezTo>
                  <a:cubicBezTo>
                    <a:pt x="843" y="339"/>
                    <a:pt x="843" y="29"/>
                    <a:pt x="640" y="29"/>
                  </a:cubicBezTo>
                  <a:cubicBezTo>
                    <a:pt x="509" y="29"/>
                    <a:pt x="390" y="29"/>
                    <a:pt x="259" y="5"/>
                  </a:cubicBezTo>
                  <a:cubicBezTo>
                    <a:pt x="246" y="2"/>
                    <a:pt x="233" y="0"/>
                    <a:pt x="2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8" name="Google Shape;1778;p28"/>
            <p:cNvSpPr/>
            <p:nvPr/>
          </p:nvSpPr>
          <p:spPr>
            <a:xfrm>
              <a:off x="1626948" y="4022936"/>
              <a:ext cx="75982" cy="109216"/>
            </a:xfrm>
            <a:custGeom>
              <a:avLst/>
              <a:gdLst/>
              <a:ahLst/>
              <a:cxnLst/>
              <a:rect l="l" t="t" r="r" b="b"/>
              <a:pathLst>
                <a:path w="1118" h="1607" extrusionOk="0">
                  <a:moveTo>
                    <a:pt x="434" y="306"/>
                  </a:moveTo>
                  <a:cubicBezTo>
                    <a:pt x="504" y="306"/>
                    <a:pt x="601" y="409"/>
                    <a:pt x="620" y="455"/>
                  </a:cubicBezTo>
                  <a:cubicBezTo>
                    <a:pt x="712" y="599"/>
                    <a:pt x="637" y="663"/>
                    <a:pt x="523" y="693"/>
                  </a:cubicBezTo>
                  <a:lnTo>
                    <a:pt x="523" y="693"/>
                  </a:lnTo>
                  <a:cubicBezTo>
                    <a:pt x="521" y="693"/>
                    <a:pt x="518" y="693"/>
                    <a:pt x="515" y="693"/>
                  </a:cubicBezTo>
                  <a:cubicBezTo>
                    <a:pt x="506" y="693"/>
                    <a:pt x="498" y="693"/>
                    <a:pt x="489" y="693"/>
                  </a:cubicBezTo>
                  <a:cubicBezTo>
                    <a:pt x="489" y="696"/>
                    <a:pt x="489" y="698"/>
                    <a:pt x="490" y="701"/>
                  </a:cubicBezTo>
                  <a:lnTo>
                    <a:pt x="490" y="701"/>
                  </a:lnTo>
                  <a:cubicBezTo>
                    <a:pt x="482" y="702"/>
                    <a:pt x="473" y="704"/>
                    <a:pt x="465" y="705"/>
                  </a:cubicBezTo>
                  <a:cubicBezTo>
                    <a:pt x="302" y="752"/>
                    <a:pt x="321" y="1003"/>
                    <a:pt x="489" y="1003"/>
                  </a:cubicBezTo>
                  <a:cubicBezTo>
                    <a:pt x="493" y="1003"/>
                    <a:pt x="497" y="1003"/>
                    <a:pt x="501" y="1003"/>
                  </a:cubicBezTo>
                  <a:cubicBezTo>
                    <a:pt x="620" y="1003"/>
                    <a:pt x="775" y="1015"/>
                    <a:pt x="679" y="1170"/>
                  </a:cubicBezTo>
                  <a:cubicBezTo>
                    <a:pt x="618" y="1275"/>
                    <a:pt x="492" y="1315"/>
                    <a:pt x="373" y="1315"/>
                  </a:cubicBezTo>
                  <a:cubicBezTo>
                    <a:pt x="364" y="1315"/>
                    <a:pt x="354" y="1315"/>
                    <a:pt x="344" y="1315"/>
                  </a:cubicBezTo>
                  <a:lnTo>
                    <a:pt x="344" y="1315"/>
                  </a:lnTo>
                  <a:cubicBezTo>
                    <a:pt x="301" y="991"/>
                    <a:pt x="306" y="659"/>
                    <a:pt x="382" y="336"/>
                  </a:cubicBezTo>
                  <a:lnTo>
                    <a:pt x="382" y="336"/>
                  </a:lnTo>
                  <a:cubicBezTo>
                    <a:pt x="395" y="315"/>
                    <a:pt x="413" y="306"/>
                    <a:pt x="434" y="306"/>
                  </a:cubicBezTo>
                  <a:close/>
                  <a:moveTo>
                    <a:pt x="417" y="0"/>
                  </a:moveTo>
                  <a:cubicBezTo>
                    <a:pt x="329" y="0"/>
                    <a:pt x="242" y="34"/>
                    <a:pt x="166" y="113"/>
                  </a:cubicBezTo>
                  <a:lnTo>
                    <a:pt x="166" y="113"/>
                  </a:lnTo>
                  <a:cubicBezTo>
                    <a:pt x="134" y="129"/>
                    <a:pt x="107" y="159"/>
                    <a:pt x="96" y="205"/>
                  </a:cubicBezTo>
                  <a:cubicBezTo>
                    <a:pt x="1" y="622"/>
                    <a:pt x="1" y="1051"/>
                    <a:pt x="60" y="1479"/>
                  </a:cubicBezTo>
                  <a:cubicBezTo>
                    <a:pt x="72" y="1527"/>
                    <a:pt x="120" y="1586"/>
                    <a:pt x="167" y="1586"/>
                  </a:cubicBezTo>
                  <a:cubicBezTo>
                    <a:pt x="225" y="1600"/>
                    <a:pt x="284" y="1606"/>
                    <a:pt x="345" y="1606"/>
                  </a:cubicBezTo>
                  <a:cubicBezTo>
                    <a:pt x="609" y="1606"/>
                    <a:pt x="880" y="1477"/>
                    <a:pt x="977" y="1205"/>
                  </a:cubicBezTo>
                  <a:cubicBezTo>
                    <a:pt x="1040" y="1030"/>
                    <a:pt x="983" y="894"/>
                    <a:pt x="873" y="806"/>
                  </a:cubicBezTo>
                  <a:lnTo>
                    <a:pt x="873" y="806"/>
                  </a:lnTo>
                  <a:cubicBezTo>
                    <a:pt x="1117" y="505"/>
                    <a:pt x="759" y="0"/>
                    <a:pt x="4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9" name="Google Shape;1779;p28"/>
            <p:cNvSpPr/>
            <p:nvPr/>
          </p:nvSpPr>
          <p:spPr>
            <a:xfrm>
              <a:off x="1312957" y="4280449"/>
              <a:ext cx="82642" cy="66875"/>
            </a:xfrm>
            <a:custGeom>
              <a:avLst/>
              <a:gdLst/>
              <a:ahLst/>
              <a:cxnLst/>
              <a:rect l="l" t="t" r="r" b="b"/>
              <a:pathLst>
                <a:path w="1216" h="984" extrusionOk="0">
                  <a:moveTo>
                    <a:pt x="405" y="0"/>
                  </a:moveTo>
                  <a:cubicBezTo>
                    <a:pt x="369" y="0"/>
                    <a:pt x="332" y="14"/>
                    <a:pt x="299" y="48"/>
                  </a:cubicBezTo>
                  <a:cubicBezTo>
                    <a:pt x="61" y="286"/>
                    <a:pt x="1" y="667"/>
                    <a:pt x="299" y="881"/>
                  </a:cubicBezTo>
                  <a:cubicBezTo>
                    <a:pt x="399" y="952"/>
                    <a:pt x="510" y="984"/>
                    <a:pt x="620" y="984"/>
                  </a:cubicBezTo>
                  <a:cubicBezTo>
                    <a:pt x="823" y="984"/>
                    <a:pt x="1025" y="877"/>
                    <a:pt x="1156" y="714"/>
                  </a:cubicBezTo>
                  <a:cubicBezTo>
                    <a:pt x="1192" y="655"/>
                    <a:pt x="1215" y="560"/>
                    <a:pt x="1156" y="488"/>
                  </a:cubicBezTo>
                  <a:cubicBezTo>
                    <a:pt x="1126" y="459"/>
                    <a:pt x="1084" y="444"/>
                    <a:pt x="1043" y="444"/>
                  </a:cubicBezTo>
                  <a:cubicBezTo>
                    <a:pt x="1001" y="444"/>
                    <a:pt x="959" y="459"/>
                    <a:pt x="930" y="488"/>
                  </a:cubicBezTo>
                  <a:cubicBezTo>
                    <a:pt x="850" y="586"/>
                    <a:pt x="736" y="677"/>
                    <a:pt x="609" y="677"/>
                  </a:cubicBezTo>
                  <a:cubicBezTo>
                    <a:pt x="567" y="677"/>
                    <a:pt x="522" y="667"/>
                    <a:pt x="477" y="643"/>
                  </a:cubicBezTo>
                  <a:cubicBezTo>
                    <a:pt x="322" y="536"/>
                    <a:pt x="406" y="369"/>
                    <a:pt x="513" y="250"/>
                  </a:cubicBezTo>
                  <a:cubicBezTo>
                    <a:pt x="622" y="150"/>
                    <a:pt x="522" y="0"/>
                    <a:pt x="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0" name="Google Shape;1780;p28"/>
            <p:cNvSpPr/>
            <p:nvPr/>
          </p:nvSpPr>
          <p:spPr>
            <a:xfrm>
              <a:off x="655140" y="4256458"/>
              <a:ext cx="85021" cy="81079"/>
            </a:xfrm>
            <a:custGeom>
              <a:avLst/>
              <a:gdLst/>
              <a:ahLst/>
              <a:cxnLst/>
              <a:rect l="l" t="t" r="r" b="b"/>
              <a:pathLst>
                <a:path w="1251" h="1193" extrusionOk="0">
                  <a:moveTo>
                    <a:pt x="620" y="398"/>
                  </a:moveTo>
                  <a:cubicBezTo>
                    <a:pt x="739" y="478"/>
                    <a:pt x="829" y="593"/>
                    <a:pt x="774" y="734"/>
                  </a:cubicBezTo>
                  <a:cubicBezTo>
                    <a:pt x="721" y="847"/>
                    <a:pt x="625" y="889"/>
                    <a:pt x="524" y="889"/>
                  </a:cubicBezTo>
                  <a:cubicBezTo>
                    <a:pt x="470" y="889"/>
                    <a:pt x="414" y="877"/>
                    <a:pt x="362" y="858"/>
                  </a:cubicBezTo>
                  <a:lnTo>
                    <a:pt x="362" y="858"/>
                  </a:lnTo>
                  <a:cubicBezTo>
                    <a:pt x="436" y="698"/>
                    <a:pt x="527" y="548"/>
                    <a:pt x="620" y="398"/>
                  </a:cubicBezTo>
                  <a:close/>
                  <a:moveTo>
                    <a:pt x="461" y="0"/>
                  </a:moveTo>
                  <a:cubicBezTo>
                    <a:pt x="330" y="0"/>
                    <a:pt x="277" y="164"/>
                    <a:pt x="352" y="256"/>
                  </a:cubicBezTo>
                  <a:lnTo>
                    <a:pt x="352" y="256"/>
                  </a:lnTo>
                  <a:cubicBezTo>
                    <a:pt x="225" y="445"/>
                    <a:pt x="116" y="649"/>
                    <a:pt x="24" y="853"/>
                  </a:cubicBezTo>
                  <a:cubicBezTo>
                    <a:pt x="0" y="937"/>
                    <a:pt x="12" y="1020"/>
                    <a:pt x="84" y="1067"/>
                  </a:cubicBezTo>
                  <a:cubicBezTo>
                    <a:pt x="222" y="1146"/>
                    <a:pt x="380" y="1193"/>
                    <a:pt x="531" y="1193"/>
                  </a:cubicBezTo>
                  <a:cubicBezTo>
                    <a:pt x="745" y="1193"/>
                    <a:pt x="943" y="1100"/>
                    <a:pt x="1048" y="877"/>
                  </a:cubicBezTo>
                  <a:cubicBezTo>
                    <a:pt x="1250" y="460"/>
                    <a:pt x="893" y="115"/>
                    <a:pt x="512" y="8"/>
                  </a:cubicBezTo>
                  <a:cubicBezTo>
                    <a:pt x="494" y="2"/>
                    <a:pt x="477" y="0"/>
                    <a:pt x="4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1" name="Google Shape;1781;p28"/>
            <p:cNvSpPr/>
            <p:nvPr/>
          </p:nvSpPr>
          <p:spPr>
            <a:xfrm>
              <a:off x="341150" y="4043325"/>
              <a:ext cx="67215" cy="86720"/>
            </a:xfrm>
            <a:custGeom>
              <a:avLst/>
              <a:gdLst/>
              <a:ahLst/>
              <a:cxnLst/>
              <a:rect l="l" t="t" r="r" b="b"/>
              <a:pathLst>
                <a:path w="989" h="1276" extrusionOk="0">
                  <a:moveTo>
                    <a:pt x="786" y="1"/>
                  </a:moveTo>
                  <a:cubicBezTo>
                    <a:pt x="596" y="1"/>
                    <a:pt x="405" y="48"/>
                    <a:pt x="227" y="84"/>
                  </a:cubicBezTo>
                  <a:cubicBezTo>
                    <a:pt x="155" y="96"/>
                    <a:pt x="120" y="167"/>
                    <a:pt x="108" y="227"/>
                  </a:cubicBezTo>
                  <a:cubicBezTo>
                    <a:pt x="72" y="524"/>
                    <a:pt x="36" y="810"/>
                    <a:pt x="1" y="1108"/>
                  </a:cubicBezTo>
                  <a:cubicBezTo>
                    <a:pt x="1" y="1167"/>
                    <a:pt x="60" y="1239"/>
                    <a:pt x="120" y="1251"/>
                  </a:cubicBezTo>
                  <a:cubicBezTo>
                    <a:pt x="203" y="1266"/>
                    <a:pt x="293" y="1275"/>
                    <a:pt x="384" y="1275"/>
                  </a:cubicBezTo>
                  <a:cubicBezTo>
                    <a:pt x="501" y="1275"/>
                    <a:pt x="620" y="1260"/>
                    <a:pt x="727" y="1227"/>
                  </a:cubicBezTo>
                  <a:cubicBezTo>
                    <a:pt x="846" y="1191"/>
                    <a:pt x="894" y="1001"/>
                    <a:pt x="763" y="941"/>
                  </a:cubicBezTo>
                  <a:cubicBezTo>
                    <a:pt x="742" y="933"/>
                    <a:pt x="721" y="929"/>
                    <a:pt x="701" y="929"/>
                  </a:cubicBezTo>
                  <a:cubicBezTo>
                    <a:pt x="681" y="929"/>
                    <a:pt x="661" y="933"/>
                    <a:pt x="643" y="939"/>
                  </a:cubicBezTo>
                  <a:lnTo>
                    <a:pt x="643" y="939"/>
                  </a:lnTo>
                  <a:cubicBezTo>
                    <a:pt x="643" y="936"/>
                    <a:pt x="644" y="933"/>
                    <a:pt x="644" y="929"/>
                  </a:cubicBezTo>
                  <a:lnTo>
                    <a:pt x="644" y="929"/>
                  </a:lnTo>
                  <a:cubicBezTo>
                    <a:pt x="564" y="958"/>
                    <a:pt x="467" y="974"/>
                    <a:pt x="372" y="974"/>
                  </a:cubicBezTo>
                  <a:cubicBezTo>
                    <a:pt x="357" y="974"/>
                    <a:pt x="342" y="973"/>
                    <a:pt x="327" y="973"/>
                  </a:cubicBezTo>
                  <a:lnTo>
                    <a:pt x="327" y="973"/>
                  </a:lnTo>
                  <a:cubicBezTo>
                    <a:pt x="353" y="775"/>
                    <a:pt x="382" y="581"/>
                    <a:pt x="403" y="384"/>
                  </a:cubicBezTo>
                  <a:lnTo>
                    <a:pt x="403" y="384"/>
                  </a:lnTo>
                  <a:cubicBezTo>
                    <a:pt x="531" y="367"/>
                    <a:pt x="652" y="331"/>
                    <a:pt x="786" y="322"/>
                  </a:cubicBezTo>
                  <a:cubicBezTo>
                    <a:pt x="989" y="298"/>
                    <a:pt x="989" y="1"/>
                    <a:pt x="7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2" name="Google Shape;1782;p28"/>
            <p:cNvSpPr/>
            <p:nvPr/>
          </p:nvSpPr>
          <p:spPr>
            <a:xfrm>
              <a:off x="1388261" y="2938718"/>
              <a:ext cx="254452" cy="28136"/>
            </a:xfrm>
            <a:custGeom>
              <a:avLst/>
              <a:gdLst/>
              <a:ahLst/>
              <a:cxnLst/>
              <a:rect l="l" t="t" r="r" b="b"/>
              <a:pathLst>
                <a:path w="3744" h="414" extrusionOk="0">
                  <a:moveTo>
                    <a:pt x="3489" y="0"/>
                  </a:moveTo>
                  <a:cubicBezTo>
                    <a:pt x="3481" y="0"/>
                    <a:pt x="3473" y="1"/>
                    <a:pt x="3465" y="2"/>
                  </a:cubicBezTo>
                  <a:cubicBezTo>
                    <a:pt x="2794" y="97"/>
                    <a:pt x="2114" y="116"/>
                    <a:pt x="1437" y="116"/>
                  </a:cubicBezTo>
                  <a:cubicBezTo>
                    <a:pt x="1020" y="116"/>
                    <a:pt x="604" y="109"/>
                    <a:pt x="191" y="109"/>
                  </a:cubicBezTo>
                  <a:cubicBezTo>
                    <a:pt x="187" y="109"/>
                    <a:pt x="184" y="108"/>
                    <a:pt x="180" y="108"/>
                  </a:cubicBezTo>
                  <a:cubicBezTo>
                    <a:pt x="0" y="108"/>
                    <a:pt x="4" y="406"/>
                    <a:pt x="191" y="406"/>
                  </a:cubicBezTo>
                  <a:cubicBezTo>
                    <a:pt x="617" y="406"/>
                    <a:pt x="1045" y="413"/>
                    <a:pt x="1474" y="413"/>
                  </a:cubicBezTo>
                  <a:cubicBezTo>
                    <a:pt x="2170" y="413"/>
                    <a:pt x="2867" y="395"/>
                    <a:pt x="3560" y="299"/>
                  </a:cubicBezTo>
                  <a:cubicBezTo>
                    <a:pt x="3743" y="276"/>
                    <a:pt x="3684" y="0"/>
                    <a:pt x="3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3" name="Google Shape;1783;p28"/>
            <p:cNvSpPr/>
            <p:nvPr/>
          </p:nvSpPr>
          <p:spPr>
            <a:xfrm>
              <a:off x="1406407" y="2978408"/>
              <a:ext cx="226247" cy="116828"/>
            </a:xfrm>
            <a:custGeom>
              <a:avLst/>
              <a:gdLst/>
              <a:ahLst/>
              <a:cxnLst/>
              <a:rect l="l" t="t" r="r" b="b"/>
              <a:pathLst>
                <a:path w="3329" h="1719" extrusionOk="0">
                  <a:moveTo>
                    <a:pt x="864" y="1"/>
                  </a:moveTo>
                  <a:cubicBezTo>
                    <a:pt x="769" y="1"/>
                    <a:pt x="710" y="72"/>
                    <a:pt x="710" y="156"/>
                  </a:cubicBezTo>
                  <a:cubicBezTo>
                    <a:pt x="710" y="474"/>
                    <a:pt x="721" y="798"/>
                    <a:pt x="670" y="1120"/>
                  </a:cubicBezTo>
                  <a:lnTo>
                    <a:pt x="670" y="1120"/>
                  </a:lnTo>
                  <a:cubicBezTo>
                    <a:pt x="555" y="880"/>
                    <a:pt x="442" y="637"/>
                    <a:pt x="340" y="394"/>
                  </a:cubicBezTo>
                  <a:cubicBezTo>
                    <a:pt x="312" y="312"/>
                    <a:pt x="245" y="277"/>
                    <a:pt x="182" y="277"/>
                  </a:cubicBezTo>
                  <a:cubicBezTo>
                    <a:pt x="88" y="277"/>
                    <a:pt x="0" y="352"/>
                    <a:pt x="43" y="465"/>
                  </a:cubicBezTo>
                  <a:cubicBezTo>
                    <a:pt x="210" y="870"/>
                    <a:pt x="388" y="1251"/>
                    <a:pt x="579" y="1644"/>
                  </a:cubicBezTo>
                  <a:cubicBezTo>
                    <a:pt x="603" y="1697"/>
                    <a:pt x="646" y="1719"/>
                    <a:pt x="693" y="1719"/>
                  </a:cubicBezTo>
                  <a:cubicBezTo>
                    <a:pt x="761" y="1719"/>
                    <a:pt x="836" y="1672"/>
                    <a:pt x="864" y="1608"/>
                  </a:cubicBezTo>
                  <a:cubicBezTo>
                    <a:pt x="1014" y="1191"/>
                    <a:pt x="1010" y="746"/>
                    <a:pt x="1008" y="314"/>
                  </a:cubicBezTo>
                  <a:lnTo>
                    <a:pt x="1008" y="314"/>
                  </a:lnTo>
                  <a:cubicBezTo>
                    <a:pt x="1214" y="319"/>
                    <a:pt x="1419" y="320"/>
                    <a:pt x="1623" y="320"/>
                  </a:cubicBezTo>
                  <a:cubicBezTo>
                    <a:pt x="1749" y="320"/>
                    <a:pt x="1875" y="319"/>
                    <a:pt x="2001" y="319"/>
                  </a:cubicBezTo>
                  <a:cubicBezTo>
                    <a:pt x="2379" y="319"/>
                    <a:pt x="2757" y="322"/>
                    <a:pt x="3138" y="346"/>
                  </a:cubicBezTo>
                  <a:cubicBezTo>
                    <a:pt x="3142" y="346"/>
                    <a:pt x="3146" y="347"/>
                    <a:pt x="3149" y="347"/>
                  </a:cubicBezTo>
                  <a:cubicBezTo>
                    <a:pt x="3329" y="347"/>
                    <a:pt x="3325" y="48"/>
                    <a:pt x="3138" y="37"/>
                  </a:cubicBezTo>
                  <a:cubicBezTo>
                    <a:pt x="2757" y="7"/>
                    <a:pt x="2379" y="1"/>
                    <a:pt x="2001" y="1"/>
                  </a:cubicBezTo>
                  <a:cubicBezTo>
                    <a:pt x="1749" y="1"/>
                    <a:pt x="1497" y="4"/>
                    <a:pt x="1244" y="4"/>
                  </a:cubicBezTo>
                  <a:cubicBezTo>
                    <a:pt x="1118" y="4"/>
                    <a:pt x="991" y="3"/>
                    <a:pt x="8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4" name="Google Shape;1784;p28"/>
            <p:cNvSpPr/>
            <p:nvPr/>
          </p:nvSpPr>
          <p:spPr>
            <a:xfrm>
              <a:off x="1509575" y="3030332"/>
              <a:ext cx="79924" cy="58584"/>
            </a:xfrm>
            <a:custGeom>
              <a:avLst/>
              <a:gdLst/>
              <a:ahLst/>
              <a:cxnLst/>
              <a:rect l="l" t="t" r="r" b="b"/>
              <a:pathLst>
                <a:path w="1176" h="862" extrusionOk="0">
                  <a:moveTo>
                    <a:pt x="220" y="1"/>
                  </a:moveTo>
                  <a:cubicBezTo>
                    <a:pt x="102" y="1"/>
                    <a:pt x="1" y="157"/>
                    <a:pt x="120" y="249"/>
                  </a:cubicBezTo>
                  <a:cubicBezTo>
                    <a:pt x="370" y="440"/>
                    <a:pt x="620" y="642"/>
                    <a:pt x="894" y="832"/>
                  </a:cubicBezTo>
                  <a:cubicBezTo>
                    <a:pt x="923" y="853"/>
                    <a:pt x="951" y="862"/>
                    <a:pt x="977" y="862"/>
                  </a:cubicBezTo>
                  <a:cubicBezTo>
                    <a:pt x="1101" y="862"/>
                    <a:pt x="1175" y="657"/>
                    <a:pt x="1037" y="559"/>
                  </a:cubicBezTo>
                  <a:cubicBezTo>
                    <a:pt x="799" y="404"/>
                    <a:pt x="561" y="225"/>
                    <a:pt x="323" y="47"/>
                  </a:cubicBezTo>
                  <a:cubicBezTo>
                    <a:pt x="290" y="14"/>
                    <a:pt x="254" y="1"/>
                    <a:pt x="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5" name="Google Shape;1785;p28"/>
            <p:cNvSpPr/>
            <p:nvPr/>
          </p:nvSpPr>
          <p:spPr>
            <a:xfrm>
              <a:off x="1514944" y="3029856"/>
              <a:ext cx="73060" cy="62254"/>
            </a:xfrm>
            <a:custGeom>
              <a:avLst/>
              <a:gdLst/>
              <a:ahLst/>
              <a:cxnLst/>
              <a:rect l="l" t="t" r="r" b="b"/>
              <a:pathLst>
                <a:path w="1075" h="916" extrusionOk="0">
                  <a:moveTo>
                    <a:pt x="859" y="0"/>
                  </a:moveTo>
                  <a:cubicBezTo>
                    <a:pt x="833" y="0"/>
                    <a:pt x="806" y="9"/>
                    <a:pt x="779" y="30"/>
                  </a:cubicBezTo>
                  <a:cubicBezTo>
                    <a:pt x="529" y="232"/>
                    <a:pt x="303" y="411"/>
                    <a:pt x="101" y="649"/>
                  </a:cubicBezTo>
                  <a:cubicBezTo>
                    <a:pt x="1" y="758"/>
                    <a:pt x="102" y="915"/>
                    <a:pt x="219" y="915"/>
                  </a:cubicBezTo>
                  <a:cubicBezTo>
                    <a:pt x="255" y="915"/>
                    <a:pt x="293" y="900"/>
                    <a:pt x="327" y="863"/>
                  </a:cubicBezTo>
                  <a:cubicBezTo>
                    <a:pt x="518" y="649"/>
                    <a:pt x="708" y="470"/>
                    <a:pt x="946" y="304"/>
                  </a:cubicBezTo>
                  <a:cubicBezTo>
                    <a:pt x="1074" y="205"/>
                    <a:pt x="982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6" name="Google Shape;1786;p28"/>
            <p:cNvSpPr/>
            <p:nvPr/>
          </p:nvSpPr>
          <p:spPr>
            <a:xfrm>
              <a:off x="1468321" y="2845608"/>
              <a:ext cx="107721" cy="70885"/>
            </a:xfrm>
            <a:custGeom>
              <a:avLst/>
              <a:gdLst/>
              <a:ahLst/>
              <a:cxnLst/>
              <a:rect l="l" t="t" r="r" b="b"/>
              <a:pathLst>
                <a:path w="1585" h="1043" extrusionOk="0">
                  <a:moveTo>
                    <a:pt x="586" y="306"/>
                  </a:moveTo>
                  <a:cubicBezTo>
                    <a:pt x="599" y="306"/>
                    <a:pt x="613" y="308"/>
                    <a:pt x="627" y="314"/>
                  </a:cubicBezTo>
                  <a:lnTo>
                    <a:pt x="627" y="314"/>
                  </a:lnTo>
                  <a:cubicBezTo>
                    <a:pt x="616" y="427"/>
                    <a:pt x="585" y="544"/>
                    <a:pt x="513" y="633"/>
                  </a:cubicBezTo>
                  <a:cubicBezTo>
                    <a:pt x="491" y="656"/>
                    <a:pt x="436" y="742"/>
                    <a:pt x="390" y="742"/>
                  </a:cubicBezTo>
                  <a:cubicBezTo>
                    <a:pt x="388" y="742"/>
                    <a:pt x="385" y="741"/>
                    <a:pt x="382" y="741"/>
                  </a:cubicBezTo>
                  <a:cubicBezTo>
                    <a:pt x="372" y="741"/>
                    <a:pt x="423" y="306"/>
                    <a:pt x="586" y="306"/>
                  </a:cubicBezTo>
                  <a:close/>
                  <a:moveTo>
                    <a:pt x="567" y="1"/>
                  </a:moveTo>
                  <a:cubicBezTo>
                    <a:pt x="459" y="1"/>
                    <a:pt x="354" y="37"/>
                    <a:pt x="275" y="121"/>
                  </a:cubicBezTo>
                  <a:cubicBezTo>
                    <a:pt x="132" y="288"/>
                    <a:pt x="1" y="681"/>
                    <a:pt x="132" y="895"/>
                  </a:cubicBezTo>
                  <a:cubicBezTo>
                    <a:pt x="194" y="999"/>
                    <a:pt x="292" y="1042"/>
                    <a:pt x="395" y="1042"/>
                  </a:cubicBezTo>
                  <a:cubicBezTo>
                    <a:pt x="471" y="1042"/>
                    <a:pt x="550" y="1019"/>
                    <a:pt x="620" y="979"/>
                  </a:cubicBezTo>
                  <a:cubicBezTo>
                    <a:pt x="700" y="925"/>
                    <a:pt x="763" y="855"/>
                    <a:pt x="812" y="775"/>
                  </a:cubicBezTo>
                  <a:lnTo>
                    <a:pt x="812" y="775"/>
                  </a:lnTo>
                  <a:cubicBezTo>
                    <a:pt x="882" y="873"/>
                    <a:pt x="973" y="953"/>
                    <a:pt x="1084" y="1002"/>
                  </a:cubicBezTo>
                  <a:cubicBezTo>
                    <a:pt x="1141" y="1026"/>
                    <a:pt x="1193" y="1036"/>
                    <a:pt x="1241" y="1036"/>
                  </a:cubicBezTo>
                  <a:cubicBezTo>
                    <a:pt x="1460" y="1036"/>
                    <a:pt x="1575" y="809"/>
                    <a:pt x="1585" y="574"/>
                  </a:cubicBezTo>
                  <a:cubicBezTo>
                    <a:pt x="1585" y="479"/>
                    <a:pt x="1510" y="431"/>
                    <a:pt x="1434" y="431"/>
                  </a:cubicBezTo>
                  <a:cubicBezTo>
                    <a:pt x="1358" y="431"/>
                    <a:pt x="1281" y="479"/>
                    <a:pt x="1275" y="574"/>
                  </a:cubicBezTo>
                  <a:cubicBezTo>
                    <a:pt x="1275" y="664"/>
                    <a:pt x="1256" y="721"/>
                    <a:pt x="1212" y="721"/>
                  </a:cubicBezTo>
                  <a:cubicBezTo>
                    <a:pt x="1187" y="721"/>
                    <a:pt x="1152" y="701"/>
                    <a:pt x="1108" y="657"/>
                  </a:cubicBezTo>
                  <a:cubicBezTo>
                    <a:pt x="1006" y="564"/>
                    <a:pt x="969" y="434"/>
                    <a:pt x="958" y="307"/>
                  </a:cubicBezTo>
                  <a:lnTo>
                    <a:pt x="958" y="307"/>
                  </a:lnTo>
                  <a:cubicBezTo>
                    <a:pt x="960" y="289"/>
                    <a:pt x="961" y="271"/>
                    <a:pt x="963" y="252"/>
                  </a:cubicBezTo>
                  <a:lnTo>
                    <a:pt x="963" y="252"/>
                  </a:lnTo>
                  <a:cubicBezTo>
                    <a:pt x="964" y="245"/>
                    <a:pt x="964" y="236"/>
                    <a:pt x="964" y="228"/>
                  </a:cubicBezTo>
                  <a:lnTo>
                    <a:pt x="964" y="228"/>
                  </a:lnTo>
                  <a:cubicBezTo>
                    <a:pt x="965" y="220"/>
                    <a:pt x="965" y="213"/>
                    <a:pt x="965" y="205"/>
                  </a:cubicBezTo>
                  <a:cubicBezTo>
                    <a:pt x="965" y="104"/>
                    <a:pt x="891" y="53"/>
                    <a:pt x="815" y="53"/>
                  </a:cubicBezTo>
                  <a:cubicBezTo>
                    <a:pt x="809" y="53"/>
                    <a:pt x="803" y="53"/>
                    <a:pt x="797" y="54"/>
                  </a:cubicBezTo>
                  <a:lnTo>
                    <a:pt x="797" y="54"/>
                  </a:lnTo>
                  <a:cubicBezTo>
                    <a:pt x="725" y="20"/>
                    <a:pt x="645" y="1"/>
                    <a:pt x="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87" name="Google Shape;1787;p28"/>
          <p:cNvGrpSpPr/>
          <p:nvPr/>
        </p:nvGrpSpPr>
        <p:grpSpPr>
          <a:xfrm rot="-1219787" flipH="1">
            <a:off x="16568761" y="-31046"/>
            <a:ext cx="2747278" cy="4153440"/>
            <a:chOff x="605725" y="1160127"/>
            <a:chExt cx="527272" cy="797150"/>
          </a:xfrm>
        </p:grpSpPr>
        <p:sp>
          <p:nvSpPr>
            <p:cNvPr id="1788" name="Google Shape;1788;p28"/>
            <p:cNvSpPr/>
            <p:nvPr/>
          </p:nvSpPr>
          <p:spPr>
            <a:xfrm>
              <a:off x="606997" y="1160127"/>
              <a:ext cx="526000" cy="797150"/>
            </a:xfrm>
            <a:custGeom>
              <a:avLst/>
              <a:gdLst/>
              <a:ahLst/>
              <a:cxnLst/>
              <a:rect l="l" t="t" r="r" b="b"/>
              <a:pathLst>
                <a:path w="21040" h="31886" extrusionOk="0">
                  <a:moveTo>
                    <a:pt x="21039" y="0"/>
                  </a:moveTo>
                  <a:lnTo>
                    <a:pt x="18908" y="1572"/>
                  </a:lnTo>
                  <a:lnTo>
                    <a:pt x="16301" y="3513"/>
                  </a:lnTo>
                  <a:cubicBezTo>
                    <a:pt x="16098" y="3667"/>
                    <a:pt x="15896" y="3870"/>
                    <a:pt x="15765" y="4084"/>
                  </a:cubicBezTo>
                  <a:lnTo>
                    <a:pt x="15277" y="4882"/>
                  </a:lnTo>
                  <a:lnTo>
                    <a:pt x="1" y="29432"/>
                  </a:lnTo>
                  <a:lnTo>
                    <a:pt x="3966" y="31885"/>
                  </a:lnTo>
                  <a:lnTo>
                    <a:pt x="19218" y="7323"/>
                  </a:lnTo>
                  <a:lnTo>
                    <a:pt x="19706" y="6525"/>
                  </a:lnTo>
                  <a:cubicBezTo>
                    <a:pt x="19849" y="6322"/>
                    <a:pt x="19932" y="6072"/>
                    <a:pt x="19991" y="5799"/>
                  </a:cubicBezTo>
                  <a:lnTo>
                    <a:pt x="20575" y="2596"/>
                  </a:lnTo>
                  <a:lnTo>
                    <a:pt x="21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9" name="Google Shape;1789;p28"/>
            <p:cNvSpPr/>
            <p:nvPr/>
          </p:nvSpPr>
          <p:spPr>
            <a:xfrm>
              <a:off x="605725" y="1262775"/>
              <a:ext cx="480425" cy="688225"/>
            </a:xfrm>
            <a:custGeom>
              <a:avLst/>
              <a:gdLst/>
              <a:ahLst/>
              <a:cxnLst/>
              <a:rect l="l" t="t" r="r" b="b"/>
              <a:pathLst>
                <a:path w="19217" h="27529" extrusionOk="0">
                  <a:moveTo>
                    <a:pt x="16955" y="1"/>
                  </a:moveTo>
                  <a:lnTo>
                    <a:pt x="15276" y="513"/>
                  </a:lnTo>
                  <a:lnTo>
                    <a:pt x="15252" y="501"/>
                  </a:lnTo>
                  <a:lnTo>
                    <a:pt x="0" y="25075"/>
                  </a:lnTo>
                  <a:lnTo>
                    <a:pt x="3965" y="27528"/>
                  </a:lnTo>
                  <a:lnTo>
                    <a:pt x="19217" y="2954"/>
                  </a:lnTo>
                  <a:lnTo>
                    <a:pt x="19205" y="2954"/>
                  </a:lnTo>
                  <a:lnTo>
                    <a:pt x="18931" y="1215"/>
                  </a:lnTo>
                  <a:lnTo>
                    <a:pt x="17240" y="1739"/>
                  </a:lnTo>
                  <a:lnTo>
                    <a:pt x="169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0" name="Google Shape;1790;p28"/>
            <p:cNvSpPr/>
            <p:nvPr/>
          </p:nvSpPr>
          <p:spPr>
            <a:xfrm>
              <a:off x="987025" y="1193125"/>
              <a:ext cx="132475" cy="143500"/>
            </a:xfrm>
            <a:custGeom>
              <a:avLst/>
              <a:gdLst/>
              <a:ahLst/>
              <a:cxnLst/>
              <a:rect l="l" t="t" r="r" b="b"/>
              <a:pathLst>
                <a:path w="5299" h="5740" extrusionOk="0">
                  <a:moveTo>
                    <a:pt x="3632" y="1"/>
                  </a:moveTo>
                  <a:lnTo>
                    <a:pt x="1036" y="1930"/>
                  </a:lnTo>
                  <a:cubicBezTo>
                    <a:pt x="822" y="2084"/>
                    <a:pt x="643" y="2287"/>
                    <a:pt x="500" y="2513"/>
                  </a:cubicBezTo>
                  <a:lnTo>
                    <a:pt x="0" y="3299"/>
                  </a:lnTo>
                  <a:lnTo>
                    <a:pt x="0" y="3323"/>
                  </a:lnTo>
                  <a:lnTo>
                    <a:pt x="1703" y="2787"/>
                  </a:lnTo>
                  <a:lnTo>
                    <a:pt x="1988" y="4537"/>
                  </a:lnTo>
                  <a:lnTo>
                    <a:pt x="3679" y="4001"/>
                  </a:lnTo>
                  <a:lnTo>
                    <a:pt x="3953" y="5740"/>
                  </a:lnTo>
                  <a:lnTo>
                    <a:pt x="3965" y="5740"/>
                  </a:lnTo>
                  <a:lnTo>
                    <a:pt x="4453" y="4954"/>
                  </a:lnTo>
                  <a:cubicBezTo>
                    <a:pt x="4584" y="4728"/>
                    <a:pt x="4691" y="4478"/>
                    <a:pt x="4739" y="4216"/>
                  </a:cubicBezTo>
                  <a:lnTo>
                    <a:pt x="5298" y="1037"/>
                  </a:lnTo>
                  <a:lnTo>
                    <a:pt x="5298" y="1037"/>
                  </a:lnTo>
                  <a:lnTo>
                    <a:pt x="3870" y="1489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1" name="Google Shape;1791;p28"/>
            <p:cNvSpPr/>
            <p:nvPr/>
          </p:nvSpPr>
          <p:spPr>
            <a:xfrm>
              <a:off x="634300" y="1307650"/>
              <a:ext cx="372975" cy="570500"/>
            </a:xfrm>
            <a:custGeom>
              <a:avLst/>
              <a:gdLst/>
              <a:ahLst/>
              <a:cxnLst/>
              <a:rect l="l" t="t" r="r" b="b"/>
              <a:pathLst>
                <a:path w="14919" h="22820" extrusionOk="0">
                  <a:moveTo>
                    <a:pt x="14089" y="0"/>
                  </a:moveTo>
                  <a:cubicBezTo>
                    <a:pt x="13847" y="0"/>
                    <a:pt x="13610" y="124"/>
                    <a:pt x="13478" y="349"/>
                  </a:cubicBezTo>
                  <a:lnTo>
                    <a:pt x="215" y="21721"/>
                  </a:lnTo>
                  <a:cubicBezTo>
                    <a:pt x="0" y="22054"/>
                    <a:pt x="107" y="22507"/>
                    <a:pt x="453" y="22709"/>
                  </a:cubicBezTo>
                  <a:cubicBezTo>
                    <a:pt x="573" y="22784"/>
                    <a:pt x="705" y="22819"/>
                    <a:pt x="835" y="22819"/>
                  </a:cubicBezTo>
                  <a:cubicBezTo>
                    <a:pt x="1077" y="22819"/>
                    <a:pt x="1309" y="22696"/>
                    <a:pt x="1441" y="22471"/>
                  </a:cubicBezTo>
                  <a:lnTo>
                    <a:pt x="14704" y="1099"/>
                  </a:lnTo>
                  <a:cubicBezTo>
                    <a:pt x="14919" y="766"/>
                    <a:pt x="14812" y="313"/>
                    <a:pt x="14466" y="111"/>
                  </a:cubicBezTo>
                  <a:cubicBezTo>
                    <a:pt x="14350" y="36"/>
                    <a:pt x="14219" y="0"/>
                    <a:pt x="14089" y="0"/>
                  </a:cubicBez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 w="77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2" name="Google Shape;1792;p28"/>
            <p:cNvSpPr/>
            <p:nvPr/>
          </p:nvSpPr>
          <p:spPr>
            <a:xfrm>
              <a:off x="632500" y="1262775"/>
              <a:ext cx="397100" cy="639400"/>
            </a:xfrm>
            <a:custGeom>
              <a:avLst/>
              <a:gdLst/>
              <a:ahLst/>
              <a:cxnLst/>
              <a:rect l="l" t="t" r="r" b="b"/>
              <a:pathLst>
                <a:path w="15884" h="25576" fill="none" extrusionOk="0">
                  <a:moveTo>
                    <a:pt x="15884" y="1"/>
                  </a:moveTo>
                  <a:lnTo>
                    <a:pt x="1" y="25575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3" name="Google Shape;1793;p28"/>
            <p:cNvSpPr/>
            <p:nvPr/>
          </p:nvSpPr>
          <p:spPr>
            <a:xfrm>
              <a:off x="682525" y="1293150"/>
              <a:ext cx="396500" cy="638800"/>
            </a:xfrm>
            <a:custGeom>
              <a:avLst/>
              <a:gdLst/>
              <a:ahLst/>
              <a:cxnLst/>
              <a:rect l="l" t="t" r="r" b="b"/>
              <a:pathLst>
                <a:path w="15860" h="25552" fill="none" extrusionOk="0">
                  <a:moveTo>
                    <a:pt x="15859" y="0"/>
                  </a:moveTo>
                  <a:lnTo>
                    <a:pt x="0" y="25551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46826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5" name="Google Shape;1795;p29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1796" name="Google Shape;1796;p29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1797" name="Google Shape;1797;p29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8" name="Google Shape;1798;p29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9" name="Google Shape;1799;p29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0" name="Google Shape;1800;p29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1" name="Google Shape;1801;p29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2" name="Google Shape;1802;p29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3" name="Google Shape;1803;p29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4" name="Google Shape;1804;p29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5" name="Google Shape;1805;p29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6" name="Google Shape;1806;p29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7" name="Google Shape;1807;p29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8" name="Google Shape;1808;p29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9" name="Google Shape;1809;p29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0" name="Google Shape;1810;p29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1" name="Google Shape;1811;p29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2" name="Google Shape;1812;p29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3" name="Google Shape;1813;p29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4" name="Google Shape;1814;p29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5" name="Google Shape;1815;p29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6" name="Google Shape;1816;p29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7" name="Google Shape;1817;p29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8" name="Google Shape;1818;p29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9" name="Google Shape;1819;p29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0" name="Google Shape;1820;p29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1" name="Google Shape;1821;p29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2" name="Google Shape;1822;p29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3" name="Google Shape;1823;p29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4" name="Google Shape;1824;p29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5" name="Google Shape;1825;p29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6" name="Google Shape;1826;p29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7" name="Google Shape;1827;p29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8" name="Google Shape;1828;p29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9" name="Google Shape;1829;p29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0" name="Google Shape;1830;p29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1" name="Google Shape;1831;p29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2" name="Google Shape;1832;p29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3" name="Google Shape;1833;p29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4" name="Google Shape;1834;p29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5" name="Google Shape;1835;p29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6" name="Google Shape;1836;p29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7" name="Google Shape;1837;p29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8" name="Google Shape;1838;p29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839" name="Google Shape;1839;p29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29"/>
          <p:cNvGrpSpPr/>
          <p:nvPr/>
        </p:nvGrpSpPr>
        <p:grpSpPr>
          <a:xfrm rot="209507">
            <a:off x="15279277" y="7543297"/>
            <a:ext cx="3658074" cy="2634754"/>
            <a:chOff x="2102725" y="3430050"/>
            <a:chExt cx="371700" cy="267725"/>
          </a:xfrm>
        </p:grpSpPr>
        <p:sp>
          <p:nvSpPr>
            <p:cNvPr id="1842" name="Google Shape;1842;p29"/>
            <p:cNvSpPr/>
            <p:nvPr/>
          </p:nvSpPr>
          <p:spPr>
            <a:xfrm>
              <a:off x="2125550" y="3458850"/>
              <a:ext cx="210600" cy="198300"/>
            </a:xfrm>
            <a:custGeom>
              <a:avLst/>
              <a:gdLst/>
              <a:ahLst/>
              <a:cxnLst/>
              <a:rect l="l" t="t" r="r" b="b"/>
              <a:pathLst>
                <a:path w="8424" h="7932" extrusionOk="0">
                  <a:moveTo>
                    <a:pt x="3906" y="335"/>
                  </a:moveTo>
                  <a:lnTo>
                    <a:pt x="3906" y="335"/>
                  </a:lnTo>
                  <a:cubicBezTo>
                    <a:pt x="3882" y="502"/>
                    <a:pt x="3918" y="681"/>
                    <a:pt x="3918" y="812"/>
                  </a:cubicBezTo>
                  <a:cubicBezTo>
                    <a:pt x="3918" y="1074"/>
                    <a:pt x="3930" y="1300"/>
                    <a:pt x="3977" y="1574"/>
                  </a:cubicBezTo>
                  <a:cubicBezTo>
                    <a:pt x="3977" y="1586"/>
                    <a:pt x="3989" y="1592"/>
                    <a:pt x="4001" y="1592"/>
                  </a:cubicBezTo>
                  <a:cubicBezTo>
                    <a:pt x="4013" y="1592"/>
                    <a:pt x="4025" y="1586"/>
                    <a:pt x="4025" y="1574"/>
                  </a:cubicBezTo>
                  <a:cubicBezTo>
                    <a:pt x="4061" y="1300"/>
                    <a:pt x="4084" y="1074"/>
                    <a:pt x="4084" y="812"/>
                  </a:cubicBezTo>
                  <a:cubicBezTo>
                    <a:pt x="4084" y="693"/>
                    <a:pt x="4096" y="526"/>
                    <a:pt x="4096" y="383"/>
                  </a:cubicBezTo>
                  <a:cubicBezTo>
                    <a:pt x="4299" y="919"/>
                    <a:pt x="4632" y="1431"/>
                    <a:pt x="4894" y="1931"/>
                  </a:cubicBezTo>
                  <a:cubicBezTo>
                    <a:pt x="5251" y="2562"/>
                    <a:pt x="5632" y="3205"/>
                    <a:pt x="6001" y="3848"/>
                  </a:cubicBezTo>
                  <a:cubicBezTo>
                    <a:pt x="6716" y="5050"/>
                    <a:pt x="7418" y="6253"/>
                    <a:pt x="8037" y="7503"/>
                  </a:cubicBezTo>
                  <a:lnTo>
                    <a:pt x="7906" y="7467"/>
                  </a:lnTo>
                  <a:cubicBezTo>
                    <a:pt x="7752" y="7384"/>
                    <a:pt x="7609" y="7301"/>
                    <a:pt x="7442" y="7241"/>
                  </a:cubicBezTo>
                  <a:cubicBezTo>
                    <a:pt x="7430" y="7241"/>
                    <a:pt x="7418" y="7253"/>
                    <a:pt x="7430" y="7265"/>
                  </a:cubicBezTo>
                  <a:cubicBezTo>
                    <a:pt x="7537" y="7408"/>
                    <a:pt x="7692" y="7491"/>
                    <a:pt x="7847" y="7562"/>
                  </a:cubicBezTo>
                  <a:cubicBezTo>
                    <a:pt x="7871" y="7586"/>
                    <a:pt x="7918" y="7610"/>
                    <a:pt x="7966" y="7622"/>
                  </a:cubicBezTo>
                  <a:cubicBezTo>
                    <a:pt x="7882" y="7646"/>
                    <a:pt x="7763" y="7658"/>
                    <a:pt x="7668" y="7658"/>
                  </a:cubicBezTo>
                  <a:cubicBezTo>
                    <a:pt x="7263" y="7658"/>
                    <a:pt x="6882" y="7670"/>
                    <a:pt x="6478" y="7682"/>
                  </a:cubicBezTo>
                  <a:cubicBezTo>
                    <a:pt x="5716" y="7717"/>
                    <a:pt x="4977" y="7741"/>
                    <a:pt x="4215" y="7741"/>
                  </a:cubicBezTo>
                  <a:cubicBezTo>
                    <a:pt x="4047" y="7747"/>
                    <a:pt x="3877" y="7749"/>
                    <a:pt x="3707" y="7749"/>
                  </a:cubicBezTo>
                  <a:cubicBezTo>
                    <a:pt x="3147" y="7749"/>
                    <a:pt x="2582" y="7724"/>
                    <a:pt x="2025" y="7705"/>
                  </a:cubicBezTo>
                  <a:cubicBezTo>
                    <a:pt x="1656" y="7682"/>
                    <a:pt x="1286" y="7682"/>
                    <a:pt x="894" y="7682"/>
                  </a:cubicBezTo>
                  <a:cubicBezTo>
                    <a:pt x="715" y="7682"/>
                    <a:pt x="548" y="7705"/>
                    <a:pt x="393" y="7705"/>
                  </a:cubicBezTo>
                  <a:cubicBezTo>
                    <a:pt x="465" y="7658"/>
                    <a:pt x="536" y="7598"/>
                    <a:pt x="596" y="7551"/>
                  </a:cubicBezTo>
                  <a:cubicBezTo>
                    <a:pt x="715" y="7479"/>
                    <a:pt x="834" y="7384"/>
                    <a:pt x="894" y="7265"/>
                  </a:cubicBezTo>
                  <a:cubicBezTo>
                    <a:pt x="894" y="7265"/>
                    <a:pt x="894" y="7253"/>
                    <a:pt x="882" y="7253"/>
                  </a:cubicBezTo>
                  <a:cubicBezTo>
                    <a:pt x="751" y="7301"/>
                    <a:pt x="632" y="7372"/>
                    <a:pt x="524" y="7432"/>
                  </a:cubicBezTo>
                  <a:cubicBezTo>
                    <a:pt x="477" y="7467"/>
                    <a:pt x="417" y="7491"/>
                    <a:pt x="358" y="7527"/>
                  </a:cubicBezTo>
                  <a:cubicBezTo>
                    <a:pt x="429" y="7408"/>
                    <a:pt x="489" y="7253"/>
                    <a:pt x="536" y="7134"/>
                  </a:cubicBezTo>
                  <a:cubicBezTo>
                    <a:pt x="691" y="6789"/>
                    <a:pt x="834" y="6467"/>
                    <a:pt x="1001" y="6134"/>
                  </a:cubicBezTo>
                  <a:cubicBezTo>
                    <a:pt x="1370" y="5419"/>
                    <a:pt x="1763" y="4693"/>
                    <a:pt x="2144" y="3979"/>
                  </a:cubicBezTo>
                  <a:cubicBezTo>
                    <a:pt x="2501" y="3324"/>
                    <a:pt x="2834" y="2669"/>
                    <a:pt x="3132" y="1990"/>
                  </a:cubicBezTo>
                  <a:cubicBezTo>
                    <a:pt x="3370" y="1431"/>
                    <a:pt x="3620" y="871"/>
                    <a:pt x="3906" y="335"/>
                  </a:cubicBezTo>
                  <a:close/>
                  <a:moveTo>
                    <a:pt x="4050" y="1"/>
                  </a:moveTo>
                  <a:cubicBezTo>
                    <a:pt x="4017" y="1"/>
                    <a:pt x="3982" y="24"/>
                    <a:pt x="3989" y="62"/>
                  </a:cubicBezTo>
                  <a:cubicBezTo>
                    <a:pt x="3989" y="85"/>
                    <a:pt x="3989" y="85"/>
                    <a:pt x="4013" y="97"/>
                  </a:cubicBezTo>
                  <a:cubicBezTo>
                    <a:pt x="3989" y="109"/>
                    <a:pt x="3989" y="121"/>
                    <a:pt x="3977" y="157"/>
                  </a:cubicBezTo>
                  <a:cubicBezTo>
                    <a:pt x="3596" y="681"/>
                    <a:pt x="3322" y="1240"/>
                    <a:pt x="3049" y="1836"/>
                  </a:cubicBezTo>
                  <a:cubicBezTo>
                    <a:pt x="2751" y="2502"/>
                    <a:pt x="2429" y="3157"/>
                    <a:pt x="2072" y="3812"/>
                  </a:cubicBezTo>
                  <a:cubicBezTo>
                    <a:pt x="1679" y="4526"/>
                    <a:pt x="1298" y="5241"/>
                    <a:pt x="929" y="5979"/>
                  </a:cubicBezTo>
                  <a:cubicBezTo>
                    <a:pt x="763" y="6277"/>
                    <a:pt x="608" y="6586"/>
                    <a:pt x="477" y="6896"/>
                  </a:cubicBezTo>
                  <a:cubicBezTo>
                    <a:pt x="358" y="7181"/>
                    <a:pt x="167" y="7432"/>
                    <a:pt x="60" y="7717"/>
                  </a:cubicBezTo>
                  <a:lnTo>
                    <a:pt x="36" y="7717"/>
                  </a:lnTo>
                  <a:cubicBezTo>
                    <a:pt x="1" y="7717"/>
                    <a:pt x="1" y="7741"/>
                    <a:pt x="12" y="7765"/>
                  </a:cubicBezTo>
                  <a:cubicBezTo>
                    <a:pt x="108" y="7860"/>
                    <a:pt x="224" y="7887"/>
                    <a:pt x="344" y="7887"/>
                  </a:cubicBezTo>
                  <a:cubicBezTo>
                    <a:pt x="404" y="7887"/>
                    <a:pt x="465" y="7880"/>
                    <a:pt x="524" y="7872"/>
                  </a:cubicBezTo>
                  <a:cubicBezTo>
                    <a:pt x="643" y="7868"/>
                    <a:pt x="761" y="7867"/>
                    <a:pt x="879" y="7867"/>
                  </a:cubicBezTo>
                  <a:cubicBezTo>
                    <a:pt x="1113" y="7867"/>
                    <a:pt x="1346" y="7872"/>
                    <a:pt x="1584" y="7872"/>
                  </a:cubicBezTo>
                  <a:cubicBezTo>
                    <a:pt x="2334" y="7896"/>
                    <a:pt x="3096" y="7932"/>
                    <a:pt x="3858" y="7932"/>
                  </a:cubicBezTo>
                  <a:cubicBezTo>
                    <a:pt x="4644" y="7932"/>
                    <a:pt x="5430" y="7908"/>
                    <a:pt x="6239" y="7872"/>
                  </a:cubicBezTo>
                  <a:cubicBezTo>
                    <a:pt x="6644" y="7860"/>
                    <a:pt x="7025" y="7848"/>
                    <a:pt x="7430" y="7848"/>
                  </a:cubicBezTo>
                  <a:cubicBezTo>
                    <a:pt x="7557" y="7848"/>
                    <a:pt x="7701" y="7862"/>
                    <a:pt x="7844" y="7862"/>
                  </a:cubicBezTo>
                  <a:cubicBezTo>
                    <a:pt x="7969" y="7862"/>
                    <a:pt x="8093" y="7851"/>
                    <a:pt x="8204" y="7813"/>
                  </a:cubicBezTo>
                  <a:lnTo>
                    <a:pt x="8204" y="7836"/>
                  </a:lnTo>
                  <a:cubicBezTo>
                    <a:pt x="8226" y="7869"/>
                    <a:pt x="8257" y="7883"/>
                    <a:pt x="8287" y="7883"/>
                  </a:cubicBezTo>
                  <a:cubicBezTo>
                    <a:pt x="8356" y="7883"/>
                    <a:pt x="8424" y="7812"/>
                    <a:pt x="8383" y="7729"/>
                  </a:cubicBezTo>
                  <a:cubicBezTo>
                    <a:pt x="7740" y="6408"/>
                    <a:pt x="6990" y="5146"/>
                    <a:pt x="6228" y="3872"/>
                  </a:cubicBezTo>
                  <a:cubicBezTo>
                    <a:pt x="5858" y="3241"/>
                    <a:pt x="5466" y="2609"/>
                    <a:pt x="5108" y="1955"/>
                  </a:cubicBezTo>
                  <a:cubicBezTo>
                    <a:pt x="4930" y="1633"/>
                    <a:pt x="4763" y="1312"/>
                    <a:pt x="4584" y="990"/>
                  </a:cubicBezTo>
                  <a:cubicBezTo>
                    <a:pt x="4430" y="681"/>
                    <a:pt x="4287" y="324"/>
                    <a:pt x="4096" y="26"/>
                  </a:cubicBezTo>
                  <a:cubicBezTo>
                    <a:pt x="4088" y="8"/>
                    <a:pt x="4069" y="1"/>
                    <a:pt x="40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2223775" y="3511125"/>
              <a:ext cx="5075" cy="20575"/>
            </a:xfrm>
            <a:custGeom>
              <a:avLst/>
              <a:gdLst/>
              <a:ahLst/>
              <a:cxnLst/>
              <a:rect l="l" t="t" r="r" b="b"/>
              <a:pathLst>
                <a:path w="203" h="823" extrusionOk="0">
                  <a:moveTo>
                    <a:pt x="106" y="1"/>
                  </a:moveTo>
                  <a:cubicBezTo>
                    <a:pt x="99" y="1"/>
                    <a:pt x="90" y="7"/>
                    <a:pt x="84" y="18"/>
                  </a:cubicBezTo>
                  <a:cubicBezTo>
                    <a:pt x="1" y="257"/>
                    <a:pt x="24" y="566"/>
                    <a:pt x="84" y="804"/>
                  </a:cubicBezTo>
                  <a:cubicBezTo>
                    <a:pt x="84" y="816"/>
                    <a:pt x="93" y="822"/>
                    <a:pt x="102" y="822"/>
                  </a:cubicBezTo>
                  <a:cubicBezTo>
                    <a:pt x="111" y="822"/>
                    <a:pt x="120" y="816"/>
                    <a:pt x="120" y="804"/>
                  </a:cubicBezTo>
                  <a:cubicBezTo>
                    <a:pt x="179" y="566"/>
                    <a:pt x="203" y="257"/>
                    <a:pt x="120" y="18"/>
                  </a:cubicBezTo>
                  <a:cubicBezTo>
                    <a:pt x="120" y="7"/>
                    <a:pt x="114" y="1"/>
                    <a:pt x="1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4" name="Google Shape;1844;p29"/>
            <p:cNvSpPr/>
            <p:nvPr/>
          </p:nvSpPr>
          <p:spPr>
            <a:xfrm>
              <a:off x="2224975" y="3587775"/>
              <a:ext cx="7150" cy="14275"/>
            </a:xfrm>
            <a:custGeom>
              <a:avLst/>
              <a:gdLst/>
              <a:ahLst/>
              <a:cxnLst/>
              <a:rect l="l" t="t" r="r" b="b"/>
              <a:pathLst>
                <a:path w="286" h="571" extrusionOk="0">
                  <a:moveTo>
                    <a:pt x="131" y="0"/>
                  </a:moveTo>
                  <a:cubicBezTo>
                    <a:pt x="60" y="36"/>
                    <a:pt x="60" y="203"/>
                    <a:pt x="72" y="274"/>
                  </a:cubicBezTo>
                  <a:cubicBezTo>
                    <a:pt x="72" y="298"/>
                    <a:pt x="72" y="298"/>
                    <a:pt x="95" y="310"/>
                  </a:cubicBezTo>
                  <a:lnTo>
                    <a:pt x="60" y="346"/>
                  </a:lnTo>
                  <a:lnTo>
                    <a:pt x="60" y="358"/>
                  </a:lnTo>
                  <a:cubicBezTo>
                    <a:pt x="48" y="358"/>
                    <a:pt x="24" y="370"/>
                    <a:pt x="24" y="381"/>
                  </a:cubicBezTo>
                  <a:cubicBezTo>
                    <a:pt x="12" y="405"/>
                    <a:pt x="12" y="417"/>
                    <a:pt x="12" y="429"/>
                  </a:cubicBezTo>
                  <a:cubicBezTo>
                    <a:pt x="0" y="477"/>
                    <a:pt x="24" y="524"/>
                    <a:pt x="72" y="536"/>
                  </a:cubicBezTo>
                  <a:cubicBezTo>
                    <a:pt x="94" y="559"/>
                    <a:pt x="125" y="571"/>
                    <a:pt x="155" y="571"/>
                  </a:cubicBezTo>
                  <a:cubicBezTo>
                    <a:pt x="190" y="571"/>
                    <a:pt x="225" y="556"/>
                    <a:pt x="250" y="524"/>
                  </a:cubicBezTo>
                  <a:lnTo>
                    <a:pt x="262" y="500"/>
                  </a:lnTo>
                  <a:cubicBezTo>
                    <a:pt x="257" y="500"/>
                    <a:pt x="261" y="487"/>
                    <a:pt x="265" y="475"/>
                  </a:cubicBezTo>
                  <a:lnTo>
                    <a:pt x="265" y="475"/>
                  </a:lnTo>
                  <a:cubicBezTo>
                    <a:pt x="286" y="462"/>
                    <a:pt x="285" y="429"/>
                    <a:pt x="262" y="417"/>
                  </a:cubicBezTo>
                  <a:lnTo>
                    <a:pt x="250" y="405"/>
                  </a:lnTo>
                  <a:lnTo>
                    <a:pt x="250" y="381"/>
                  </a:lnTo>
                  <a:cubicBezTo>
                    <a:pt x="250" y="346"/>
                    <a:pt x="238" y="322"/>
                    <a:pt x="215" y="310"/>
                  </a:cubicBezTo>
                  <a:lnTo>
                    <a:pt x="215" y="274"/>
                  </a:lnTo>
                  <a:cubicBezTo>
                    <a:pt x="226" y="203"/>
                    <a:pt x="226" y="36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5" name="Google Shape;1845;p29"/>
            <p:cNvSpPr/>
            <p:nvPr/>
          </p:nvSpPr>
          <p:spPr>
            <a:xfrm>
              <a:off x="2171100" y="3620825"/>
              <a:ext cx="18175" cy="9825"/>
            </a:xfrm>
            <a:custGeom>
              <a:avLst/>
              <a:gdLst/>
              <a:ahLst/>
              <a:cxnLst/>
              <a:rect l="l" t="t" r="r" b="b"/>
              <a:pathLst>
                <a:path w="727" h="393" extrusionOk="0">
                  <a:moveTo>
                    <a:pt x="679" y="0"/>
                  </a:moveTo>
                  <a:cubicBezTo>
                    <a:pt x="560" y="36"/>
                    <a:pt x="441" y="95"/>
                    <a:pt x="345" y="131"/>
                  </a:cubicBezTo>
                  <a:cubicBezTo>
                    <a:pt x="203" y="191"/>
                    <a:pt x="84" y="250"/>
                    <a:pt x="0" y="357"/>
                  </a:cubicBezTo>
                  <a:cubicBezTo>
                    <a:pt x="0" y="369"/>
                    <a:pt x="0" y="393"/>
                    <a:pt x="12" y="393"/>
                  </a:cubicBezTo>
                  <a:cubicBezTo>
                    <a:pt x="143" y="369"/>
                    <a:pt x="250" y="310"/>
                    <a:pt x="369" y="250"/>
                  </a:cubicBezTo>
                  <a:cubicBezTo>
                    <a:pt x="488" y="191"/>
                    <a:pt x="619" y="131"/>
                    <a:pt x="726" y="36"/>
                  </a:cubicBezTo>
                  <a:cubicBezTo>
                    <a:pt x="715" y="12"/>
                    <a:pt x="703" y="0"/>
                    <a:pt x="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6" name="Google Shape;1846;p29"/>
            <p:cNvSpPr/>
            <p:nvPr/>
          </p:nvSpPr>
          <p:spPr>
            <a:xfrm>
              <a:off x="2245800" y="3608600"/>
              <a:ext cx="22350" cy="11050"/>
            </a:xfrm>
            <a:custGeom>
              <a:avLst/>
              <a:gdLst/>
              <a:ahLst/>
              <a:cxnLst/>
              <a:rect l="l" t="t" r="r" b="b"/>
              <a:pathLst>
                <a:path w="894" h="442" extrusionOk="0">
                  <a:moveTo>
                    <a:pt x="24" y="1"/>
                  </a:moveTo>
                  <a:cubicBezTo>
                    <a:pt x="13" y="1"/>
                    <a:pt x="1" y="13"/>
                    <a:pt x="13" y="25"/>
                  </a:cubicBezTo>
                  <a:cubicBezTo>
                    <a:pt x="167" y="120"/>
                    <a:pt x="310" y="191"/>
                    <a:pt x="441" y="263"/>
                  </a:cubicBezTo>
                  <a:cubicBezTo>
                    <a:pt x="584" y="346"/>
                    <a:pt x="703" y="429"/>
                    <a:pt x="846" y="441"/>
                  </a:cubicBezTo>
                  <a:cubicBezTo>
                    <a:pt x="882" y="441"/>
                    <a:pt x="894" y="418"/>
                    <a:pt x="882" y="418"/>
                  </a:cubicBezTo>
                  <a:cubicBezTo>
                    <a:pt x="786" y="299"/>
                    <a:pt x="644" y="239"/>
                    <a:pt x="513" y="179"/>
                  </a:cubicBezTo>
                  <a:cubicBezTo>
                    <a:pt x="358" y="108"/>
                    <a:pt x="191" y="48"/>
                    <a:pt x="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2284200" y="3627650"/>
              <a:ext cx="15300" cy="6425"/>
            </a:xfrm>
            <a:custGeom>
              <a:avLst/>
              <a:gdLst/>
              <a:ahLst/>
              <a:cxnLst/>
              <a:rect l="l" t="t" r="r" b="b"/>
              <a:pathLst>
                <a:path w="612" h="257" extrusionOk="0">
                  <a:moveTo>
                    <a:pt x="12" y="1"/>
                  </a:moveTo>
                  <a:cubicBezTo>
                    <a:pt x="1" y="1"/>
                    <a:pt x="1" y="13"/>
                    <a:pt x="1" y="13"/>
                  </a:cubicBezTo>
                  <a:cubicBezTo>
                    <a:pt x="84" y="84"/>
                    <a:pt x="167" y="132"/>
                    <a:pt x="263" y="179"/>
                  </a:cubicBezTo>
                  <a:cubicBezTo>
                    <a:pt x="349" y="201"/>
                    <a:pt x="426" y="252"/>
                    <a:pt x="511" y="252"/>
                  </a:cubicBezTo>
                  <a:cubicBezTo>
                    <a:pt x="519" y="252"/>
                    <a:pt x="528" y="252"/>
                    <a:pt x="536" y="251"/>
                  </a:cubicBezTo>
                  <a:cubicBezTo>
                    <a:pt x="546" y="255"/>
                    <a:pt x="555" y="256"/>
                    <a:pt x="562" y="256"/>
                  </a:cubicBezTo>
                  <a:cubicBezTo>
                    <a:pt x="602" y="256"/>
                    <a:pt x="612" y="211"/>
                    <a:pt x="572" y="191"/>
                  </a:cubicBezTo>
                  <a:cubicBezTo>
                    <a:pt x="501" y="132"/>
                    <a:pt x="393" y="120"/>
                    <a:pt x="310" y="84"/>
                  </a:cubicBezTo>
                  <a:cubicBezTo>
                    <a:pt x="203" y="60"/>
                    <a:pt x="108" y="37"/>
                    <a:pt x="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2194000" y="3554725"/>
              <a:ext cx="66700" cy="74300"/>
            </a:xfrm>
            <a:custGeom>
              <a:avLst/>
              <a:gdLst/>
              <a:ahLst/>
              <a:cxnLst/>
              <a:rect l="l" t="t" r="r" b="b"/>
              <a:pathLst>
                <a:path w="2668" h="2972" extrusionOk="0">
                  <a:moveTo>
                    <a:pt x="1763" y="456"/>
                  </a:moveTo>
                  <a:cubicBezTo>
                    <a:pt x="1882" y="456"/>
                    <a:pt x="2001" y="459"/>
                    <a:pt x="2120" y="465"/>
                  </a:cubicBezTo>
                  <a:cubicBezTo>
                    <a:pt x="2204" y="465"/>
                    <a:pt x="2323" y="501"/>
                    <a:pt x="2418" y="501"/>
                  </a:cubicBezTo>
                  <a:cubicBezTo>
                    <a:pt x="2418" y="513"/>
                    <a:pt x="2418" y="513"/>
                    <a:pt x="2430" y="537"/>
                  </a:cubicBezTo>
                  <a:lnTo>
                    <a:pt x="2430" y="549"/>
                  </a:lnTo>
                  <a:cubicBezTo>
                    <a:pt x="2347" y="656"/>
                    <a:pt x="2287" y="799"/>
                    <a:pt x="2227" y="930"/>
                  </a:cubicBezTo>
                  <a:cubicBezTo>
                    <a:pt x="2120" y="1156"/>
                    <a:pt x="2013" y="1382"/>
                    <a:pt x="1930" y="1608"/>
                  </a:cubicBezTo>
                  <a:cubicBezTo>
                    <a:pt x="1763" y="1977"/>
                    <a:pt x="1549" y="2334"/>
                    <a:pt x="1418" y="2704"/>
                  </a:cubicBezTo>
                  <a:cubicBezTo>
                    <a:pt x="1192" y="2275"/>
                    <a:pt x="977" y="1858"/>
                    <a:pt x="739" y="1441"/>
                  </a:cubicBezTo>
                  <a:cubicBezTo>
                    <a:pt x="620" y="1215"/>
                    <a:pt x="477" y="1013"/>
                    <a:pt x="346" y="787"/>
                  </a:cubicBezTo>
                  <a:cubicBezTo>
                    <a:pt x="299" y="691"/>
                    <a:pt x="239" y="608"/>
                    <a:pt x="168" y="537"/>
                  </a:cubicBezTo>
                  <a:lnTo>
                    <a:pt x="168" y="513"/>
                  </a:lnTo>
                  <a:cubicBezTo>
                    <a:pt x="203" y="523"/>
                    <a:pt x="242" y="526"/>
                    <a:pt x="281" y="526"/>
                  </a:cubicBezTo>
                  <a:cubicBezTo>
                    <a:pt x="386" y="526"/>
                    <a:pt x="498" y="501"/>
                    <a:pt x="584" y="501"/>
                  </a:cubicBezTo>
                  <a:cubicBezTo>
                    <a:pt x="811" y="489"/>
                    <a:pt x="1049" y="465"/>
                    <a:pt x="1263" y="465"/>
                  </a:cubicBezTo>
                  <a:cubicBezTo>
                    <a:pt x="1263" y="560"/>
                    <a:pt x="1263" y="656"/>
                    <a:pt x="1311" y="727"/>
                  </a:cubicBezTo>
                  <a:cubicBezTo>
                    <a:pt x="1317" y="733"/>
                    <a:pt x="1326" y="736"/>
                    <a:pt x="1334" y="736"/>
                  </a:cubicBezTo>
                  <a:cubicBezTo>
                    <a:pt x="1343" y="736"/>
                    <a:pt x="1352" y="733"/>
                    <a:pt x="1358" y="727"/>
                  </a:cubicBezTo>
                  <a:cubicBezTo>
                    <a:pt x="1406" y="656"/>
                    <a:pt x="1406" y="560"/>
                    <a:pt x="1406" y="465"/>
                  </a:cubicBezTo>
                  <a:cubicBezTo>
                    <a:pt x="1525" y="459"/>
                    <a:pt x="1644" y="456"/>
                    <a:pt x="1763" y="456"/>
                  </a:cubicBezTo>
                  <a:close/>
                  <a:moveTo>
                    <a:pt x="1346" y="1"/>
                  </a:moveTo>
                  <a:cubicBezTo>
                    <a:pt x="1287" y="84"/>
                    <a:pt x="1299" y="203"/>
                    <a:pt x="1287" y="322"/>
                  </a:cubicBezTo>
                  <a:cubicBezTo>
                    <a:pt x="1073" y="334"/>
                    <a:pt x="882" y="358"/>
                    <a:pt x="668" y="370"/>
                  </a:cubicBezTo>
                  <a:cubicBezTo>
                    <a:pt x="525" y="382"/>
                    <a:pt x="311" y="370"/>
                    <a:pt x="168" y="429"/>
                  </a:cubicBezTo>
                  <a:cubicBezTo>
                    <a:pt x="156" y="406"/>
                    <a:pt x="132" y="394"/>
                    <a:pt x="108" y="394"/>
                  </a:cubicBezTo>
                  <a:cubicBezTo>
                    <a:pt x="13" y="394"/>
                    <a:pt x="1" y="513"/>
                    <a:pt x="61" y="560"/>
                  </a:cubicBezTo>
                  <a:cubicBezTo>
                    <a:pt x="96" y="679"/>
                    <a:pt x="168" y="763"/>
                    <a:pt x="227" y="870"/>
                  </a:cubicBezTo>
                  <a:cubicBezTo>
                    <a:pt x="358" y="1084"/>
                    <a:pt x="477" y="1299"/>
                    <a:pt x="596" y="1525"/>
                  </a:cubicBezTo>
                  <a:cubicBezTo>
                    <a:pt x="692" y="1680"/>
                    <a:pt x="763" y="1846"/>
                    <a:pt x="858" y="1989"/>
                  </a:cubicBezTo>
                  <a:cubicBezTo>
                    <a:pt x="763" y="2025"/>
                    <a:pt x="692" y="2061"/>
                    <a:pt x="620" y="2096"/>
                  </a:cubicBezTo>
                  <a:cubicBezTo>
                    <a:pt x="537" y="2144"/>
                    <a:pt x="406" y="2180"/>
                    <a:pt x="394" y="2275"/>
                  </a:cubicBezTo>
                  <a:cubicBezTo>
                    <a:pt x="394" y="2287"/>
                    <a:pt x="394" y="2299"/>
                    <a:pt x="418" y="2323"/>
                  </a:cubicBezTo>
                  <a:cubicBezTo>
                    <a:pt x="427" y="2325"/>
                    <a:pt x="437" y="2326"/>
                    <a:pt x="446" y="2326"/>
                  </a:cubicBezTo>
                  <a:cubicBezTo>
                    <a:pt x="534" y="2326"/>
                    <a:pt x="627" y="2236"/>
                    <a:pt x="692" y="2203"/>
                  </a:cubicBezTo>
                  <a:cubicBezTo>
                    <a:pt x="763" y="2156"/>
                    <a:pt x="834" y="2108"/>
                    <a:pt x="894" y="2049"/>
                  </a:cubicBezTo>
                  <a:cubicBezTo>
                    <a:pt x="1037" y="2299"/>
                    <a:pt x="1168" y="2537"/>
                    <a:pt x="1299" y="2799"/>
                  </a:cubicBezTo>
                  <a:cubicBezTo>
                    <a:pt x="1299" y="2811"/>
                    <a:pt x="1311" y="2811"/>
                    <a:pt x="1311" y="2811"/>
                  </a:cubicBezTo>
                  <a:lnTo>
                    <a:pt x="1311" y="2823"/>
                  </a:lnTo>
                  <a:cubicBezTo>
                    <a:pt x="1275" y="2858"/>
                    <a:pt x="1287" y="2942"/>
                    <a:pt x="1358" y="2954"/>
                  </a:cubicBezTo>
                  <a:cubicBezTo>
                    <a:pt x="1376" y="2965"/>
                    <a:pt x="1391" y="2971"/>
                    <a:pt x="1406" y="2971"/>
                  </a:cubicBezTo>
                  <a:cubicBezTo>
                    <a:pt x="1421" y="2971"/>
                    <a:pt x="1436" y="2965"/>
                    <a:pt x="1454" y="2954"/>
                  </a:cubicBezTo>
                  <a:lnTo>
                    <a:pt x="1489" y="2918"/>
                  </a:lnTo>
                  <a:cubicBezTo>
                    <a:pt x="1513" y="2894"/>
                    <a:pt x="1513" y="2894"/>
                    <a:pt x="1513" y="2882"/>
                  </a:cubicBezTo>
                  <a:cubicBezTo>
                    <a:pt x="1513" y="2870"/>
                    <a:pt x="1525" y="2870"/>
                    <a:pt x="1525" y="2858"/>
                  </a:cubicBezTo>
                  <a:cubicBezTo>
                    <a:pt x="1525" y="2823"/>
                    <a:pt x="1525" y="2799"/>
                    <a:pt x="1513" y="2775"/>
                  </a:cubicBezTo>
                  <a:cubicBezTo>
                    <a:pt x="1751" y="2501"/>
                    <a:pt x="1882" y="2108"/>
                    <a:pt x="2025" y="1799"/>
                  </a:cubicBezTo>
                  <a:cubicBezTo>
                    <a:pt x="2132" y="1572"/>
                    <a:pt x="2227" y="1346"/>
                    <a:pt x="2323" y="1132"/>
                  </a:cubicBezTo>
                  <a:cubicBezTo>
                    <a:pt x="2406" y="965"/>
                    <a:pt x="2525" y="787"/>
                    <a:pt x="2561" y="608"/>
                  </a:cubicBezTo>
                  <a:cubicBezTo>
                    <a:pt x="2563" y="609"/>
                    <a:pt x="2566" y="609"/>
                    <a:pt x="2568" y="609"/>
                  </a:cubicBezTo>
                  <a:cubicBezTo>
                    <a:pt x="2605" y="609"/>
                    <a:pt x="2667" y="533"/>
                    <a:pt x="2656" y="477"/>
                  </a:cubicBezTo>
                  <a:cubicBezTo>
                    <a:pt x="2620" y="418"/>
                    <a:pt x="2608" y="382"/>
                    <a:pt x="2549" y="370"/>
                  </a:cubicBezTo>
                  <a:cubicBezTo>
                    <a:pt x="2454" y="310"/>
                    <a:pt x="2323" y="322"/>
                    <a:pt x="2216" y="310"/>
                  </a:cubicBezTo>
                  <a:cubicBezTo>
                    <a:pt x="2132" y="306"/>
                    <a:pt x="2050" y="305"/>
                    <a:pt x="1969" y="305"/>
                  </a:cubicBezTo>
                  <a:cubicBezTo>
                    <a:pt x="1805" y="305"/>
                    <a:pt x="1644" y="310"/>
                    <a:pt x="1477" y="310"/>
                  </a:cubicBezTo>
                  <a:lnTo>
                    <a:pt x="1418" y="310"/>
                  </a:lnTo>
                  <a:cubicBezTo>
                    <a:pt x="1418" y="203"/>
                    <a:pt x="1418" y="84"/>
                    <a:pt x="13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2237175" y="3457250"/>
              <a:ext cx="38125" cy="3125"/>
            </a:xfrm>
            <a:custGeom>
              <a:avLst/>
              <a:gdLst/>
              <a:ahLst/>
              <a:cxnLst/>
              <a:rect l="l" t="t" r="r" b="b"/>
              <a:pathLst>
                <a:path w="1525" h="125" extrusionOk="0">
                  <a:moveTo>
                    <a:pt x="702" y="0"/>
                  </a:moveTo>
                  <a:cubicBezTo>
                    <a:pt x="472" y="0"/>
                    <a:pt x="243" y="16"/>
                    <a:pt x="24" y="54"/>
                  </a:cubicBezTo>
                  <a:cubicBezTo>
                    <a:pt x="0" y="54"/>
                    <a:pt x="0" y="66"/>
                    <a:pt x="24" y="66"/>
                  </a:cubicBezTo>
                  <a:cubicBezTo>
                    <a:pt x="236" y="108"/>
                    <a:pt x="457" y="125"/>
                    <a:pt x="680" y="125"/>
                  </a:cubicBezTo>
                  <a:cubicBezTo>
                    <a:pt x="959" y="125"/>
                    <a:pt x="1241" y="99"/>
                    <a:pt x="1512" y="66"/>
                  </a:cubicBezTo>
                  <a:cubicBezTo>
                    <a:pt x="1524" y="66"/>
                    <a:pt x="1524" y="54"/>
                    <a:pt x="1512" y="54"/>
                  </a:cubicBezTo>
                  <a:cubicBezTo>
                    <a:pt x="1248" y="22"/>
                    <a:pt x="974" y="0"/>
                    <a:pt x="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2286000" y="3458575"/>
              <a:ext cx="21150" cy="2425"/>
            </a:xfrm>
            <a:custGeom>
              <a:avLst/>
              <a:gdLst/>
              <a:ahLst/>
              <a:cxnLst/>
              <a:rect l="l" t="t" r="r" b="b"/>
              <a:pathLst>
                <a:path w="846" h="97" extrusionOk="0">
                  <a:moveTo>
                    <a:pt x="377" y="1"/>
                  </a:moveTo>
                  <a:cubicBezTo>
                    <a:pt x="255" y="1"/>
                    <a:pt x="132" y="11"/>
                    <a:pt x="12" y="37"/>
                  </a:cubicBezTo>
                  <a:cubicBezTo>
                    <a:pt x="0" y="37"/>
                    <a:pt x="0" y="61"/>
                    <a:pt x="12" y="61"/>
                  </a:cubicBezTo>
                  <a:cubicBezTo>
                    <a:pt x="132" y="87"/>
                    <a:pt x="255" y="97"/>
                    <a:pt x="377" y="97"/>
                  </a:cubicBezTo>
                  <a:cubicBezTo>
                    <a:pt x="533" y="97"/>
                    <a:pt x="687" y="81"/>
                    <a:pt x="833" y="61"/>
                  </a:cubicBezTo>
                  <a:cubicBezTo>
                    <a:pt x="845" y="49"/>
                    <a:pt x="845" y="37"/>
                    <a:pt x="833" y="37"/>
                  </a:cubicBezTo>
                  <a:cubicBezTo>
                    <a:pt x="687" y="17"/>
                    <a:pt x="533" y="1"/>
                    <a:pt x="3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2318425" y="345800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3" y="0"/>
                  </a:moveTo>
                  <a:cubicBezTo>
                    <a:pt x="1" y="0"/>
                    <a:pt x="1" y="12"/>
                    <a:pt x="13" y="12"/>
                  </a:cubicBezTo>
                  <a:cubicBezTo>
                    <a:pt x="25" y="12"/>
                    <a:pt x="25" y="0"/>
                    <a:pt x="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2342550" y="3458250"/>
              <a:ext cx="16675" cy="1225"/>
            </a:xfrm>
            <a:custGeom>
              <a:avLst/>
              <a:gdLst/>
              <a:ahLst/>
              <a:cxnLst/>
              <a:rect l="l" t="t" r="r" b="b"/>
              <a:pathLst>
                <a:path w="667" h="49" extrusionOk="0">
                  <a:moveTo>
                    <a:pt x="293" y="0"/>
                  </a:moveTo>
                  <a:cubicBezTo>
                    <a:pt x="201" y="0"/>
                    <a:pt x="108" y="4"/>
                    <a:pt x="12" y="14"/>
                  </a:cubicBezTo>
                  <a:cubicBezTo>
                    <a:pt x="0" y="14"/>
                    <a:pt x="0" y="26"/>
                    <a:pt x="12" y="26"/>
                  </a:cubicBezTo>
                  <a:cubicBezTo>
                    <a:pt x="114" y="42"/>
                    <a:pt x="214" y="49"/>
                    <a:pt x="312" y="49"/>
                  </a:cubicBezTo>
                  <a:cubicBezTo>
                    <a:pt x="432" y="49"/>
                    <a:pt x="549" y="39"/>
                    <a:pt x="667" y="26"/>
                  </a:cubicBezTo>
                  <a:lnTo>
                    <a:pt x="667" y="14"/>
                  </a:lnTo>
                  <a:cubicBezTo>
                    <a:pt x="543" y="7"/>
                    <a:pt x="419" y="0"/>
                    <a:pt x="2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2339575" y="3458925"/>
              <a:ext cx="26750" cy="192425"/>
            </a:xfrm>
            <a:custGeom>
              <a:avLst/>
              <a:gdLst/>
              <a:ahLst/>
              <a:cxnLst/>
              <a:rect l="l" t="t" r="r" b="b"/>
              <a:pathLst>
                <a:path w="1070" h="7697" extrusionOk="0">
                  <a:moveTo>
                    <a:pt x="530" y="1"/>
                  </a:moveTo>
                  <a:cubicBezTo>
                    <a:pt x="511" y="1"/>
                    <a:pt x="492" y="7"/>
                    <a:pt x="476" y="23"/>
                  </a:cubicBezTo>
                  <a:cubicBezTo>
                    <a:pt x="429" y="82"/>
                    <a:pt x="405" y="154"/>
                    <a:pt x="405" y="213"/>
                  </a:cubicBezTo>
                  <a:cubicBezTo>
                    <a:pt x="357" y="332"/>
                    <a:pt x="298" y="440"/>
                    <a:pt x="238" y="535"/>
                  </a:cubicBezTo>
                  <a:cubicBezTo>
                    <a:pt x="179" y="654"/>
                    <a:pt x="131" y="773"/>
                    <a:pt x="107" y="916"/>
                  </a:cubicBezTo>
                  <a:cubicBezTo>
                    <a:pt x="107" y="916"/>
                    <a:pt x="107" y="921"/>
                    <a:pt x="111" y="921"/>
                  </a:cubicBezTo>
                  <a:cubicBezTo>
                    <a:pt x="113" y="921"/>
                    <a:pt x="115" y="920"/>
                    <a:pt x="119" y="916"/>
                  </a:cubicBezTo>
                  <a:cubicBezTo>
                    <a:pt x="155" y="880"/>
                    <a:pt x="191" y="856"/>
                    <a:pt x="238" y="821"/>
                  </a:cubicBezTo>
                  <a:cubicBezTo>
                    <a:pt x="298" y="761"/>
                    <a:pt x="345" y="690"/>
                    <a:pt x="393" y="618"/>
                  </a:cubicBezTo>
                  <a:cubicBezTo>
                    <a:pt x="405" y="594"/>
                    <a:pt x="405" y="582"/>
                    <a:pt x="417" y="571"/>
                  </a:cubicBezTo>
                  <a:lnTo>
                    <a:pt x="417" y="571"/>
                  </a:lnTo>
                  <a:cubicBezTo>
                    <a:pt x="369" y="999"/>
                    <a:pt x="405" y="1428"/>
                    <a:pt x="405" y="1868"/>
                  </a:cubicBezTo>
                  <a:lnTo>
                    <a:pt x="405" y="3845"/>
                  </a:lnTo>
                  <a:cubicBezTo>
                    <a:pt x="405" y="5047"/>
                    <a:pt x="393" y="6238"/>
                    <a:pt x="464" y="7429"/>
                  </a:cubicBezTo>
                  <a:cubicBezTo>
                    <a:pt x="372" y="7268"/>
                    <a:pt x="192" y="6951"/>
                    <a:pt x="61" y="6951"/>
                  </a:cubicBezTo>
                  <a:cubicBezTo>
                    <a:pt x="57" y="6951"/>
                    <a:pt x="52" y="6951"/>
                    <a:pt x="48" y="6952"/>
                  </a:cubicBezTo>
                  <a:lnTo>
                    <a:pt x="36" y="6964"/>
                  </a:lnTo>
                  <a:cubicBezTo>
                    <a:pt x="0" y="7059"/>
                    <a:pt x="167" y="7226"/>
                    <a:pt x="214" y="7298"/>
                  </a:cubicBezTo>
                  <a:cubicBezTo>
                    <a:pt x="286" y="7405"/>
                    <a:pt x="310" y="7524"/>
                    <a:pt x="405" y="7583"/>
                  </a:cubicBezTo>
                  <a:cubicBezTo>
                    <a:pt x="345" y="7583"/>
                    <a:pt x="298" y="7595"/>
                    <a:pt x="238" y="7607"/>
                  </a:cubicBezTo>
                  <a:cubicBezTo>
                    <a:pt x="226" y="7607"/>
                    <a:pt x="226" y="7619"/>
                    <a:pt x="238" y="7643"/>
                  </a:cubicBezTo>
                  <a:cubicBezTo>
                    <a:pt x="393" y="7679"/>
                    <a:pt x="524" y="7679"/>
                    <a:pt x="667" y="7679"/>
                  </a:cubicBezTo>
                  <a:cubicBezTo>
                    <a:pt x="725" y="7679"/>
                    <a:pt x="786" y="7683"/>
                    <a:pt x="845" y="7683"/>
                  </a:cubicBezTo>
                  <a:cubicBezTo>
                    <a:pt x="904" y="7683"/>
                    <a:pt x="962" y="7679"/>
                    <a:pt x="1016" y="7661"/>
                  </a:cubicBezTo>
                  <a:lnTo>
                    <a:pt x="1016" y="7661"/>
                  </a:lnTo>
                  <a:cubicBezTo>
                    <a:pt x="1031" y="7666"/>
                    <a:pt x="1046" y="7671"/>
                    <a:pt x="1060" y="7679"/>
                  </a:cubicBezTo>
                  <a:cubicBezTo>
                    <a:pt x="1065" y="7689"/>
                    <a:pt x="1068" y="7697"/>
                    <a:pt x="1069" y="7697"/>
                  </a:cubicBezTo>
                  <a:cubicBezTo>
                    <a:pt x="1069" y="7697"/>
                    <a:pt x="1067" y="7683"/>
                    <a:pt x="1060" y="7643"/>
                  </a:cubicBezTo>
                  <a:cubicBezTo>
                    <a:pt x="1046" y="7650"/>
                    <a:pt x="1031" y="7656"/>
                    <a:pt x="1016" y="7661"/>
                  </a:cubicBezTo>
                  <a:lnTo>
                    <a:pt x="1016" y="7661"/>
                  </a:lnTo>
                  <a:cubicBezTo>
                    <a:pt x="962" y="7643"/>
                    <a:pt x="904" y="7638"/>
                    <a:pt x="845" y="7638"/>
                  </a:cubicBezTo>
                  <a:cubicBezTo>
                    <a:pt x="786" y="7638"/>
                    <a:pt x="725" y="7643"/>
                    <a:pt x="667" y="7643"/>
                  </a:cubicBezTo>
                  <a:lnTo>
                    <a:pt x="560" y="7643"/>
                  </a:lnTo>
                  <a:cubicBezTo>
                    <a:pt x="905" y="7321"/>
                    <a:pt x="953" y="6750"/>
                    <a:pt x="1036" y="6309"/>
                  </a:cubicBezTo>
                  <a:cubicBezTo>
                    <a:pt x="1036" y="6295"/>
                    <a:pt x="1028" y="6290"/>
                    <a:pt x="1021" y="6290"/>
                  </a:cubicBezTo>
                  <a:cubicBezTo>
                    <a:pt x="1016" y="6290"/>
                    <a:pt x="1012" y="6292"/>
                    <a:pt x="1012" y="6297"/>
                  </a:cubicBezTo>
                  <a:cubicBezTo>
                    <a:pt x="917" y="6536"/>
                    <a:pt x="834" y="6774"/>
                    <a:pt x="726" y="7012"/>
                  </a:cubicBezTo>
                  <a:cubicBezTo>
                    <a:pt x="703" y="7083"/>
                    <a:pt x="607" y="7298"/>
                    <a:pt x="524" y="7417"/>
                  </a:cubicBezTo>
                  <a:cubicBezTo>
                    <a:pt x="595" y="6238"/>
                    <a:pt x="584" y="5059"/>
                    <a:pt x="584" y="3892"/>
                  </a:cubicBezTo>
                  <a:lnTo>
                    <a:pt x="584" y="1999"/>
                  </a:lnTo>
                  <a:cubicBezTo>
                    <a:pt x="584" y="1523"/>
                    <a:pt x="607" y="1011"/>
                    <a:pt x="548" y="523"/>
                  </a:cubicBezTo>
                  <a:lnTo>
                    <a:pt x="548" y="523"/>
                  </a:lnTo>
                  <a:cubicBezTo>
                    <a:pt x="703" y="713"/>
                    <a:pt x="917" y="916"/>
                    <a:pt x="1012" y="1035"/>
                  </a:cubicBezTo>
                  <a:cubicBezTo>
                    <a:pt x="1015" y="1038"/>
                    <a:pt x="1020" y="1040"/>
                    <a:pt x="1025" y="1040"/>
                  </a:cubicBezTo>
                  <a:cubicBezTo>
                    <a:pt x="1039" y="1040"/>
                    <a:pt x="1053" y="1028"/>
                    <a:pt x="1036" y="1011"/>
                  </a:cubicBezTo>
                  <a:cubicBezTo>
                    <a:pt x="1000" y="868"/>
                    <a:pt x="905" y="737"/>
                    <a:pt x="822" y="594"/>
                  </a:cubicBezTo>
                  <a:cubicBezTo>
                    <a:pt x="774" y="535"/>
                    <a:pt x="631" y="356"/>
                    <a:pt x="595" y="225"/>
                  </a:cubicBezTo>
                  <a:cubicBezTo>
                    <a:pt x="607" y="178"/>
                    <a:pt x="631" y="154"/>
                    <a:pt x="631" y="106"/>
                  </a:cubicBezTo>
                  <a:cubicBezTo>
                    <a:pt x="640" y="53"/>
                    <a:pt x="584" y="1"/>
                    <a:pt x="5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2381250" y="3650750"/>
              <a:ext cx="19350" cy="2800"/>
            </a:xfrm>
            <a:custGeom>
              <a:avLst/>
              <a:gdLst/>
              <a:ahLst/>
              <a:cxnLst/>
              <a:rect l="l" t="t" r="r" b="b"/>
              <a:pathLst>
                <a:path w="774" h="112" extrusionOk="0">
                  <a:moveTo>
                    <a:pt x="449" y="0"/>
                  </a:moveTo>
                  <a:cubicBezTo>
                    <a:pt x="306" y="0"/>
                    <a:pt x="163" y="21"/>
                    <a:pt x="12" y="41"/>
                  </a:cubicBezTo>
                  <a:cubicBezTo>
                    <a:pt x="0" y="41"/>
                    <a:pt x="0" y="65"/>
                    <a:pt x="12" y="65"/>
                  </a:cubicBezTo>
                  <a:cubicBezTo>
                    <a:pt x="167" y="86"/>
                    <a:pt x="317" y="111"/>
                    <a:pt x="463" y="111"/>
                  </a:cubicBezTo>
                  <a:cubicBezTo>
                    <a:pt x="565" y="111"/>
                    <a:pt x="664" y="99"/>
                    <a:pt x="762" y="65"/>
                  </a:cubicBezTo>
                  <a:cubicBezTo>
                    <a:pt x="774" y="65"/>
                    <a:pt x="774" y="53"/>
                    <a:pt x="762" y="41"/>
                  </a:cubicBezTo>
                  <a:cubicBezTo>
                    <a:pt x="656" y="11"/>
                    <a:pt x="553" y="0"/>
                    <a:pt x="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2412800" y="3651800"/>
              <a:ext cx="19650" cy="2800"/>
            </a:xfrm>
            <a:custGeom>
              <a:avLst/>
              <a:gdLst/>
              <a:ahLst/>
              <a:cxnLst/>
              <a:rect l="l" t="t" r="r" b="b"/>
              <a:pathLst>
                <a:path w="786" h="112" extrusionOk="0">
                  <a:moveTo>
                    <a:pt x="473" y="1"/>
                  </a:moveTo>
                  <a:cubicBezTo>
                    <a:pt x="321" y="1"/>
                    <a:pt x="167" y="26"/>
                    <a:pt x="12" y="47"/>
                  </a:cubicBezTo>
                  <a:cubicBezTo>
                    <a:pt x="0" y="47"/>
                    <a:pt x="0" y="71"/>
                    <a:pt x="12" y="71"/>
                  </a:cubicBezTo>
                  <a:cubicBezTo>
                    <a:pt x="163" y="91"/>
                    <a:pt x="314" y="112"/>
                    <a:pt x="463" y="112"/>
                  </a:cubicBezTo>
                  <a:cubicBezTo>
                    <a:pt x="572" y="112"/>
                    <a:pt x="680" y="101"/>
                    <a:pt x="786" y="71"/>
                  </a:cubicBezTo>
                  <a:lnTo>
                    <a:pt x="786" y="47"/>
                  </a:lnTo>
                  <a:cubicBezTo>
                    <a:pt x="683" y="13"/>
                    <a:pt x="579" y="1"/>
                    <a:pt x="4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2305050" y="3563000"/>
              <a:ext cx="24125" cy="3675"/>
            </a:xfrm>
            <a:custGeom>
              <a:avLst/>
              <a:gdLst/>
              <a:ahLst/>
              <a:cxnLst/>
              <a:rect l="l" t="t" r="r" b="b"/>
              <a:pathLst>
                <a:path w="965" h="147" extrusionOk="0">
                  <a:moveTo>
                    <a:pt x="241" y="0"/>
                  </a:moveTo>
                  <a:cubicBezTo>
                    <a:pt x="150" y="0"/>
                    <a:pt x="61" y="10"/>
                    <a:pt x="0" y="63"/>
                  </a:cubicBezTo>
                  <a:lnTo>
                    <a:pt x="0" y="87"/>
                  </a:lnTo>
                  <a:cubicBezTo>
                    <a:pt x="63" y="140"/>
                    <a:pt x="152" y="147"/>
                    <a:pt x="238" y="147"/>
                  </a:cubicBezTo>
                  <a:cubicBezTo>
                    <a:pt x="266" y="147"/>
                    <a:pt x="295" y="146"/>
                    <a:pt x="321" y="146"/>
                  </a:cubicBezTo>
                  <a:cubicBezTo>
                    <a:pt x="536" y="146"/>
                    <a:pt x="726" y="110"/>
                    <a:pt x="917" y="98"/>
                  </a:cubicBezTo>
                  <a:cubicBezTo>
                    <a:pt x="964" y="98"/>
                    <a:pt x="964" y="63"/>
                    <a:pt x="929" y="51"/>
                  </a:cubicBezTo>
                  <a:cubicBezTo>
                    <a:pt x="750" y="39"/>
                    <a:pt x="595" y="3"/>
                    <a:pt x="393" y="3"/>
                  </a:cubicBezTo>
                  <a:cubicBezTo>
                    <a:pt x="345" y="3"/>
                    <a:pt x="293" y="0"/>
                    <a:pt x="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2363075" y="3561775"/>
              <a:ext cx="24725" cy="3700"/>
            </a:xfrm>
            <a:custGeom>
              <a:avLst/>
              <a:gdLst/>
              <a:ahLst/>
              <a:cxnLst/>
              <a:rect l="l" t="t" r="r" b="b"/>
              <a:pathLst>
                <a:path w="989" h="148" extrusionOk="0">
                  <a:moveTo>
                    <a:pt x="397" y="1"/>
                  </a:moveTo>
                  <a:cubicBezTo>
                    <a:pt x="266" y="1"/>
                    <a:pt x="136" y="14"/>
                    <a:pt x="13" y="52"/>
                  </a:cubicBezTo>
                  <a:cubicBezTo>
                    <a:pt x="1" y="52"/>
                    <a:pt x="1" y="88"/>
                    <a:pt x="13" y="88"/>
                  </a:cubicBezTo>
                  <a:cubicBezTo>
                    <a:pt x="135" y="132"/>
                    <a:pt x="268" y="148"/>
                    <a:pt x="404" y="148"/>
                  </a:cubicBezTo>
                  <a:cubicBezTo>
                    <a:pt x="597" y="148"/>
                    <a:pt x="795" y="116"/>
                    <a:pt x="977" y="88"/>
                  </a:cubicBezTo>
                  <a:cubicBezTo>
                    <a:pt x="989" y="76"/>
                    <a:pt x="989" y="52"/>
                    <a:pt x="977" y="52"/>
                  </a:cubicBezTo>
                  <a:cubicBezTo>
                    <a:pt x="791" y="31"/>
                    <a:pt x="593" y="1"/>
                    <a:pt x="3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2410700" y="3562450"/>
              <a:ext cx="25025" cy="2075"/>
            </a:xfrm>
            <a:custGeom>
              <a:avLst/>
              <a:gdLst/>
              <a:ahLst/>
              <a:cxnLst/>
              <a:rect l="l" t="t" r="r" b="b"/>
              <a:pathLst>
                <a:path w="1001" h="83" extrusionOk="0">
                  <a:moveTo>
                    <a:pt x="394" y="0"/>
                  </a:moveTo>
                  <a:cubicBezTo>
                    <a:pt x="274" y="0"/>
                    <a:pt x="152" y="4"/>
                    <a:pt x="25" y="13"/>
                  </a:cubicBezTo>
                  <a:cubicBezTo>
                    <a:pt x="1" y="13"/>
                    <a:pt x="1" y="61"/>
                    <a:pt x="25" y="61"/>
                  </a:cubicBezTo>
                  <a:cubicBezTo>
                    <a:pt x="164" y="76"/>
                    <a:pt x="298" y="82"/>
                    <a:pt x="429" y="82"/>
                  </a:cubicBezTo>
                  <a:cubicBezTo>
                    <a:pt x="611" y="82"/>
                    <a:pt x="790" y="70"/>
                    <a:pt x="977" y="49"/>
                  </a:cubicBezTo>
                  <a:cubicBezTo>
                    <a:pt x="1001" y="49"/>
                    <a:pt x="1001" y="25"/>
                    <a:pt x="977" y="25"/>
                  </a:cubicBezTo>
                  <a:cubicBezTo>
                    <a:pt x="778" y="10"/>
                    <a:pt x="589" y="0"/>
                    <a:pt x="3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2377375" y="3626925"/>
              <a:ext cx="16625" cy="2650"/>
            </a:xfrm>
            <a:custGeom>
              <a:avLst/>
              <a:gdLst/>
              <a:ahLst/>
              <a:cxnLst/>
              <a:rect l="l" t="t" r="r" b="b"/>
              <a:pathLst>
                <a:path w="665" h="106" extrusionOk="0">
                  <a:moveTo>
                    <a:pt x="372" y="1"/>
                  </a:moveTo>
                  <a:cubicBezTo>
                    <a:pt x="254" y="1"/>
                    <a:pt x="141" y="21"/>
                    <a:pt x="24" y="42"/>
                  </a:cubicBezTo>
                  <a:cubicBezTo>
                    <a:pt x="0" y="42"/>
                    <a:pt x="0" y="54"/>
                    <a:pt x="24" y="54"/>
                  </a:cubicBezTo>
                  <a:cubicBezTo>
                    <a:pt x="153" y="75"/>
                    <a:pt x="277" y="105"/>
                    <a:pt x="400" y="105"/>
                  </a:cubicBezTo>
                  <a:cubicBezTo>
                    <a:pt x="481" y="105"/>
                    <a:pt x="562" y="92"/>
                    <a:pt x="643" y="54"/>
                  </a:cubicBezTo>
                  <a:cubicBezTo>
                    <a:pt x="650" y="57"/>
                    <a:pt x="655" y="59"/>
                    <a:pt x="658" y="59"/>
                  </a:cubicBezTo>
                  <a:cubicBezTo>
                    <a:pt x="665" y="59"/>
                    <a:pt x="660" y="50"/>
                    <a:pt x="643" y="42"/>
                  </a:cubicBezTo>
                  <a:cubicBezTo>
                    <a:pt x="548" y="12"/>
                    <a:pt x="458" y="1"/>
                    <a:pt x="3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0" name="Google Shape;1860;p29"/>
            <p:cNvSpPr/>
            <p:nvPr/>
          </p:nvSpPr>
          <p:spPr>
            <a:xfrm>
              <a:off x="2411100" y="3565200"/>
              <a:ext cx="19275" cy="65125"/>
            </a:xfrm>
            <a:custGeom>
              <a:avLst/>
              <a:gdLst/>
              <a:ahLst/>
              <a:cxnLst/>
              <a:rect l="l" t="t" r="r" b="b"/>
              <a:pathLst>
                <a:path w="771" h="2605" extrusionOk="0">
                  <a:moveTo>
                    <a:pt x="355" y="1"/>
                  </a:moveTo>
                  <a:cubicBezTo>
                    <a:pt x="335" y="1"/>
                    <a:pt x="315" y="17"/>
                    <a:pt x="306" y="34"/>
                  </a:cubicBezTo>
                  <a:cubicBezTo>
                    <a:pt x="223" y="201"/>
                    <a:pt x="140" y="380"/>
                    <a:pt x="56" y="546"/>
                  </a:cubicBezTo>
                  <a:cubicBezTo>
                    <a:pt x="56" y="555"/>
                    <a:pt x="56" y="563"/>
                    <a:pt x="60" y="563"/>
                  </a:cubicBezTo>
                  <a:cubicBezTo>
                    <a:pt x="62" y="563"/>
                    <a:pt x="65" y="562"/>
                    <a:pt x="68" y="558"/>
                  </a:cubicBezTo>
                  <a:cubicBezTo>
                    <a:pt x="187" y="487"/>
                    <a:pt x="259" y="368"/>
                    <a:pt x="342" y="249"/>
                  </a:cubicBezTo>
                  <a:lnTo>
                    <a:pt x="342" y="451"/>
                  </a:lnTo>
                  <a:lnTo>
                    <a:pt x="342" y="1225"/>
                  </a:lnTo>
                  <a:cubicBezTo>
                    <a:pt x="342" y="1594"/>
                    <a:pt x="342" y="1975"/>
                    <a:pt x="378" y="2344"/>
                  </a:cubicBezTo>
                  <a:lnTo>
                    <a:pt x="20" y="2035"/>
                  </a:lnTo>
                  <a:cubicBezTo>
                    <a:pt x="17" y="2027"/>
                    <a:pt x="13" y="2024"/>
                    <a:pt x="10" y="2024"/>
                  </a:cubicBezTo>
                  <a:cubicBezTo>
                    <a:pt x="3" y="2024"/>
                    <a:pt x="0" y="2038"/>
                    <a:pt x="9" y="2046"/>
                  </a:cubicBezTo>
                  <a:cubicBezTo>
                    <a:pt x="104" y="2225"/>
                    <a:pt x="235" y="2344"/>
                    <a:pt x="354" y="2487"/>
                  </a:cubicBezTo>
                  <a:cubicBezTo>
                    <a:pt x="259" y="2487"/>
                    <a:pt x="187" y="2511"/>
                    <a:pt x="104" y="2535"/>
                  </a:cubicBezTo>
                  <a:cubicBezTo>
                    <a:pt x="80" y="2535"/>
                    <a:pt x="80" y="2570"/>
                    <a:pt x="104" y="2570"/>
                  </a:cubicBezTo>
                  <a:cubicBezTo>
                    <a:pt x="181" y="2596"/>
                    <a:pt x="259" y="2605"/>
                    <a:pt x="337" y="2605"/>
                  </a:cubicBezTo>
                  <a:cubicBezTo>
                    <a:pt x="475" y="2605"/>
                    <a:pt x="614" y="2578"/>
                    <a:pt x="759" y="2570"/>
                  </a:cubicBezTo>
                  <a:cubicBezTo>
                    <a:pt x="771" y="2570"/>
                    <a:pt x="771" y="2558"/>
                    <a:pt x="759" y="2535"/>
                  </a:cubicBezTo>
                  <a:cubicBezTo>
                    <a:pt x="663" y="2523"/>
                    <a:pt x="580" y="2511"/>
                    <a:pt x="509" y="2511"/>
                  </a:cubicBezTo>
                  <a:cubicBezTo>
                    <a:pt x="580" y="2380"/>
                    <a:pt x="640" y="2273"/>
                    <a:pt x="616" y="2106"/>
                  </a:cubicBezTo>
                  <a:cubicBezTo>
                    <a:pt x="616" y="2098"/>
                    <a:pt x="604" y="2084"/>
                    <a:pt x="597" y="2084"/>
                  </a:cubicBezTo>
                  <a:cubicBezTo>
                    <a:pt x="594" y="2084"/>
                    <a:pt x="592" y="2087"/>
                    <a:pt x="592" y="2094"/>
                  </a:cubicBezTo>
                  <a:cubicBezTo>
                    <a:pt x="532" y="2201"/>
                    <a:pt x="473" y="2273"/>
                    <a:pt x="413" y="2368"/>
                  </a:cubicBezTo>
                  <a:cubicBezTo>
                    <a:pt x="461" y="1987"/>
                    <a:pt x="461" y="1618"/>
                    <a:pt x="461" y="1225"/>
                  </a:cubicBezTo>
                  <a:lnTo>
                    <a:pt x="461" y="558"/>
                  </a:lnTo>
                  <a:cubicBezTo>
                    <a:pt x="461" y="463"/>
                    <a:pt x="473" y="368"/>
                    <a:pt x="461" y="260"/>
                  </a:cubicBezTo>
                  <a:lnTo>
                    <a:pt x="461" y="260"/>
                  </a:lnTo>
                  <a:cubicBezTo>
                    <a:pt x="532" y="332"/>
                    <a:pt x="604" y="403"/>
                    <a:pt x="675" y="499"/>
                  </a:cubicBezTo>
                  <a:cubicBezTo>
                    <a:pt x="682" y="502"/>
                    <a:pt x="689" y="504"/>
                    <a:pt x="695" y="504"/>
                  </a:cubicBezTo>
                  <a:cubicBezTo>
                    <a:pt x="710" y="504"/>
                    <a:pt x="719" y="495"/>
                    <a:pt x="711" y="487"/>
                  </a:cubicBezTo>
                  <a:cubicBezTo>
                    <a:pt x="675" y="284"/>
                    <a:pt x="556" y="130"/>
                    <a:pt x="401" y="22"/>
                  </a:cubicBezTo>
                  <a:lnTo>
                    <a:pt x="401" y="10"/>
                  </a:lnTo>
                  <a:lnTo>
                    <a:pt x="378" y="10"/>
                  </a:lnTo>
                  <a:cubicBezTo>
                    <a:pt x="371" y="3"/>
                    <a:pt x="363" y="1"/>
                    <a:pt x="3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1" name="Google Shape;1861;p29"/>
            <p:cNvSpPr/>
            <p:nvPr/>
          </p:nvSpPr>
          <p:spPr>
            <a:xfrm>
              <a:off x="2320450" y="3532700"/>
              <a:ext cx="25100" cy="16075"/>
            </a:xfrm>
            <a:custGeom>
              <a:avLst/>
              <a:gdLst/>
              <a:ahLst/>
              <a:cxnLst/>
              <a:rect l="l" t="t" r="r" b="b"/>
              <a:pathLst>
                <a:path w="1004" h="643" extrusionOk="0">
                  <a:moveTo>
                    <a:pt x="587" y="1"/>
                  </a:moveTo>
                  <a:cubicBezTo>
                    <a:pt x="575" y="1"/>
                    <a:pt x="563" y="1"/>
                    <a:pt x="539" y="13"/>
                  </a:cubicBezTo>
                  <a:cubicBezTo>
                    <a:pt x="527" y="25"/>
                    <a:pt x="527" y="48"/>
                    <a:pt x="527" y="60"/>
                  </a:cubicBezTo>
                  <a:cubicBezTo>
                    <a:pt x="527" y="96"/>
                    <a:pt x="515" y="167"/>
                    <a:pt x="515" y="203"/>
                  </a:cubicBezTo>
                  <a:cubicBezTo>
                    <a:pt x="479" y="310"/>
                    <a:pt x="420" y="394"/>
                    <a:pt x="289" y="394"/>
                  </a:cubicBezTo>
                  <a:cubicBezTo>
                    <a:pt x="241" y="394"/>
                    <a:pt x="206" y="382"/>
                    <a:pt x="217" y="346"/>
                  </a:cubicBezTo>
                  <a:cubicBezTo>
                    <a:pt x="239" y="248"/>
                    <a:pt x="371" y="190"/>
                    <a:pt x="457" y="190"/>
                  </a:cubicBezTo>
                  <a:cubicBezTo>
                    <a:pt x="465" y="190"/>
                    <a:pt x="472" y="190"/>
                    <a:pt x="479" y="191"/>
                  </a:cubicBezTo>
                  <a:cubicBezTo>
                    <a:pt x="503" y="191"/>
                    <a:pt x="515" y="191"/>
                    <a:pt x="515" y="179"/>
                  </a:cubicBezTo>
                  <a:cubicBezTo>
                    <a:pt x="515" y="156"/>
                    <a:pt x="515" y="144"/>
                    <a:pt x="503" y="132"/>
                  </a:cubicBezTo>
                  <a:cubicBezTo>
                    <a:pt x="478" y="115"/>
                    <a:pt x="450" y="108"/>
                    <a:pt x="420" y="108"/>
                  </a:cubicBezTo>
                  <a:cubicBezTo>
                    <a:pt x="236" y="108"/>
                    <a:pt x="1" y="386"/>
                    <a:pt x="206" y="489"/>
                  </a:cubicBezTo>
                  <a:cubicBezTo>
                    <a:pt x="233" y="505"/>
                    <a:pt x="265" y="511"/>
                    <a:pt x="299" y="511"/>
                  </a:cubicBezTo>
                  <a:cubicBezTo>
                    <a:pt x="366" y="511"/>
                    <a:pt x="440" y="485"/>
                    <a:pt x="503" y="453"/>
                  </a:cubicBezTo>
                  <a:lnTo>
                    <a:pt x="539" y="417"/>
                  </a:lnTo>
                  <a:cubicBezTo>
                    <a:pt x="563" y="453"/>
                    <a:pt x="575" y="501"/>
                    <a:pt x="598" y="548"/>
                  </a:cubicBezTo>
                  <a:cubicBezTo>
                    <a:pt x="647" y="616"/>
                    <a:pt x="719" y="642"/>
                    <a:pt x="792" y="642"/>
                  </a:cubicBezTo>
                  <a:cubicBezTo>
                    <a:pt x="862" y="642"/>
                    <a:pt x="934" y="619"/>
                    <a:pt x="991" y="584"/>
                  </a:cubicBezTo>
                  <a:cubicBezTo>
                    <a:pt x="1003" y="548"/>
                    <a:pt x="1003" y="525"/>
                    <a:pt x="979" y="525"/>
                  </a:cubicBezTo>
                  <a:cubicBezTo>
                    <a:pt x="956" y="529"/>
                    <a:pt x="934" y="531"/>
                    <a:pt x="914" y="531"/>
                  </a:cubicBezTo>
                  <a:cubicBezTo>
                    <a:pt x="810" y="531"/>
                    <a:pt x="743" y="479"/>
                    <a:pt x="694" y="370"/>
                  </a:cubicBezTo>
                  <a:cubicBezTo>
                    <a:pt x="658" y="310"/>
                    <a:pt x="646" y="227"/>
                    <a:pt x="646" y="144"/>
                  </a:cubicBezTo>
                  <a:lnTo>
                    <a:pt x="646" y="84"/>
                  </a:lnTo>
                  <a:cubicBezTo>
                    <a:pt x="646" y="72"/>
                    <a:pt x="658" y="72"/>
                    <a:pt x="658" y="60"/>
                  </a:cubicBezTo>
                  <a:cubicBezTo>
                    <a:pt x="658" y="25"/>
                    <a:pt x="646" y="1"/>
                    <a:pt x="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437500" y="3580550"/>
              <a:ext cx="22950" cy="24525"/>
            </a:xfrm>
            <a:custGeom>
              <a:avLst/>
              <a:gdLst/>
              <a:ahLst/>
              <a:cxnLst/>
              <a:rect l="l" t="t" r="r" b="b"/>
              <a:pathLst>
                <a:path w="918" h="981" extrusionOk="0">
                  <a:moveTo>
                    <a:pt x="238" y="182"/>
                  </a:moveTo>
                  <a:lnTo>
                    <a:pt x="238" y="182"/>
                  </a:lnTo>
                  <a:cubicBezTo>
                    <a:pt x="203" y="301"/>
                    <a:pt x="167" y="420"/>
                    <a:pt x="119" y="528"/>
                  </a:cubicBezTo>
                  <a:cubicBezTo>
                    <a:pt x="119" y="397"/>
                    <a:pt x="167" y="278"/>
                    <a:pt x="238" y="182"/>
                  </a:cubicBezTo>
                  <a:close/>
                  <a:moveTo>
                    <a:pt x="301" y="1"/>
                  </a:moveTo>
                  <a:cubicBezTo>
                    <a:pt x="295" y="1"/>
                    <a:pt x="290" y="2"/>
                    <a:pt x="286" y="4"/>
                  </a:cubicBezTo>
                  <a:cubicBezTo>
                    <a:pt x="48" y="135"/>
                    <a:pt x="0" y="432"/>
                    <a:pt x="48" y="694"/>
                  </a:cubicBezTo>
                  <a:cubicBezTo>
                    <a:pt x="24" y="718"/>
                    <a:pt x="24" y="730"/>
                    <a:pt x="12" y="766"/>
                  </a:cubicBezTo>
                  <a:cubicBezTo>
                    <a:pt x="12" y="774"/>
                    <a:pt x="18" y="783"/>
                    <a:pt x="30" y="783"/>
                  </a:cubicBezTo>
                  <a:cubicBezTo>
                    <a:pt x="35" y="783"/>
                    <a:pt x="41" y="781"/>
                    <a:pt x="48" y="778"/>
                  </a:cubicBezTo>
                  <a:lnTo>
                    <a:pt x="60" y="766"/>
                  </a:lnTo>
                  <a:cubicBezTo>
                    <a:pt x="84" y="849"/>
                    <a:pt x="131" y="944"/>
                    <a:pt x="203" y="968"/>
                  </a:cubicBezTo>
                  <a:cubicBezTo>
                    <a:pt x="223" y="977"/>
                    <a:pt x="241" y="980"/>
                    <a:pt x="259" y="980"/>
                  </a:cubicBezTo>
                  <a:cubicBezTo>
                    <a:pt x="314" y="980"/>
                    <a:pt x="360" y="942"/>
                    <a:pt x="405" y="897"/>
                  </a:cubicBezTo>
                  <a:cubicBezTo>
                    <a:pt x="464" y="926"/>
                    <a:pt x="523" y="947"/>
                    <a:pt x="601" y="947"/>
                  </a:cubicBezTo>
                  <a:cubicBezTo>
                    <a:pt x="618" y="947"/>
                    <a:pt x="636" y="946"/>
                    <a:pt x="655" y="944"/>
                  </a:cubicBezTo>
                  <a:cubicBezTo>
                    <a:pt x="774" y="920"/>
                    <a:pt x="858" y="813"/>
                    <a:pt x="917" y="718"/>
                  </a:cubicBezTo>
                  <a:cubicBezTo>
                    <a:pt x="917" y="710"/>
                    <a:pt x="911" y="701"/>
                    <a:pt x="903" y="701"/>
                  </a:cubicBezTo>
                  <a:cubicBezTo>
                    <a:pt x="900" y="701"/>
                    <a:pt x="897" y="703"/>
                    <a:pt x="893" y="706"/>
                  </a:cubicBezTo>
                  <a:cubicBezTo>
                    <a:pt x="798" y="778"/>
                    <a:pt x="715" y="789"/>
                    <a:pt x="596" y="789"/>
                  </a:cubicBezTo>
                  <a:cubicBezTo>
                    <a:pt x="550" y="789"/>
                    <a:pt x="497" y="754"/>
                    <a:pt x="437" y="754"/>
                  </a:cubicBezTo>
                  <a:cubicBezTo>
                    <a:pt x="419" y="754"/>
                    <a:pt x="401" y="757"/>
                    <a:pt x="381" y="766"/>
                  </a:cubicBezTo>
                  <a:cubicBezTo>
                    <a:pt x="330" y="783"/>
                    <a:pt x="303" y="875"/>
                    <a:pt x="256" y="875"/>
                  </a:cubicBezTo>
                  <a:cubicBezTo>
                    <a:pt x="238" y="875"/>
                    <a:pt x="217" y="861"/>
                    <a:pt x="191" y="825"/>
                  </a:cubicBezTo>
                  <a:cubicBezTo>
                    <a:pt x="167" y="778"/>
                    <a:pt x="131" y="718"/>
                    <a:pt x="131" y="670"/>
                  </a:cubicBezTo>
                  <a:cubicBezTo>
                    <a:pt x="262" y="492"/>
                    <a:pt x="346" y="254"/>
                    <a:pt x="357" y="51"/>
                  </a:cubicBezTo>
                  <a:cubicBezTo>
                    <a:pt x="357" y="22"/>
                    <a:pt x="325" y="1"/>
                    <a:pt x="3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102725" y="3668225"/>
              <a:ext cx="33875" cy="27325"/>
            </a:xfrm>
            <a:custGeom>
              <a:avLst/>
              <a:gdLst/>
              <a:ahLst/>
              <a:cxnLst/>
              <a:rect l="l" t="t" r="r" b="b"/>
              <a:pathLst>
                <a:path w="1355" h="1093" extrusionOk="0">
                  <a:moveTo>
                    <a:pt x="640" y="283"/>
                  </a:moveTo>
                  <a:cubicBezTo>
                    <a:pt x="652" y="330"/>
                    <a:pt x="675" y="378"/>
                    <a:pt x="699" y="438"/>
                  </a:cubicBezTo>
                  <a:cubicBezTo>
                    <a:pt x="652" y="438"/>
                    <a:pt x="604" y="438"/>
                    <a:pt x="544" y="461"/>
                  </a:cubicBezTo>
                  <a:lnTo>
                    <a:pt x="640" y="283"/>
                  </a:lnTo>
                  <a:close/>
                  <a:moveTo>
                    <a:pt x="634" y="0"/>
                  </a:moveTo>
                  <a:cubicBezTo>
                    <a:pt x="604" y="0"/>
                    <a:pt x="574" y="15"/>
                    <a:pt x="556" y="45"/>
                  </a:cubicBezTo>
                  <a:cubicBezTo>
                    <a:pt x="485" y="188"/>
                    <a:pt x="413" y="354"/>
                    <a:pt x="342" y="497"/>
                  </a:cubicBezTo>
                  <a:cubicBezTo>
                    <a:pt x="235" y="533"/>
                    <a:pt x="128" y="557"/>
                    <a:pt x="21" y="604"/>
                  </a:cubicBezTo>
                  <a:cubicBezTo>
                    <a:pt x="0" y="615"/>
                    <a:pt x="6" y="642"/>
                    <a:pt x="31" y="642"/>
                  </a:cubicBezTo>
                  <a:cubicBezTo>
                    <a:pt x="35" y="642"/>
                    <a:pt x="39" y="642"/>
                    <a:pt x="44" y="640"/>
                  </a:cubicBezTo>
                  <a:cubicBezTo>
                    <a:pt x="128" y="616"/>
                    <a:pt x="199" y="604"/>
                    <a:pt x="294" y="592"/>
                  </a:cubicBezTo>
                  <a:lnTo>
                    <a:pt x="294" y="604"/>
                  </a:lnTo>
                  <a:cubicBezTo>
                    <a:pt x="223" y="759"/>
                    <a:pt x="116" y="902"/>
                    <a:pt x="44" y="1069"/>
                  </a:cubicBezTo>
                  <a:cubicBezTo>
                    <a:pt x="44" y="1081"/>
                    <a:pt x="56" y="1092"/>
                    <a:pt x="68" y="1092"/>
                  </a:cubicBezTo>
                  <a:cubicBezTo>
                    <a:pt x="223" y="1057"/>
                    <a:pt x="318" y="878"/>
                    <a:pt x="402" y="735"/>
                  </a:cubicBezTo>
                  <a:cubicBezTo>
                    <a:pt x="425" y="676"/>
                    <a:pt x="461" y="640"/>
                    <a:pt x="485" y="581"/>
                  </a:cubicBezTo>
                  <a:cubicBezTo>
                    <a:pt x="580" y="557"/>
                    <a:pt x="664" y="557"/>
                    <a:pt x="735" y="557"/>
                  </a:cubicBezTo>
                  <a:cubicBezTo>
                    <a:pt x="794" y="723"/>
                    <a:pt x="854" y="890"/>
                    <a:pt x="949" y="1057"/>
                  </a:cubicBezTo>
                  <a:cubicBezTo>
                    <a:pt x="954" y="1061"/>
                    <a:pt x="958" y="1064"/>
                    <a:pt x="963" y="1064"/>
                  </a:cubicBezTo>
                  <a:cubicBezTo>
                    <a:pt x="971" y="1064"/>
                    <a:pt x="982" y="1056"/>
                    <a:pt x="997" y="1033"/>
                  </a:cubicBezTo>
                  <a:cubicBezTo>
                    <a:pt x="1009" y="878"/>
                    <a:pt x="973" y="711"/>
                    <a:pt x="937" y="557"/>
                  </a:cubicBezTo>
                  <a:cubicBezTo>
                    <a:pt x="1056" y="557"/>
                    <a:pt x="1175" y="592"/>
                    <a:pt x="1295" y="616"/>
                  </a:cubicBezTo>
                  <a:cubicBezTo>
                    <a:pt x="1330" y="616"/>
                    <a:pt x="1354" y="581"/>
                    <a:pt x="1318" y="557"/>
                  </a:cubicBezTo>
                  <a:cubicBezTo>
                    <a:pt x="1187" y="473"/>
                    <a:pt x="1033" y="438"/>
                    <a:pt x="890" y="426"/>
                  </a:cubicBezTo>
                  <a:cubicBezTo>
                    <a:pt x="842" y="295"/>
                    <a:pt x="771" y="164"/>
                    <a:pt x="711" y="45"/>
                  </a:cubicBezTo>
                  <a:cubicBezTo>
                    <a:pt x="693" y="15"/>
                    <a:pt x="664" y="0"/>
                    <a:pt x="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326475" y="3666950"/>
              <a:ext cx="20550" cy="30825"/>
            </a:xfrm>
            <a:custGeom>
              <a:avLst/>
              <a:gdLst/>
              <a:ahLst/>
              <a:cxnLst/>
              <a:rect l="l" t="t" r="r" b="b"/>
              <a:pathLst>
                <a:path w="822" h="1233" extrusionOk="0">
                  <a:moveTo>
                    <a:pt x="179" y="0"/>
                  </a:moveTo>
                  <a:cubicBezTo>
                    <a:pt x="119" y="0"/>
                    <a:pt x="96" y="48"/>
                    <a:pt x="107" y="108"/>
                  </a:cubicBezTo>
                  <a:cubicBezTo>
                    <a:pt x="167" y="405"/>
                    <a:pt x="72" y="751"/>
                    <a:pt x="215" y="1024"/>
                  </a:cubicBezTo>
                  <a:cubicBezTo>
                    <a:pt x="220" y="1039"/>
                    <a:pt x="231" y="1046"/>
                    <a:pt x="242" y="1046"/>
                  </a:cubicBezTo>
                  <a:cubicBezTo>
                    <a:pt x="258" y="1046"/>
                    <a:pt x="274" y="1033"/>
                    <a:pt x="274" y="1013"/>
                  </a:cubicBezTo>
                  <a:cubicBezTo>
                    <a:pt x="286" y="751"/>
                    <a:pt x="298" y="453"/>
                    <a:pt x="274" y="179"/>
                  </a:cubicBezTo>
                  <a:lnTo>
                    <a:pt x="274" y="179"/>
                  </a:lnTo>
                  <a:cubicBezTo>
                    <a:pt x="381" y="191"/>
                    <a:pt x="477" y="227"/>
                    <a:pt x="560" y="298"/>
                  </a:cubicBezTo>
                  <a:cubicBezTo>
                    <a:pt x="738" y="453"/>
                    <a:pt x="512" y="584"/>
                    <a:pt x="369" y="643"/>
                  </a:cubicBezTo>
                  <a:cubicBezTo>
                    <a:pt x="304" y="665"/>
                    <a:pt x="328" y="766"/>
                    <a:pt x="387" y="766"/>
                  </a:cubicBezTo>
                  <a:cubicBezTo>
                    <a:pt x="392" y="766"/>
                    <a:pt x="399" y="765"/>
                    <a:pt x="405" y="762"/>
                  </a:cubicBezTo>
                  <a:cubicBezTo>
                    <a:pt x="457" y="738"/>
                    <a:pt x="507" y="726"/>
                    <a:pt x="550" y="726"/>
                  </a:cubicBezTo>
                  <a:cubicBezTo>
                    <a:pt x="655" y="726"/>
                    <a:pt x="713" y="800"/>
                    <a:pt x="619" y="953"/>
                  </a:cubicBezTo>
                  <a:cubicBezTo>
                    <a:pt x="522" y="1099"/>
                    <a:pt x="322" y="1165"/>
                    <a:pt x="148" y="1165"/>
                  </a:cubicBezTo>
                  <a:cubicBezTo>
                    <a:pt x="109" y="1165"/>
                    <a:pt x="71" y="1162"/>
                    <a:pt x="36" y="1155"/>
                  </a:cubicBezTo>
                  <a:cubicBezTo>
                    <a:pt x="24" y="1155"/>
                    <a:pt x="0" y="1191"/>
                    <a:pt x="36" y="1191"/>
                  </a:cubicBezTo>
                  <a:cubicBezTo>
                    <a:pt x="123" y="1217"/>
                    <a:pt x="216" y="1232"/>
                    <a:pt x="306" y="1232"/>
                  </a:cubicBezTo>
                  <a:cubicBezTo>
                    <a:pt x="511" y="1232"/>
                    <a:pt x="700" y="1152"/>
                    <a:pt x="774" y="929"/>
                  </a:cubicBezTo>
                  <a:cubicBezTo>
                    <a:pt x="822" y="715"/>
                    <a:pt x="750" y="632"/>
                    <a:pt x="643" y="596"/>
                  </a:cubicBezTo>
                  <a:cubicBezTo>
                    <a:pt x="715" y="524"/>
                    <a:pt x="774" y="429"/>
                    <a:pt x="762" y="310"/>
                  </a:cubicBezTo>
                  <a:cubicBezTo>
                    <a:pt x="727" y="60"/>
                    <a:pt x="369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216475" y="3430050"/>
              <a:ext cx="13275" cy="19150"/>
            </a:xfrm>
            <a:custGeom>
              <a:avLst/>
              <a:gdLst/>
              <a:ahLst/>
              <a:cxnLst/>
              <a:rect l="l" t="t" r="r" b="b"/>
              <a:pathLst>
                <a:path w="531" h="766" extrusionOk="0">
                  <a:moveTo>
                    <a:pt x="359" y="1"/>
                  </a:moveTo>
                  <a:cubicBezTo>
                    <a:pt x="333" y="1"/>
                    <a:pt x="309" y="5"/>
                    <a:pt x="293" y="11"/>
                  </a:cubicBezTo>
                  <a:cubicBezTo>
                    <a:pt x="197" y="59"/>
                    <a:pt x="114" y="178"/>
                    <a:pt x="90" y="285"/>
                  </a:cubicBezTo>
                  <a:cubicBezTo>
                    <a:pt x="1" y="534"/>
                    <a:pt x="144" y="766"/>
                    <a:pt x="374" y="766"/>
                  </a:cubicBezTo>
                  <a:cubicBezTo>
                    <a:pt x="419" y="766"/>
                    <a:pt x="468" y="757"/>
                    <a:pt x="519" y="737"/>
                  </a:cubicBezTo>
                  <a:cubicBezTo>
                    <a:pt x="531" y="737"/>
                    <a:pt x="531" y="725"/>
                    <a:pt x="519" y="714"/>
                  </a:cubicBezTo>
                  <a:cubicBezTo>
                    <a:pt x="435" y="702"/>
                    <a:pt x="293" y="666"/>
                    <a:pt x="233" y="583"/>
                  </a:cubicBezTo>
                  <a:cubicBezTo>
                    <a:pt x="174" y="499"/>
                    <a:pt x="197" y="416"/>
                    <a:pt x="221" y="321"/>
                  </a:cubicBezTo>
                  <a:cubicBezTo>
                    <a:pt x="257" y="249"/>
                    <a:pt x="293" y="178"/>
                    <a:pt x="352" y="130"/>
                  </a:cubicBezTo>
                  <a:cubicBezTo>
                    <a:pt x="361" y="127"/>
                    <a:pt x="374" y="126"/>
                    <a:pt x="390" y="126"/>
                  </a:cubicBezTo>
                  <a:cubicBezTo>
                    <a:pt x="405" y="126"/>
                    <a:pt x="422" y="127"/>
                    <a:pt x="438" y="127"/>
                  </a:cubicBezTo>
                  <a:cubicBezTo>
                    <a:pt x="471" y="127"/>
                    <a:pt x="501" y="124"/>
                    <a:pt x="507" y="106"/>
                  </a:cubicBezTo>
                  <a:cubicBezTo>
                    <a:pt x="516" y="28"/>
                    <a:pt x="430" y="1"/>
                    <a:pt x="3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403850" y="3461525"/>
              <a:ext cx="70575" cy="59425"/>
            </a:xfrm>
            <a:custGeom>
              <a:avLst/>
              <a:gdLst/>
              <a:ahLst/>
              <a:cxnLst/>
              <a:rect l="l" t="t" r="r" b="b"/>
              <a:pathLst>
                <a:path w="2823" h="2377" extrusionOk="0">
                  <a:moveTo>
                    <a:pt x="1049" y="300"/>
                  </a:moveTo>
                  <a:cubicBezTo>
                    <a:pt x="1072" y="347"/>
                    <a:pt x="1096" y="431"/>
                    <a:pt x="1096" y="514"/>
                  </a:cubicBezTo>
                  <a:cubicBezTo>
                    <a:pt x="1096" y="538"/>
                    <a:pt x="1072" y="586"/>
                    <a:pt x="1072" y="609"/>
                  </a:cubicBezTo>
                  <a:cubicBezTo>
                    <a:pt x="1061" y="514"/>
                    <a:pt x="1013" y="419"/>
                    <a:pt x="953" y="347"/>
                  </a:cubicBezTo>
                  <a:lnTo>
                    <a:pt x="1049" y="300"/>
                  </a:lnTo>
                  <a:close/>
                  <a:moveTo>
                    <a:pt x="918" y="359"/>
                  </a:moveTo>
                  <a:cubicBezTo>
                    <a:pt x="930" y="407"/>
                    <a:pt x="953" y="455"/>
                    <a:pt x="977" y="514"/>
                  </a:cubicBezTo>
                  <a:cubicBezTo>
                    <a:pt x="989" y="574"/>
                    <a:pt x="1013" y="609"/>
                    <a:pt x="1049" y="669"/>
                  </a:cubicBezTo>
                  <a:cubicBezTo>
                    <a:pt x="1013" y="717"/>
                    <a:pt x="989" y="752"/>
                    <a:pt x="941" y="776"/>
                  </a:cubicBezTo>
                  <a:lnTo>
                    <a:pt x="894" y="645"/>
                  </a:lnTo>
                  <a:cubicBezTo>
                    <a:pt x="870" y="574"/>
                    <a:pt x="834" y="514"/>
                    <a:pt x="822" y="431"/>
                  </a:cubicBezTo>
                  <a:cubicBezTo>
                    <a:pt x="858" y="407"/>
                    <a:pt x="882" y="395"/>
                    <a:pt x="918" y="359"/>
                  </a:cubicBezTo>
                  <a:close/>
                  <a:moveTo>
                    <a:pt x="763" y="490"/>
                  </a:moveTo>
                  <a:cubicBezTo>
                    <a:pt x="775" y="574"/>
                    <a:pt x="811" y="633"/>
                    <a:pt x="822" y="705"/>
                  </a:cubicBezTo>
                  <a:cubicBezTo>
                    <a:pt x="834" y="752"/>
                    <a:pt x="858" y="788"/>
                    <a:pt x="882" y="824"/>
                  </a:cubicBezTo>
                  <a:cubicBezTo>
                    <a:pt x="870" y="836"/>
                    <a:pt x="846" y="836"/>
                    <a:pt x="834" y="848"/>
                  </a:cubicBezTo>
                  <a:cubicBezTo>
                    <a:pt x="822" y="848"/>
                    <a:pt x="811" y="871"/>
                    <a:pt x="799" y="871"/>
                  </a:cubicBezTo>
                  <a:cubicBezTo>
                    <a:pt x="799" y="824"/>
                    <a:pt x="763" y="776"/>
                    <a:pt x="739" y="728"/>
                  </a:cubicBezTo>
                  <a:cubicBezTo>
                    <a:pt x="715" y="693"/>
                    <a:pt x="703" y="645"/>
                    <a:pt x="680" y="598"/>
                  </a:cubicBezTo>
                  <a:cubicBezTo>
                    <a:pt x="691" y="586"/>
                    <a:pt x="691" y="574"/>
                    <a:pt x="703" y="550"/>
                  </a:cubicBezTo>
                  <a:cubicBezTo>
                    <a:pt x="715" y="526"/>
                    <a:pt x="739" y="514"/>
                    <a:pt x="763" y="490"/>
                  </a:cubicBezTo>
                  <a:close/>
                  <a:moveTo>
                    <a:pt x="716" y="95"/>
                  </a:moveTo>
                  <a:cubicBezTo>
                    <a:pt x="782" y="95"/>
                    <a:pt x="847" y="107"/>
                    <a:pt x="906" y="133"/>
                  </a:cubicBezTo>
                  <a:cubicBezTo>
                    <a:pt x="930" y="157"/>
                    <a:pt x="941" y="157"/>
                    <a:pt x="953" y="169"/>
                  </a:cubicBezTo>
                  <a:cubicBezTo>
                    <a:pt x="703" y="300"/>
                    <a:pt x="477" y="550"/>
                    <a:pt x="430" y="824"/>
                  </a:cubicBezTo>
                  <a:cubicBezTo>
                    <a:pt x="441" y="871"/>
                    <a:pt x="441" y="895"/>
                    <a:pt x="418" y="907"/>
                  </a:cubicBezTo>
                  <a:cubicBezTo>
                    <a:pt x="394" y="907"/>
                    <a:pt x="382" y="895"/>
                    <a:pt x="346" y="883"/>
                  </a:cubicBezTo>
                  <a:cubicBezTo>
                    <a:pt x="287" y="824"/>
                    <a:pt x="227" y="764"/>
                    <a:pt x="179" y="693"/>
                  </a:cubicBezTo>
                  <a:cubicBezTo>
                    <a:pt x="168" y="657"/>
                    <a:pt x="168" y="609"/>
                    <a:pt x="168" y="574"/>
                  </a:cubicBezTo>
                  <a:lnTo>
                    <a:pt x="156" y="574"/>
                  </a:lnTo>
                  <a:cubicBezTo>
                    <a:pt x="156" y="586"/>
                    <a:pt x="156" y="598"/>
                    <a:pt x="132" y="609"/>
                  </a:cubicBezTo>
                  <a:cubicBezTo>
                    <a:pt x="108" y="514"/>
                    <a:pt x="120" y="407"/>
                    <a:pt x="227" y="300"/>
                  </a:cubicBezTo>
                  <a:cubicBezTo>
                    <a:pt x="348" y="179"/>
                    <a:pt x="538" y="95"/>
                    <a:pt x="716" y="95"/>
                  </a:cubicBezTo>
                  <a:close/>
                  <a:moveTo>
                    <a:pt x="644" y="669"/>
                  </a:moveTo>
                  <a:cubicBezTo>
                    <a:pt x="656" y="764"/>
                    <a:pt x="691" y="848"/>
                    <a:pt x="751" y="883"/>
                  </a:cubicBezTo>
                  <a:cubicBezTo>
                    <a:pt x="691" y="895"/>
                    <a:pt x="644" y="907"/>
                    <a:pt x="584" y="907"/>
                  </a:cubicBezTo>
                  <a:cubicBezTo>
                    <a:pt x="596" y="824"/>
                    <a:pt x="620" y="752"/>
                    <a:pt x="644" y="669"/>
                  </a:cubicBezTo>
                  <a:close/>
                  <a:moveTo>
                    <a:pt x="1579" y="157"/>
                  </a:moveTo>
                  <a:cubicBezTo>
                    <a:pt x="1972" y="157"/>
                    <a:pt x="2358" y="347"/>
                    <a:pt x="2501" y="728"/>
                  </a:cubicBezTo>
                  <a:cubicBezTo>
                    <a:pt x="2787" y="1431"/>
                    <a:pt x="2251" y="2252"/>
                    <a:pt x="1525" y="2264"/>
                  </a:cubicBezTo>
                  <a:cubicBezTo>
                    <a:pt x="1519" y="2264"/>
                    <a:pt x="1513" y="2265"/>
                    <a:pt x="1508" y="2265"/>
                  </a:cubicBezTo>
                  <a:cubicBezTo>
                    <a:pt x="932" y="2265"/>
                    <a:pt x="454" y="1676"/>
                    <a:pt x="477" y="1133"/>
                  </a:cubicBezTo>
                  <a:lnTo>
                    <a:pt x="477" y="1133"/>
                  </a:lnTo>
                  <a:cubicBezTo>
                    <a:pt x="501" y="1181"/>
                    <a:pt x="513" y="1229"/>
                    <a:pt x="537" y="1252"/>
                  </a:cubicBezTo>
                  <a:cubicBezTo>
                    <a:pt x="542" y="1257"/>
                    <a:pt x="551" y="1260"/>
                    <a:pt x="559" y="1260"/>
                  </a:cubicBezTo>
                  <a:cubicBezTo>
                    <a:pt x="572" y="1260"/>
                    <a:pt x="584" y="1254"/>
                    <a:pt x="584" y="1240"/>
                  </a:cubicBezTo>
                  <a:lnTo>
                    <a:pt x="584" y="1002"/>
                  </a:lnTo>
                  <a:cubicBezTo>
                    <a:pt x="656" y="1002"/>
                    <a:pt x="727" y="979"/>
                    <a:pt x="811" y="955"/>
                  </a:cubicBezTo>
                  <a:cubicBezTo>
                    <a:pt x="846" y="943"/>
                    <a:pt x="894" y="907"/>
                    <a:pt x="941" y="883"/>
                  </a:cubicBezTo>
                  <a:lnTo>
                    <a:pt x="941" y="895"/>
                  </a:lnTo>
                  <a:lnTo>
                    <a:pt x="953" y="895"/>
                  </a:lnTo>
                  <a:lnTo>
                    <a:pt x="953" y="883"/>
                  </a:lnTo>
                  <a:cubicBezTo>
                    <a:pt x="1168" y="728"/>
                    <a:pt x="1251" y="467"/>
                    <a:pt x="1132" y="240"/>
                  </a:cubicBezTo>
                  <a:cubicBezTo>
                    <a:pt x="1180" y="228"/>
                    <a:pt x="1227" y="217"/>
                    <a:pt x="1287" y="193"/>
                  </a:cubicBezTo>
                  <a:cubicBezTo>
                    <a:pt x="1382" y="169"/>
                    <a:pt x="1481" y="157"/>
                    <a:pt x="1579" y="157"/>
                  </a:cubicBezTo>
                  <a:close/>
                  <a:moveTo>
                    <a:pt x="745" y="0"/>
                  </a:moveTo>
                  <a:cubicBezTo>
                    <a:pt x="540" y="0"/>
                    <a:pt x="316" y="107"/>
                    <a:pt x="179" y="228"/>
                  </a:cubicBezTo>
                  <a:cubicBezTo>
                    <a:pt x="84" y="312"/>
                    <a:pt x="1" y="467"/>
                    <a:pt x="37" y="598"/>
                  </a:cubicBezTo>
                  <a:cubicBezTo>
                    <a:pt x="49" y="693"/>
                    <a:pt x="96" y="752"/>
                    <a:pt x="144" y="824"/>
                  </a:cubicBezTo>
                  <a:cubicBezTo>
                    <a:pt x="179" y="871"/>
                    <a:pt x="227" y="907"/>
                    <a:pt x="275" y="931"/>
                  </a:cubicBezTo>
                  <a:cubicBezTo>
                    <a:pt x="322" y="955"/>
                    <a:pt x="358" y="967"/>
                    <a:pt x="406" y="990"/>
                  </a:cubicBezTo>
                  <a:cubicBezTo>
                    <a:pt x="382" y="1109"/>
                    <a:pt x="394" y="1229"/>
                    <a:pt x="406" y="1348"/>
                  </a:cubicBezTo>
                  <a:cubicBezTo>
                    <a:pt x="453" y="1645"/>
                    <a:pt x="584" y="1943"/>
                    <a:pt x="822" y="2133"/>
                  </a:cubicBezTo>
                  <a:cubicBezTo>
                    <a:pt x="1031" y="2298"/>
                    <a:pt x="1275" y="2376"/>
                    <a:pt x="1516" y="2376"/>
                  </a:cubicBezTo>
                  <a:cubicBezTo>
                    <a:pt x="1866" y="2376"/>
                    <a:pt x="2211" y="2211"/>
                    <a:pt x="2430" y="1907"/>
                  </a:cubicBezTo>
                  <a:cubicBezTo>
                    <a:pt x="2775" y="1467"/>
                    <a:pt x="2823" y="764"/>
                    <a:pt x="2406" y="347"/>
                  </a:cubicBezTo>
                  <a:cubicBezTo>
                    <a:pt x="2190" y="139"/>
                    <a:pt x="1887" y="44"/>
                    <a:pt x="1585" y="44"/>
                  </a:cubicBezTo>
                  <a:cubicBezTo>
                    <a:pt x="1439" y="44"/>
                    <a:pt x="1292" y="67"/>
                    <a:pt x="1156" y="109"/>
                  </a:cubicBezTo>
                  <a:cubicBezTo>
                    <a:pt x="1120" y="121"/>
                    <a:pt x="1096" y="121"/>
                    <a:pt x="1072" y="133"/>
                  </a:cubicBezTo>
                  <a:cubicBezTo>
                    <a:pt x="1072" y="133"/>
                    <a:pt x="1072" y="121"/>
                    <a:pt x="1061" y="121"/>
                  </a:cubicBezTo>
                  <a:cubicBezTo>
                    <a:pt x="974" y="35"/>
                    <a:pt x="863" y="0"/>
                    <a:pt x="7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433325" y="3482950"/>
              <a:ext cx="20875" cy="21500"/>
            </a:xfrm>
            <a:custGeom>
              <a:avLst/>
              <a:gdLst/>
              <a:ahLst/>
              <a:cxnLst/>
              <a:rect l="l" t="t" r="r" b="b"/>
              <a:pathLst>
                <a:path w="835" h="860" extrusionOk="0">
                  <a:moveTo>
                    <a:pt x="243" y="84"/>
                  </a:moveTo>
                  <a:cubicBezTo>
                    <a:pt x="446" y="84"/>
                    <a:pt x="606" y="154"/>
                    <a:pt x="584" y="395"/>
                  </a:cubicBezTo>
                  <a:cubicBezTo>
                    <a:pt x="560" y="401"/>
                    <a:pt x="533" y="404"/>
                    <a:pt x="507" y="404"/>
                  </a:cubicBezTo>
                  <a:cubicBezTo>
                    <a:pt x="480" y="404"/>
                    <a:pt x="453" y="401"/>
                    <a:pt x="429" y="395"/>
                  </a:cubicBezTo>
                  <a:cubicBezTo>
                    <a:pt x="370" y="395"/>
                    <a:pt x="310" y="383"/>
                    <a:pt x="239" y="372"/>
                  </a:cubicBezTo>
                  <a:cubicBezTo>
                    <a:pt x="227" y="276"/>
                    <a:pt x="215" y="193"/>
                    <a:pt x="191" y="86"/>
                  </a:cubicBezTo>
                  <a:cubicBezTo>
                    <a:pt x="209" y="85"/>
                    <a:pt x="226" y="84"/>
                    <a:pt x="243" y="84"/>
                  </a:cubicBezTo>
                  <a:close/>
                  <a:moveTo>
                    <a:pt x="240" y="1"/>
                  </a:moveTo>
                  <a:cubicBezTo>
                    <a:pt x="216" y="1"/>
                    <a:pt x="192" y="1"/>
                    <a:pt x="167" y="2"/>
                  </a:cubicBezTo>
                  <a:cubicBezTo>
                    <a:pt x="155" y="2"/>
                    <a:pt x="120" y="26"/>
                    <a:pt x="120" y="50"/>
                  </a:cubicBezTo>
                  <a:cubicBezTo>
                    <a:pt x="120" y="157"/>
                    <a:pt x="155" y="264"/>
                    <a:pt x="167" y="360"/>
                  </a:cubicBezTo>
                  <a:cubicBezTo>
                    <a:pt x="120" y="360"/>
                    <a:pt x="72" y="360"/>
                    <a:pt x="36" y="383"/>
                  </a:cubicBezTo>
                  <a:cubicBezTo>
                    <a:pt x="13" y="383"/>
                    <a:pt x="13" y="395"/>
                    <a:pt x="36" y="395"/>
                  </a:cubicBezTo>
                  <a:cubicBezTo>
                    <a:pt x="72" y="407"/>
                    <a:pt x="132" y="431"/>
                    <a:pt x="179" y="443"/>
                  </a:cubicBezTo>
                  <a:lnTo>
                    <a:pt x="179" y="598"/>
                  </a:lnTo>
                  <a:cubicBezTo>
                    <a:pt x="172" y="652"/>
                    <a:pt x="146" y="664"/>
                    <a:pt x="109" y="664"/>
                  </a:cubicBezTo>
                  <a:cubicBezTo>
                    <a:pt x="82" y="664"/>
                    <a:pt x="48" y="657"/>
                    <a:pt x="13" y="657"/>
                  </a:cubicBezTo>
                  <a:cubicBezTo>
                    <a:pt x="1" y="657"/>
                    <a:pt x="1" y="681"/>
                    <a:pt x="1" y="693"/>
                  </a:cubicBezTo>
                  <a:cubicBezTo>
                    <a:pt x="38" y="731"/>
                    <a:pt x="78" y="748"/>
                    <a:pt x="114" y="748"/>
                  </a:cubicBezTo>
                  <a:cubicBezTo>
                    <a:pt x="180" y="748"/>
                    <a:pt x="235" y="690"/>
                    <a:pt x="251" y="598"/>
                  </a:cubicBezTo>
                  <a:cubicBezTo>
                    <a:pt x="274" y="562"/>
                    <a:pt x="274" y="503"/>
                    <a:pt x="251" y="455"/>
                  </a:cubicBezTo>
                  <a:lnTo>
                    <a:pt x="251" y="455"/>
                  </a:lnTo>
                  <a:cubicBezTo>
                    <a:pt x="334" y="467"/>
                    <a:pt x="405" y="467"/>
                    <a:pt x="477" y="491"/>
                  </a:cubicBezTo>
                  <a:cubicBezTo>
                    <a:pt x="513" y="491"/>
                    <a:pt x="536" y="503"/>
                    <a:pt x="584" y="503"/>
                  </a:cubicBezTo>
                  <a:cubicBezTo>
                    <a:pt x="572" y="622"/>
                    <a:pt x="536" y="729"/>
                    <a:pt x="536" y="848"/>
                  </a:cubicBezTo>
                  <a:cubicBezTo>
                    <a:pt x="536" y="848"/>
                    <a:pt x="536" y="860"/>
                    <a:pt x="548" y="860"/>
                  </a:cubicBezTo>
                  <a:cubicBezTo>
                    <a:pt x="632" y="860"/>
                    <a:pt x="667" y="669"/>
                    <a:pt x="691" y="514"/>
                  </a:cubicBezTo>
                  <a:cubicBezTo>
                    <a:pt x="751" y="514"/>
                    <a:pt x="810" y="503"/>
                    <a:pt x="834" y="467"/>
                  </a:cubicBezTo>
                  <a:cubicBezTo>
                    <a:pt x="834" y="455"/>
                    <a:pt x="822" y="431"/>
                    <a:pt x="810" y="407"/>
                  </a:cubicBezTo>
                  <a:cubicBezTo>
                    <a:pt x="794" y="403"/>
                    <a:pt x="778" y="402"/>
                    <a:pt x="763" y="402"/>
                  </a:cubicBezTo>
                  <a:cubicBezTo>
                    <a:pt x="733" y="402"/>
                    <a:pt x="707" y="407"/>
                    <a:pt x="691" y="407"/>
                  </a:cubicBezTo>
                  <a:lnTo>
                    <a:pt x="691" y="324"/>
                  </a:lnTo>
                  <a:cubicBezTo>
                    <a:pt x="670" y="57"/>
                    <a:pt x="456" y="1"/>
                    <a:pt x="2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68" name="Google Shape;1868;p29"/>
          <p:cNvGrpSpPr/>
          <p:nvPr/>
        </p:nvGrpSpPr>
        <p:grpSpPr>
          <a:xfrm rot="3844007">
            <a:off x="16656373" y="5404994"/>
            <a:ext cx="1257226" cy="1349280"/>
            <a:chOff x="-65178" y="1702099"/>
            <a:chExt cx="593880" cy="637338"/>
          </a:xfrm>
        </p:grpSpPr>
        <p:sp>
          <p:nvSpPr>
            <p:cNvPr id="1869" name="Google Shape;1869;p29"/>
            <p:cNvSpPr/>
            <p:nvPr/>
          </p:nvSpPr>
          <p:spPr>
            <a:xfrm rot="1322340">
              <a:off x="35777" y="1760238"/>
              <a:ext cx="410330" cy="520133"/>
            </a:xfrm>
            <a:custGeom>
              <a:avLst/>
              <a:gdLst/>
              <a:ahLst/>
              <a:cxnLst/>
              <a:rect l="l" t="t" r="r" b="b"/>
              <a:pathLst>
                <a:path w="2859" h="3624" extrusionOk="0">
                  <a:moveTo>
                    <a:pt x="851" y="0"/>
                  </a:moveTo>
                  <a:cubicBezTo>
                    <a:pt x="740" y="0"/>
                    <a:pt x="629" y="24"/>
                    <a:pt x="525" y="75"/>
                  </a:cubicBezTo>
                  <a:cubicBezTo>
                    <a:pt x="155" y="253"/>
                    <a:pt x="1" y="717"/>
                    <a:pt x="179" y="1087"/>
                  </a:cubicBezTo>
                  <a:lnTo>
                    <a:pt x="1287" y="3313"/>
                  </a:lnTo>
                  <a:cubicBezTo>
                    <a:pt x="1304" y="3339"/>
                    <a:pt x="1333" y="3358"/>
                    <a:pt x="1366" y="3358"/>
                  </a:cubicBezTo>
                  <a:cubicBezTo>
                    <a:pt x="1379" y="3358"/>
                    <a:pt x="1392" y="3355"/>
                    <a:pt x="1406" y="3349"/>
                  </a:cubicBezTo>
                  <a:cubicBezTo>
                    <a:pt x="1453" y="3325"/>
                    <a:pt x="1465" y="3277"/>
                    <a:pt x="1453" y="3230"/>
                  </a:cubicBezTo>
                  <a:lnTo>
                    <a:pt x="346" y="1015"/>
                  </a:lnTo>
                  <a:cubicBezTo>
                    <a:pt x="215" y="717"/>
                    <a:pt x="334" y="372"/>
                    <a:pt x="620" y="229"/>
                  </a:cubicBezTo>
                  <a:cubicBezTo>
                    <a:pt x="702" y="193"/>
                    <a:pt x="787" y="176"/>
                    <a:pt x="870" y="176"/>
                  </a:cubicBezTo>
                  <a:cubicBezTo>
                    <a:pt x="1088" y="176"/>
                    <a:pt x="1294" y="293"/>
                    <a:pt x="1406" y="491"/>
                  </a:cubicBezTo>
                  <a:lnTo>
                    <a:pt x="2561" y="2849"/>
                  </a:lnTo>
                  <a:cubicBezTo>
                    <a:pt x="2656" y="3039"/>
                    <a:pt x="2584" y="3289"/>
                    <a:pt x="2370" y="3396"/>
                  </a:cubicBezTo>
                  <a:cubicBezTo>
                    <a:pt x="2317" y="3423"/>
                    <a:pt x="2259" y="3436"/>
                    <a:pt x="2201" y="3436"/>
                  </a:cubicBezTo>
                  <a:cubicBezTo>
                    <a:pt x="2051" y="3436"/>
                    <a:pt x="1900" y="3352"/>
                    <a:pt x="1822" y="3206"/>
                  </a:cubicBezTo>
                  <a:lnTo>
                    <a:pt x="679" y="884"/>
                  </a:lnTo>
                  <a:cubicBezTo>
                    <a:pt x="620" y="765"/>
                    <a:pt x="656" y="634"/>
                    <a:pt x="775" y="575"/>
                  </a:cubicBezTo>
                  <a:cubicBezTo>
                    <a:pt x="813" y="556"/>
                    <a:pt x="853" y="546"/>
                    <a:pt x="892" y="546"/>
                  </a:cubicBezTo>
                  <a:cubicBezTo>
                    <a:pt x="976" y="546"/>
                    <a:pt x="1056" y="589"/>
                    <a:pt x="1096" y="670"/>
                  </a:cubicBezTo>
                  <a:lnTo>
                    <a:pt x="2180" y="2861"/>
                  </a:lnTo>
                  <a:cubicBezTo>
                    <a:pt x="2198" y="2897"/>
                    <a:pt x="2230" y="2913"/>
                    <a:pt x="2265" y="2913"/>
                  </a:cubicBezTo>
                  <a:cubicBezTo>
                    <a:pt x="2276" y="2913"/>
                    <a:pt x="2287" y="2911"/>
                    <a:pt x="2299" y="2908"/>
                  </a:cubicBezTo>
                  <a:cubicBezTo>
                    <a:pt x="2346" y="2872"/>
                    <a:pt x="2358" y="2837"/>
                    <a:pt x="2346" y="2789"/>
                  </a:cubicBezTo>
                  <a:lnTo>
                    <a:pt x="1251" y="598"/>
                  </a:lnTo>
                  <a:cubicBezTo>
                    <a:pt x="1183" y="462"/>
                    <a:pt x="1042" y="375"/>
                    <a:pt x="889" y="375"/>
                  </a:cubicBezTo>
                  <a:cubicBezTo>
                    <a:pt x="828" y="375"/>
                    <a:pt x="765" y="389"/>
                    <a:pt x="703" y="420"/>
                  </a:cubicBezTo>
                  <a:cubicBezTo>
                    <a:pt x="513" y="527"/>
                    <a:pt x="417" y="765"/>
                    <a:pt x="525" y="967"/>
                  </a:cubicBezTo>
                  <a:lnTo>
                    <a:pt x="1668" y="3289"/>
                  </a:lnTo>
                  <a:cubicBezTo>
                    <a:pt x="1778" y="3502"/>
                    <a:pt x="1992" y="3623"/>
                    <a:pt x="2209" y="3623"/>
                  </a:cubicBezTo>
                  <a:cubicBezTo>
                    <a:pt x="2296" y="3623"/>
                    <a:pt x="2384" y="3604"/>
                    <a:pt x="2465" y="3563"/>
                  </a:cubicBezTo>
                  <a:cubicBezTo>
                    <a:pt x="2739" y="3408"/>
                    <a:pt x="2858" y="3051"/>
                    <a:pt x="2703" y="2777"/>
                  </a:cubicBezTo>
                  <a:lnTo>
                    <a:pt x="1537" y="420"/>
                  </a:lnTo>
                  <a:cubicBezTo>
                    <a:pt x="1408" y="155"/>
                    <a:pt x="1133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0" name="Google Shape;1870;p29"/>
            <p:cNvSpPr/>
            <p:nvPr/>
          </p:nvSpPr>
          <p:spPr>
            <a:xfrm rot="1322340">
              <a:off x="17294" y="1760701"/>
              <a:ext cx="413631" cy="520133"/>
            </a:xfrm>
            <a:custGeom>
              <a:avLst/>
              <a:gdLst/>
              <a:ahLst/>
              <a:cxnLst/>
              <a:rect l="l" t="t" r="r" b="b"/>
              <a:pathLst>
                <a:path w="2882" h="3624" extrusionOk="0">
                  <a:moveTo>
                    <a:pt x="851" y="1"/>
                  </a:moveTo>
                  <a:cubicBezTo>
                    <a:pt x="740" y="1"/>
                    <a:pt x="629" y="25"/>
                    <a:pt x="525" y="75"/>
                  </a:cubicBezTo>
                  <a:cubicBezTo>
                    <a:pt x="155" y="254"/>
                    <a:pt x="1" y="718"/>
                    <a:pt x="179" y="1087"/>
                  </a:cubicBezTo>
                  <a:lnTo>
                    <a:pt x="1287" y="3302"/>
                  </a:lnTo>
                  <a:cubicBezTo>
                    <a:pt x="1305" y="3338"/>
                    <a:pt x="1337" y="3354"/>
                    <a:pt x="1372" y="3354"/>
                  </a:cubicBezTo>
                  <a:cubicBezTo>
                    <a:pt x="1383" y="3354"/>
                    <a:pt x="1394" y="3352"/>
                    <a:pt x="1406" y="3349"/>
                  </a:cubicBezTo>
                  <a:cubicBezTo>
                    <a:pt x="1453" y="3326"/>
                    <a:pt x="1465" y="3278"/>
                    <a:pt x="1453" y="3230"/>
                  </a:cubicBezTo>
                  <a:lnTo>
                    <a:pt x="346" y="1016"/>
                  </a:lnTo>
                  <a:cubicBezTo>
                    <a:pt x="215" y="718"/>
                    <a:pt x="334" y="373"/>
                    <a:pt x="620" y="230"/>
                  </a:cubicBezTo>
                  <a:cubicBezTo>
                    <a:pt x="705" y="189"/>
                    <a:pt x="794" y="169"/>
                    <a:pt x="881" y="169"/>
                  </a:cubicBezTo>
                  <a:cubicBezTo>
                    <a:pt x="1095" y="169"/>
                    <a:pt x="1295" y="288"/>
                    <a:pt x="1406" y="492"/>
                  </a:cubicBezTo>
                  <a:lnTo>
                    <a:pt x="2560" y="2849"/>
                  </a:lnTo>
                  <a:cubicBezTo>
                    <a:pt x="2656" y="3040"/>
                    <a:pt x="2584" y="3290"/>
                    <a:pt x="2370" y="3397"/>
                  </a:cubicBezTo>
                  <a:cubicBezTo>
                    <a:pt x="2318" y="3420"/>
                    <a:pt x="2261" y="3431"/>
                    <a:pt x="2203" y="3431"/>
                  </a:cubicBezTo>
                  <a:cubicBezTo>
                    <a:pt x="2053" y="3431"/>
                    <a:pt x="1900" y="3353"/>
                    <a:pt x="1822" y="3206"/>
                  </a:cubicBezTo>
                  <a:lnTo>
                    <a:pt x="679" y="885"/>
                  </a:lnTo>
                  <a:cubicBezTo>
                    <a:pt x="620" y="766"/>
                    <a:pt x="655" y="623"/>
                    <a:pt x="775" y="563"/>
                  </a:cubicBezTo>
                  <a:cubicBezTo>
                    <a:pt x="809" y="546"/>
                    <a:pt x="846" y="538"/>
                    <a:pt x="882" y="538"/>
                  </a:cubicBezTo>
                  <a:cubicBezTo>
                    <a:pt x="970" y="538"/>
                    <a:pt x="1054" y="586"/>
                    <a:pt x="1096" y="670"/>
                  </a:cubicBezTo>
                  <a:lnTo>
                    <a:pt x="2179" y="2861"/>
                  </a:lnTo>
                  <a:cubicBezTo>
                    <a:pt x="2198" y="2898"/>
                    <a:pt x="2230" y="2913"/>
                    <a:pt x="2265" y="2913"/>
                  </a:cubicBezTo>
                  <a:cubicBezTo>
                    <a:pt x="2276" y="2913"/>
                    <a:pt x="2287" y="2912"/>
                    <a:pt x="2299" y="2909"/>
                  </a:cubicBezTo>
                  <a:cubicBezTo>
                    <a:pt x="2346" y="2873"/>
                    <a:pt x="2358" y="2825"/>
                    <a:pt x="2346" y="2790"/>
                  </a:cubicBezTo>
                  <a:lnTo>
                    <a:pt x="1251" y="599"/>
                  </a:lnTo>
                  <a:cubicBezTo>
                    <a:pt x="1183" y="463"/>
                    <a:pt x="1042" y="376"/>
                    <a:pt x="889" y="376"/>
                  </a:cubicBezTo>
                  <a:cubicBezTo>
                    <a:pt x="828" y="376"/>
                    <a:pt x="764" y="390"/>
                    <a:pt x="703" y="420"/>
                  </a:cubicBezTo>
                  <a:cubicBezTo>
                    <a:pt x="513" y="528"/>
                    <a:pt x="417" y="766"/>
                    <a:pt x="525" y="968"/>
                  </a:cubicBezTo>
                  <a:lnTo>
                    <a:pt x="1668" y="3290"/>
                  </a:lnTo>
                  <a:cubicBezTo>
                    <a:pt x="1778" y="3502"/>
                    <a:pt x="1992" y="3624"/>
                    <a:pt x="2209" y="3624"/>
                  </a:cubicBezTo>
                  <a:cubicBezTo>
                    <a:pt x="2296" y="3624"/>
                    <a:pt x="2384" y="3604"/>
                    <a:pt x="2465" y="3564"/>
                  </a:cubicBezTo>
                  <a:cubicBezTo>
                    <a:pt x="2763" y="3421"/>
                    <a:pt x="2882" y="3064"/>
                    <a:pt x="2703" y="2766"/>
                  </a:cubicBezTo>
                  <a:lnTo>
                    <a:pt x="1537" y="420"/>
                  </a:lnTo>
                  <a:cubicBezTo>
                    <a:pt x="1408" y="155"/>
                    <a:pt x="1133" y="1"/>
                    <a:pt x="8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79587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10/6/2023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7845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10/6/2023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4436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35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69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5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3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17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00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8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6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10/6/2023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8647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10/6/2023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0570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10/6/2023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2167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10/6/2023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104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10/6/2023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227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10/6/2023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8154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35" indent="0">
              <a:buNone/>
              <a:defRPr sz="4200"/>
            </a:lvl2pPr>
            <a:lvl3pPr marL="1371669" indent="0">
              <a:buNone/>
              <a:defRPr sz="3600"/>
            </a:lvl3pPr>
            <a:lvl4pPr marL="2057504" indent="0">
              <a:buNone/>
              <a:defRPr sz="3000"/>
            </a:lvl4pPr>
            <a:lvl5pPr marL="2743337" indent="0">
              <a:buNone/>
              <a:defRPr sz="3000"/>
            </a:lvl5pPr>
            <a:lvl6pPr marL="3429171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5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10/6/2023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9649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10/6/2023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42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10/6/2023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034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450" y="890050"/>
            <a:ext cx="15435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450" y="2304950"/>
            <a:ext cx="15435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78854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4" r:id="rId3"/>
    <p:sldLayoutId id="2147483685" r:id="rId4"/>
    <p:sldLayoutId id="2147483687" r:id="rId5"/>
    <p:sldLayoutId id="2147483688" r:id="rId6"/>
    <p:sldLayoutId id="2147483690" r:id="rId7"/>
    <p:sldLayoutId id="2147483691" r:id="rId8"/>
    <p:sldLayoutId id="2147483693" r:id="rId9"/>
    <p:sldLayoutId id="2147483694" r:id="rId10"/>
    <p:sldLayoutId id="2147483695" r:id="rId11"/>
    <p:sldLayoutId id="2147483696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10/6/2023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577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1371669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137166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5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86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20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255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089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7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69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1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3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12" Type="http://schemas.openxmlformats.org/officeDocument/2006/relationships/image" Target="../media/image40.png"/><Relationship Id="rId17" Type="http://schemas.openxmlformats.org/officeDocument/2006/relationships/image" Target="../media/image42.png"/><Relationship Id="rId2" Type="http://schemas.openxmlformats.org/officeDocument/2006/relationships/image" Target="../media/image30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svg"/><Relationship Id="rId15" Type="http://schemas.openxmlformats.org/officeDocument/2006/relationships/image" Target="../media/image32.sv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45.png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8" Type="http://schemas.openxmlformats.org/officeDocument/2006/relationships/image" Target="../media/image48.png"/><Relationship Id="rId3" Type="http://schemas.openxmlformats.org/officeDocument/2006/relationships/image" Target="../media/image20.svg"/><Relationship Id="rId7" Type="http://schemas.openxmlformats.org/officeDocument/2006/relationships/image" Target="../media/image26.svg"/><Relationship Id="rId17" Type="http://schemas.openxmlformats.org/officeDocument/2006/relationships/image" Target="../media/image3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49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8" Type="http://schemas.openxmlformats.org/officeDocument/2006/relationships/image" Target="../media/image50.png"/><Relationship Id="rId3" Type="http://schemas.openxmlformats.org/officeDocument/2006/relationships/image" Target="../media/image20.svg"/><Relationship Id="rId7" Type="http://schemas.openxmlformats.org/officeDocument/2006/relationships/image" Target="../media/image26.svg"/><Relationship Id="rId17" Type="http://schemas.openxmlformats.org/officeDocument/2006/relationships/image" Target="../media/image3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20.svg"/><Relationship Id="rId7" Type="http://schemas.openxmlformats.org/officeDocument/2006/relationships/image" Target="../media/image26.svg"/><Relationship Id="rId17" Type="http://schemas.openxmlformats.org/officeDocument/2006/relationships/image" Target="../media/image3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52.pn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8" Type="http://schemas.openxmlformats.org/officeDocument/2006/relationships/image" Target="../media/image53.png"/><Relationship Id="rId3" Type="http://schemas.openxmlformats.org/officeDocument/2006/relationships/image" Target="../media/image20.svg"/><Relationship Id="rId7" Type="http://schemas.openxmlformats.org/officeDocument/2006/relationships/image" Target="../media/image26.svg"/><Relationship Id="rId17" Type="http://schemas.openxmlformats.org/officeDocument/2006/relationships/image" Target="../media/image3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8" Type="http://schemas.openxmlformats.org/officeDocument/2006/relationships/image" Target="../media/image54.png"/><Relationship Id="rId3" Type="http://schemas.openxmlformats.org/officeDocument/2006/relationships/image" Target="../media/image20.svg"/><Relationship Id="rId7" Type="http://schemas.openxmlformats.org/officeDocument/2006/relationships/image" Target="../media/image26.svg"/><Relationship Id="rId17" Type="http://schemas.openxmlformats.org/officeDocument/2006/relationships/image" Target="../media/image3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8" Type="http://schemas.openxmlformats.org/officeDocument/2006/relationships/image" Target="../media/image55.png"/><Relationship Id="rId3" Type="http://schemas.openxmlformats.org/officeDocument/2006/relationships/image" Target="../media/image20.svg"/><Relationship Id="rId7" Type="http://schemas.openxmlformats.org/officeDocument/2006/relationships/image" Target="../media/image26.svg"/><Relationship Id="rId17" Type="http://schemas.openxmlformats.org/officeDocument/2006/relationships/image" Target="../media/image3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png"/><Relationship Id="rId3" Type="http://schemas.openxmlformats.org/officeDocument/2006/relationships/image" Target="../media/image57.png"/><Relationship Id="rId12" Type="http://schemas.openxmlformats.org/officeDocument/2006/relationships/image" Target="../media/image92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png"/><Relationship Id="rId12" Type="http://schemas.openxmlformats.org/officeDocument/2006/relationships/image" Target="../media/image1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2.png"/><Relationship Id="rId10" Type="http://schemas.openxmlformats.org/officeDocument/2006/relationships/image" Target="../media/image61.png"/><Relationship Id="rId9" Type="http://schemas.openxmlformats.org/officeDocument/2006/relationships/image" Target="../media/image70.sv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3" Type="http://schemas.openxmlformats.org/officeDocument/2006/relationships/image" Target="../media/image94.svg"/><Relationship Id="rId12" Type="http://schemas.openxmlformats.org/officeDocument/2006/relationships/image" Target="../media/image6.png"/><Relationship Id="rId17" Type="http://schemas.openxmlformats.org/officeDocument/2006/relationships/image" Target="../media/image10.png"/><Relationship Id="rId2" Type="http://schemas.openxmlformats.org/officeDocument/2006/relationships/image" Target="../media/image5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2.svg"/><Relationship Id="rId15" Type="http://schemas.microsoft.com/office/2007/relationships/hdphoto" Target="../media/hdphoto1.wdp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3" Type="http://schemas.openxmlformats.org/officeDocument/2006/relationships/image" Target="../media/image43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65.png"/><Relationship Id="rId1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1.png"/><Relationship Id="rId12" Type="http://schemas.openxmlformats.org/officeDocument/2006/relationships/image" Target="../media/image7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9.png"/><Relationship Id="rId5" Type="http://schemas.openxmlformats.org/officeDocument/2006/relationships/image" Target="../media/image76.svg"/><Relationship Id="rId10" Type="http://schemas.openxmlformats.org/officeDocument/2006/relationships/image" Target="../media/image68.png"/><Relationship Id="rId9" Type="http://schemas.openxmlformats.org/officeDocument/2006/relationships/image" Target="../media/image26.svg"/><Relationship Id="rId1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12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2.png"/><Relationship Id="rId5" Type="http://schemas.openxmlformats.org/officeDocument/2006/relationships/image" Target="../media/image76.svg"/><Relationship Id="rId10" Type="http://schemas.openxmlformats.org/officeDocument/2006/relationships/image" Target="../media/image68.png"/><Relationship Id="rId4" Type="http://schemas.openxmlformats.org/officeDocument/2006/relationships/image" Target="../media/image13.png"/><Relationship Id="rId9" Type="http://schemas.openxmlformats.org/officeDocument/2006/relationships/image" Target="../media/image26.sv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svg"/><Relationship Id="rId15" Type="http://schemas.openxmlformats.org/officeDocument/2006/relationships/image" Target="../media/image32.svg"/><Relationship Id="rId1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76.png"/><Relationship Id="rId14" Type="http://schemas.openxmlformats.org/officeDocument/2006/relationships/image" Target="../media/image75.png"/><Relationship Id="rId22" Type="http://schemas.openxmlformats.org/officeDocument/2006/relationships/image" Target="../media/image8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6.png"/><Relationship Id="rId7" Type="http://schemas.openxmlformats.org/officeDocument/2006/relationships/image" Target="../media/image6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6.svg"/><Relationship Id="rId10" Type="http://schemas.openxmlformats.org/officeDocument/2006/relationships/image" Target="../media/image13.png"/><Relationship Id="rId9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80.png"/><Relationship Id="rId1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svg"/><Relationship Id="rId15" Type="http://schemas.openxmlformats.org/officeDocument/2006/relationships/image" Target="../media/image32.svg"/><Relationship Id="rId1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7" Type="http://schemas.openxmlformats.org/officeDocument/2006/relationships/image" Target="../media/image68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2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8.sv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17" Type="http://schemas.microsoft.com/office/2007/relationships/hdphoto" Target="../media/hdphoto3.wdp"/><Relationship Id="rId2" Type="http://schemas.openxmlformats.org/officeDocument/2006/relationships/image" Target="../media/image43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84.png"/><Relationship Id="rId14" Type="http://schemas.openxmlformats.org/officeDocument/2006/relationships/image" Target="../media/image60.png"/><Relationship Id="rId9" Type="http://schemas.openxmlformats.org/officeDocument/2006/relationships/image" Target="../media/image70.sv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17" Type="http://schemas.openxmlformats.org/officeDocument/2006/relationships/image" Target="../media/image86.png"/><Relationship Id="rId2" Type="http://schemas.openxmlformats.org/officeDocument/2006/relationships/image" Target="../media/image43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85.png"/><Relationship Id="rId14" Type="http://schemas.openxmlformats.org/officeDocument/2006/relationships/image" Target="../media/image60.png"/><Relationship Id="rId9" Type="http://schemas.openxmlformats.org/officeDocument/2006/relationships/image" Target="../media/image70.sv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7" Type="http://schemas.openxmlformats.org/officeDocument/2006/relationships/image" Target="../media/image24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33.png"/><Relationship Id="rId1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12" Type="http://schemas.openxmlformats.org/officeDocument/2006/relationships/image" Target="../media/image40.png"/><Relationship Id="rId17" Type="http://schemas.openxmlformats.org/officeDocument/2006/relationships/image" Target="../media/image42.png"/><Relationship Id="rId2" Type="http://schemas.openxmlformats.org/officeDocument/2006/relationships/image" Target="../media/image30.png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svg"/><Relationship Id="rId15" Type="http://schemas.openxmlformats.org/officeDocument/2006/relationships/image" Target="../media/image32.svg"/><Relationship Id="rId1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1.png"/><Relationship Id="rId12" Type="http://schemas.openxmlformats.org/officeDocument/2006/relationships/image" Target="../media/image9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0.svg"/><Relationship Id="rId10" Type="http://schemas.openxmlformats.org/officeDocument/2006/relationships/image" Target="../media/image89.png"/><Relationship Id="rId9" Type="http://schemas.openxmlformats.org/officeDocument/2006/relationships/image" Target="../media/image70.sv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93.png"/><Relationship Id="rId1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3" Type="http://schemas.openxmlformats.org/officeDocument/2006/relationships/image" Target="../media/image94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60.svg"/><Relationship Id="rId5" Type="http://schemas.microsoft.com/office/2007/relationships/hdphoto" Target="../media/hdphoto4.wdp"/><Relationship Id="rId4" Type="http://schemas.openxmlformats.org/officeDocument/2006/relationships/image" Target="../media/image95.png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3" Type="http://schemas.openxmlformats.org/officeDocument/2006/relationships/image" Target="../media/image89.png"/><Relationship Id="rId12" Type="http://schemas.openxmlformats.org/officeDocument/2006/relationships/image" Target="../media/image43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0.svg"/><Relationship Id="rId15" Type="http://schemas.microsoft.com/office/2007/relationships/hdphoto" Target="../media/hdphoto4.wdp"/><Relationship Id="rId14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99.png"/><Relationship Id="rId3" Type="http://schemas.openxmlformats.org/officeDocument/2006/relationships/image" Target="../media/image30.png"/><Relationship Id="rId12" Type="http://schemas.openxmlformats.org/officeDocument/2006/relationships/image" Target="../media/image31.png"/><Relationship Id="rId17" Type="http://schemas.openxmlformats.org/officeDocument/2006/relationships/image" Target="../media/image9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svg"/><Relationship Id="rId15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5.png"/><Relationship Id="rId1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2" Type="http://schemas.openxmlformats.org/officeDocument/2006/relationships/image" Target="../media/image43.pn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svg"/><Relationship Id="rId15" Type="http://schemas.openxmlformats.org/officeDocument/2006/relationships/image" Target="../media/image101.png"/><Relationship Id="rId14" Type="http://schemas.openxmlformats.org/officeDocument/2006/relationships/image" Target="../media/image100.png"/></Relationships>
</file>

<file path=ppt/slides/_rels/slide4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05.png"/><Relationship Id="rId17" Type="http://schemas.openxmlformats.org/officeDocument/2006/relationships/image" Target="../media/image104.png"/><Relationship Id="rId2" Type="http://schemas.openxmlformats.org/officeDocument/2006/relationships/image" Target="../media/image60.png"/><Relationship Id="rId16" Type="http://schemas.openxmlformats.org/officeDocument/2006/relationships/image" Target="../media/image78.sv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103.png"/><Relationship Id="rId9" Type="http://schemas.openxmlformats.org/officeDocument/2006/relationships/image" Target="../media/image70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2" Type="http://schemas.openxmlformats.org/officeDocument/2006/relationships/image" Target="../media/image10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6.png"/><Relationship Id="rId5" Type="http://schemas.openxmlformats.org/officeDocument/2006/relationships/image" Target="../media/image76.svg"/><Relationship Id="rId10" Type="http://schemas.openxmlformats.org/officeDocument/2006/relationships/image" Target="../media/image68.png"/><Relationship Id="rId9" Type="http://schemas.openxmlformats.org/officeDocument/2006/relationships/image" Target="../media/image26.svg"/></Relationships>
</file>

<file path=ppt/slides/_rels/slide44.xml.rels><?xml version="1.0" encoding="UTF-8" standalone="yes"?>
<Relationships xmlns="http://schemas.openxmlformats.org/package/2006/relationships"><Relationship Id="rId12" Type="http://schemas.microsoft.com/office/2007/relationships/hdphoto" Target="../media/hdphoto5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07.png"/><Relationship Id="rId5" Type="http://schemas.openxmlformats.org/officeDocument/2006/relationships/image" Target="../media/image76.svg"/><Relationship Id="rId10" Type="http://schemas.openxmlformats.org/officeDocument/2006/relationships/image" Target="../media/image108.png"/><Relationship Id="rId9" Type="http://schemas.openxmlformats.org/officeDocument/2006/relationships/image" Target="../media/image26.svg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svg"/><Relationship Id="rId15" Type="http://schemas.openxmlformats.org/officeDocument/2006/relationships/image" Target="../media/image32.svg"/><Relationship Id="rId14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12" Type="http://schemas.openxmlformats.org/officeDocument/2006/relationships/image" Target="../media/image40.png"/><Relationship Id="rId17" Type="http://schemas.openxmlformats.org/officeDocument/2006/relationships/image" Target="../media/image42.png"/><Relationship Id="rId2" Type="http://schemas.openxmlformats.org/officeDocument/2006/relationships/image" Target="../media/image30.png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svg"/><Relationship Id="rId15" Type="http://schemas.openxmlformats.org/officeDocument/2006/relationships/image" Target="../media/image32.svg"/><Relationship Id="rId14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7" Type="http://schemas.openxmlformats.org/officeDocument/2006/relationships/image" Target="../media/image68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svg"/><Relationship Id="rId10" Type="http://schemas.openxmlformats.org/officeDocument/2006/relationships/image" Target="../media/image68.png"/><Relationship Id="rId9" Type="http://schemas.openxmlformats.org/officeDocument/2006/relationships/image" Target="../media/image11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7" Type="http://schemas.openxmlformats.org/officeDocument/2006/relationships/image" Target="../media/image68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4.png"/><Relationship Id="rId10" Type="http://schemas.openxmlformats.org/officeDocument/2006/relationships/image" Target="../media/image113.png"/><Relationship Id="rId9" Type="http://schemas.openxmlformats.org/officeDocument/2006/relationships/image" Target="../media/image70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jp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10" Type="http://schemas.openxmlformats.org/officeDocument/2006/relationships/image" Target="../media/image127.png"/><Relationship Id="rId4" Type="http://schemas.openxmlformats.org/officeDocument/2006/relationships/image" Target="../media/image122.png"/><Relationship Id="rId9" Type="http://schemas.openxmlformats.org/officeDocument/2006/relationships/slide" Target="slide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1.jp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9.png"/><Relationship Id="rId11" Type="http://schemas.openxmlformats.org/officeDocument/2006/relationships/image" Target="../media/image127.png"/><Relationship Id="rId5" Type="http://schemas.openxmlformats.org/officeDocument/2006/relationships/image" Target="../media/image128.png"/><Relationship Id="rId10" Type="http://schemas.openxmlformats.org/officeDocument/2006/relationships/slide" Target="slide1.xml"/><Relationship Id="rId4" Type="http://schemas.openxmlformats.org/officeDocument/2006/relationships/image" Target="../media/image122.png"/><Relationship Id="rId9" Type="http://schemas.openxmlformats.org/officeDocument/2006/relationships/image" Target="../media/image13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21.jp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4.png"/><Relationship Id="rId11" Type="http://schemas.openxmlformats.org/officeDocument/2006/relationships/image" Target="../media/image127.png"/><Relationship Id="rId5" Type="http://schemas.openxmlformats.org/officeDocument/2006/relationships/image" Target="../media/image133.png"/><Relationship Id="rId10" Type="http://schemas.openxmlformats.org/officeDocument/2006/relationships/slide" Target="slide1.xml"/><Relationship Id="rId4" Type="http://schemas.openxmlformats.org/officeDocument/2006/relationships/image" Target="../media/image122.png"/><Relationship Id="rId9" Type="http://schemas.openxmlformats.org/officeDocument/2006/relationships/image" Target="../media/image13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21.jp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10" Type="http://schemas.openxmlformats.org/officeDocument/2006/relationships/image" Target="../media/image127.png"/><Relationship Id="rId4" Type="http://schemas.openxmlformats.org/officeDocument/2006/relationships/image" Target="../media/image122.png"/><Relationship Id="rId9" Type="http://schemas.openxmlformats.org/officeDocument/2006/relationships/slide" Target="slide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21.jp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3.png"/><Relationship Id="rId11" Type="http://schemas.openxmlformats.org/officeDocument/2006/relationships/image" Target="../media/image127.png"/><Relationship Id="rId5" Type="http://schemas.openxmlformats.org/officeDocument/2006/relationships/image" Target="../media/image142.png"/><Relationship Id="rId10" Type="http://schemas.openxmlformats.org/officeDocument/2006/relationships/slide" Target="slide1.xml"/><Relationship Id="rId4" Type="http://schemas.openxmlformats.org/officeDocument/2006/relationships/image" Target="../media/image122.png"/><Relationship Id="rId9" Type="http://schemas.openxmlformats.org/officeDocument/2006/relationships/image" Target="../media/image14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76.svg"/><Relationship Id="rId15" Type="http://schemas.openxmlformats.org/officeDocument/2006/relationships/image" Target="../media/image148.png"/><Relationship Id="rId14" Type="http://schemas.openxmlformats.org/officeDocument/2006/relationships/image" Target="../media/image147.png"/></Relationships>
</file>

<file path=ppt/slides/_rels/slide5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76.svg"/><Relationship Id="rId15" Type="http://schemas.openxmlformats.org/officeDocument/2006/relationships/image" Target="../media/image149.png"/><Relationship Id="rId14" Type="http://schemas.openxmlformats.org/officeDocument/2006/relationships/image" Target="../media/image147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7" Type="http://schemas.openxmlformats.org/officeDocument/2006/relationships/image" Target="../media/image68.sv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2.png"/><Relationship Id="rId10" Type="http://schemas.openxmlformats.org/officeDocument/2006/relationships/image" Target="../media/image151.png"/><Relationship Id="rId9" Type="http://schemas.openxmlformats.org/officeDocument/2006/relationships/image" Target="../media/image70.sv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3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26.svg"/><Relationship Id="rId14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17" Type="http://schemas.openxmlformats.org/officeDocument/2006/relationships/image" Target="../media/image156.png"/><Relationship Id="rId2" Type="http://schemas.openxmlformats.org/officeDocument/2006/relationships/image" Target="../media/image43.png"/><Relationship Id="rId16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54.png"/><Relationship Id="rId14" Type="http://schemas.openxmlformats.org/officeDocument/2006/relationships/image" Target="../media/image153.png"/></Relationships>
</file>

<file path=ppt/slides/_rels/slide6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0.png"/><Relationship Id="rId12" Type="http://schemas.openxmlformats.org/officeDocument/2006/relationships/image" Target="../media/image1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8.png"/><Relationship Id="rId10" Type="http://schemas.openxmlformats.org/officeDocument/2006/relationships/image" Target="../media/image157.png"/><Relationship Id="rId9" Type="http://schemas.openxmlformats.org/officeDocument/2006/relationships/image" Target="../media/image70.svg"/></Relationships>
</file>

<file path=ppt/slides/_rels/slide6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4.png"/><Relationship Id="rId12" Type="http://schemas.openxmlformats.org/officeDocument/2006/relationships/image" Target="../media/image1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62.png"/><Relationship Id="rId10" Type="http://schemas.openxmlformats.org/officeDocument/2006/relationships/image" Target="../media/image161.png"/><Relationship Id="rId9" Type="http://schemas.openxmlformats.org/officeDocument/2006/relationships/image" Target="../media/image70.svg"/></Relationships>
</file>

<file path=ppt/slides/_rels/slide6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8.png"/><Relationship Id="rId12" Type="http://schemas.openxmlformats.org/officeDocument/2006/relationships/image" Target="../media/image16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66.png"/><Relationship Id="rId10" Type="http://schemas.openxmlformats.org/officeDocument/2006/relationships/image" Target="../media/image165.png"/><Relationship Id="rId9" Type="http://schemas.openxmlformats.org/officeDocument/2006/relationships/image" Target="../media/image70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svg"/></Relationships>
</file>

<file path=ppt/slides/_rels/slide6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70.png"/><Relationship Id="rId14" Type="http://schemas.openxmlformats.org/officeDocument/2006/relationships/image" Target="../media/image169.png"/></Relationships>
</file>

<file path=ppt/slides/_rels/slide6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2.png"/><Relationship Id="rId3" Type="http://schemas.openxmlformats.org/officeDocument/2006/relationships/image" Target="../media/image60.png"/><Relationship Id="rId12" Type="http://schemas.openxmlformats.org/officeDocument/2006/relationships/image" Target="../media/image1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0.svg"/><Relationship Id="rId10" Type="http://schemas.openxmlformats.org/officeDocument/2006/relationships/image" Target="../media/image89.png"/><Relationship Id="rId9" Type="http://schemas.openxmlformats.org/officeDocument/2006/relationships/image" Target="../media/image70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0.svg"/><Relationship Id="rId10" Type="http://schemas.openxmlformats.org/officeDocument/2006/relationships/image" Target="../media/image89.png"/><Relationship Id="rId4" Type="http://schemas.openxmlformats.org/officeDocument/2006/relationships/image" Target="../media/image60.png"/><Relationship Id="rId9" Type="http://schemas.openxmlformats.org/officeDocument/2006/relationships/image" Target="../media/image70.svg"/></Relationships>
</file>

<file path=ppt/slides/_rels/slide6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12" Type="http://schemas.openxmlformats.org/officeDocument/2006/relationships/image" Target="../media/image4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2.svg"/></Relationships>
</file>

<file path=ppt/slides/_rels/slide6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svg"/><Relationship Id="rId12" Type="http://schemas.openxmlformats.org/officeDocument/2006/relationships/image" Target="../media/image47.png"/><Relationship Id="rId2" Type="http://schemas.openxmlformats.org/officeDocument/2006/relationships/image" Target="../media/image174.png"/><Relationship Id="rId16" Type="http://schemas.openxmlformats.org/officeDocument/2006/relationships/image" Target="../media/image116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4.svg"/><Relationship Id="rId14" Type="http://schemas.openxmlformats.org/officeDocument/2006/relationships/image" Target="../media/image17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29.png"/><Relationship Id="rId4" Type="http://schemas.openxmlformats.org/officeDocument/2006/relationships/image" Target="../media/image13.png"/><Relationship Id="rId9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4.png"/><Relationship Id="rId3" Type="http://schemas.openxmlformats.org/officeDocument/2006/relationships/image" Target="../media/image30.png"/><Relationship Id="rId12" Type="http://schemas.openxmlformats.org/officeDocument/2006/relationships/image" Target="../media/image31.png"/><Relationship Id="rId17" Type="http://schemas.openxmlformats.org/officeDocument/2006/relationships/image" Target="../media/image33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svg"/><Relationship Id="rId15" Type="http://schemas.openxmlformats.org/officeDocument/2006/relationships/image" Target="../media/image32.svg"/><Relationship Id="rId1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7" Type="http://schemas.openxmlformats.org/officeDocument/2006/relationships/image" Target="../media/image68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39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182161">
            <a:off x="-2194345" y="8100420"/>
            <a:ext cx="5866824" cy="586682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609600" y="8008765"/>
            <a:ext cx="4292845" cy="34342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329984" y="5431451"/>
            <a:ext cx="5715000" cy="32164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3292421">
            <a:off x="15283380" y="7910081"/>
            <a:ext cx="2632787" cy="2089775"/>
          </a:xfrm>
          <a:prstGeom prst="rect">
            <a:avLst/>
          </a:prstGeom>
        </p:spPr>
      </p:pic>
      <p:sp>
        <p:nvSpPr>
          <p:cNvPr id="14" name="Google Shape;7484;p29"/>
          <p:cNvSpPr txBox="1">
            <a:spLocks/>
          </p:cNvSpPr>
          <p:nvPr/>
        </p:nvSpPr>
        <p:spPr>
          <a:xfrm>
            <a:off x="467969" y="1332328"/>
            <a:ext cx="17439031" cy="34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Kavoon"/>
              <a:buNone/>
              <a:defRPr sz="7466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5200"/>
              <a:buFont typeface="Kavoon"/>
              <a:buNone/>
              <a:tabLst/>
              <a:defRPr/>
            </a:pPr>
            <a:r>
              <a:rPr kumimoji="0" lang="en-US" sz="7500" b="1" i="0" u="none" strike="noStrike" kern="0" cap="none" spc="0" normalizeH="0" baseline="0" noProof="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CHÀO</a:t>
            </a:r>
            <a:r>
              <a:rPr kumimoji="0" lang="en-US" sz="7500" b="1" i="0" u="none" strike="noStrike" kern="0" cap="none" spc="0" normalizeH="0" noProof="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 MỪNG CÁC </a:t>
            </a:r>
            <a:r>
              <a:rPr kumimoji="0" lang="en-US" sz="7500" b="1" i="0" u="none" strike="noStrike" kern="0" cap="none" spc="0" normalizeH="0" noProof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EM </a:t>
            </a:r>
            <a:endParaRPr kumimoji="0" lang="en-US" sz="7500" b="1" i="0" u="none" strike="noStrike" kern="0" cap="none" spc="0" normalizeH="0" noProof="0" smtClean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rgbClr val="04596F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Kavoon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5200"/>
              <a:buFont typeface="Kavoon"/>
              <a:buNone/>
              <a:tabLst/>
              <a:defRPr/>
            </a:pPr>
            <a:r>
              <a:rPr kumimoji="0" lang="en-US" sz="7500" b="1" i="0" u="none" strike="noStrike" kern="0" cap="none" spc="0" normalizeH="0" noProof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ĐẾN </a:t>
            </a:r>
            <a:r>
              <a:rPr kumimoji="0" lang="en-US" sz="7500" b="1" i="0" u="none" strike="noStrike" kern="0" cap="none" spc="0" normalizeH="0" noProof="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VỚI BUỔI HỌC NGÀY HÔM NAY</a:t>
            </a:r>
            <a:r>
              <a:rPr kumimoji="0" lang="vi-VN" sz="7500" b="1" i="0" u="none" strike="noStrike" kern="0" cap="none" spc="0" normalizeH="0" baseline="0" noProof="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!</a:t>
            </a:r>
            <a:endParaRPr kumimoji="0" lang="vi-VN" sz="7500" b="1" i="0" u="none" strike="noStrike" kern="0" cap="none" spc="0" normalizeH="0" baseline="0" noProof="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rgbClr val="04596F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Kavoo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2057400" y="2933700"/>
            <a:ext cx="14173200" cy="2823332"/>
          </a:xfrm>
          <a:prstGeom prst="wedgeRoundRectCallout">
            <a:avLst>
              <a:gd name="adj1" fmla="val -21178"/>
              <a:gd name="adj2" fmla="val 62388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905000" y="8269291"/>
            <a:ext cx="4262034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>
            <a:off x="312734" y="7890646"/>
            <a:ext cx="2044300" cy="15648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16002000" y="-1938432"/>
            <a:ext cx="3639719" cy="35139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916860" y="813551"/>
            <a:ext cx="3017405" cy="105334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467600" y="1206840"/>
            <a:ext cx="29337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5500" b="1" i="0" u="none" strike="noStrike" kern="1200" cap="none" spc="0" normalizeH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526631" y="3238500"/>
                <a:ext cx="13234737" cy="20020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4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4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có thể không xác định tại </a:t>
                </a:r>
                <a14:m>
                  <m:oMath xmlns:m="http://schemas.openxmlformats.org/officeDocument/2006/math"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4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nhưng vẫn tồn tại giới hạn của hàm số đó khi </a:t>
                </a:r>
                <a14:m>
                  <m:oMath xmlns:m="http://schemas.openxmlformats.org/officeDocument/2006/math"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4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dần tới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US" sz="44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.</a:t>
                </a:r>
                <a:endParaRPr lang="en-US" sz="44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6631" y="3238500"/>
                <a:ext cx="13234737" cy="2002023"/>
              </a:xfrm>
              <a:prstGeom prst="rect">
                <a:avLst/>
              </a:prstGeom>
              <a:blipFill>
                <a:blip r:embed="rId16"/>
                <a:stretch>
                  <a:fillRect l="-1842" r="-2947" b="-13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180458" y="6654530"/>
            <a:ext cx="2929210" cy="283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2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228600" y="2199167"/>
            <a:ext cx="905034" cy="8869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7526000" y="8991948"/>
            <a:ext cx="905034" cy="88693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952867" y="677303"/>
            <a:ext cx="4511369" cy="1418197"/>
            <a:chOff x="7162800" y="660365"/>
            <a:chExt cx="4648200" cy="1007927"/>
          </a:xfrm>
          <a:solidFill>
            <a:srgbClr val="FFE07D"/>
          </a:solidFill>
        </p:grpSpPr>
        <p:grpSp>
          <p:nvGrpSpPr>
            <p:cNvPr id="14" name="Group 6"/>
            <p:cNvGrpSpPr/>
            <p:nvPr/>
          </p:nvGrpSpPr>
          <p:grpSpPr>
            <a:xfrm>
              <a:off x="7162800" y="660365"/>
              <a:ext cx="4648200" cy="804073"/>
              <a:chOff x="0" y="254241"/>
              <a:chExt cx="8385740" cy="1689426"/>
            </a:xfrm>
            <a:grpFill/>
          </p:grpSpPr>
          <p:sp>
            <p:nvSpPr>
              <p:cNvPr id="16" name="Freeform 7"/>
              <p:cNvSpPr/>
              <p:nvPr/>
            </p:nvSpPr>
            <p:spPr>
              <a:xfrm>
                <a:off x="0" y="254241"/>
                <a:ext cx="8385740" cy="1689426"/>
              </a:xfrm>
              <a:custGeom>
                <a:avLst/>
                <a:gdLst/>
                <a:ahLst/>
                <a:cxnLst/>
                <a:rect l="l" t="t" r="r" b="b"/>
                <a:pathLst>
                  <a:path w="8385740" h="2387260">
                    <a:moveTo>
                      <a:pt x="8261280" y="2387260"/>
                    </a:moveTo>
                    <a:lnTo>
                      <a:pt x="124460" y="2387260"/>
                    </a:lnTo>
                    <a:cubicBezTo>
                      <a:pt x="55880" y="2387260"/>
                      <a:pt x="0" y="2331379"/>
                      <a:pt x="0" y="22627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61280" y="0"/>
                    </a:lnTo>
                    <a:cubicBezTo>
                      <a:pt x="8329860" y="0"/>
                      <a:pt x="8385740" y="55880"/>
                      <a:pt x="8385740" y="124460"/>
                    </a:cubicBezTo>
                    <a:lnTo>
                      <a:pt x="8385740" y="2262800"/>
                    </a:lnTo>
                    <a:cubicBezTo>
                      <a:pt x="8385740" y="2331380"/>
                      <a:pt x="8329860" y="2387260"/>
                      <a:pt x="8261280" y="2387260"/>
                    </a:cubicBezTo>
                    <a:close/>
                  </a:path>
                </a:pathLst>
              </a:custGeom>
              <a:grpFill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15" name="Rectangle 14"/>
            <p:cNvSpPr/>
            <p:nvPr/>
          </p:nvSpPr>
          <p:spPr>
            <a:xfrm>
              <a:off x="7247888" y="665582"/>
              <a:ext cx="4478022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</a:t>
              </a:r>
              <a:r>
                <a:rPr kumimoji="0" lang="nl-NL" sz="4500" b="1" i="0" u="none" strike="noStrike" kern="1200" cap="none" spc="0" normalizeH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TẬP 1</a:t>
              </a:r>
              <a:endParaRPr kumimoji="0" lang="en-US" sz="45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Oval Callout 37"/>
          <p:cNvSpPr/>
          <p:nvPr/>
        </p:nvSpPr>
        <p:spPr>
          <a:xfrm>
            <a:off x="8343901" y="2729726"/>
            <a:ext cx="1752600" cy="965974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2362200" y="4073751"/>
                <a:ext cx="14068925" cy="54131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000" kern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 </a:t>
                </a:r>
                <a14:m>
                  <m:oMath xmlns:m="http://schemas.openxmlformats.org/officeDocument/2006/math"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 </a:t>
                </a:r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sử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dãy số thỏa mãn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sz="40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unc>
                        <m:funcPr>
                          <m:ctrlP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b="0" i="1" kern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</m:t>
                          </m:r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fName>
                        <m:e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 ker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4000" i="1" ker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fName>
                        <m:e>
                          <m:sSubSup>
                            <m:sSub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4000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</m:t>
                      </m:r>
                    </m:oMath>
                  </m:oMathPara>
                </a14:m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 sz="40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0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→2</m:t>
                            </m:r>
                          </m:lim>
                        </m:limLow>
                      </m:fName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func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 =4</m:t>
                    </m:r>
                  </m:oMath>
                </a14:m>
                <a:r>
                  <a:rPr lang="en-US" sz="40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4073751"/>
                <a:ext cx="14068925" cy="5413149"/>
              </a:xfrm>
              <a:prstGeom prst="rect">
                <a:avLst/>
              </a:prstGeom>
              <a:blipFill>
                <a:blip r:embed="rId14"/>
                <a:stretch>
                  <a:fillRect l="-1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5715000" y="952082"/>
                <a:ext cx="11369844" cy="9100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Sử dụng định nghĩa, chứng minh rằng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𝑙𝑖𝑚</m:t>
                        </m:r>
                      </m:e>
                      <m:li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lim>
                    </m:limLow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400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952082"/>
                <a:ext cx="11369844" cy="910057"/>
              </a:xfrm>
              <a:prstGeom prst="rect">
                <a:avLst/>
              </a:prstGeom>
              <a:blipFill>
                <a:blip r:embed="rId15"/>
                <a:stretch>
                  <a:fillRect l="-1930" t="-12081" b="-6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516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54181">
            <a:off x="15921903" y="593093"/>
            <a:ext cx="3347642" cy="718816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1000" y="9258300"/>
            <a:ext cx="1171171" cy="1217664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74187" y="9466026"/>
            <a:ext cx="823225" cy="407122"/>
          </a:xfrm>
          <a:prstGeom prst="rect">
            <a:avLst/>
          </a:prstGeom>
        </p:spPr>
      </p:pic>
      <p:sp>
        <p:nvSpPr>
          <p:cNvPr id="7" name="Title 21"/>
          <p:cNvSpPr txBox="1">
            <a:spLocks/>
          </p:cNvSpPr>
          <p:nvPr/>
        </p:nvSpPr>
        <p:spPr>
          <a:xfrm>
            <a:off x="2590800" y="495300"/>
            <a:ext cx="13335000" cy="105716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50000"/>
              </a:lnSpc>
            </a:pPr>
            <a:r>
              <a:rPr lang="nl-NL" sz="43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Phép toán trên giới hạn hữu hạn của hàm số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1078641" y="2171700"/>
                <a:ext cx="13202555" cy="7270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lvl="0" indent="-571500" defTabSz="1828800">
                  <a:buClr>
                    <a:srgbClr val="1F497D"/>
                  </a:buClr>
                  <a:buFont typeface="Wingdings" panose="05000000000000000000" pitchFamily="2" charset="2"/>
                  <a:buChar char="q"/>
                </a:pPr>
                <a:r>
                  <a:rPr kumimoji="0" lang="en-US" sz="3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 </a:t>
                </a:r>
                <a:r>
                  <a:rPr kumimoji="0" lang="en-US" sz="40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HĐ2: </a:t>
                </a:r>
                <a:r>
                  <a:rPr kumimoji="0" lang="en-US" sz="3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Cho hàm số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d>
                      <m:dPr>
                        <m:ctrlP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  <a:sym typeface="Arial"/>
                          </a:rPr>
                          <m:t>𝑥</m:t>
                        </m:r>
                      </m:e>
                    </m:d>
                    <m:r>
                      <a:rPr kumimoji="0" lang="en-US" sz="3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3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3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3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−1,</m:t>
                    </m:r>
                    <m:r>
                      <a:rPr lang="en-US" sz="38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𝑔</m:t>
                    </m:r>
                    <m:d>
                      <m:d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𝑥</m:t>
                        </m:r>
                      </m:e>
                    </m:d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=</m:t>
                    </m:r>
                    <m:r>
                      <a:rPr lang="en-US" sz="38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𝑥</m:t>
                    </m:r>
                    <m:r>
                      <a:rPr lang="en-US" sz="38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+1</m:t>
                    </m:r>
                  </m:oMath>
                </a14:m>
                <a:endParaRPr kumimoji="0" lang="en-US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641" y="2171700"/>
                <a:ext cx="13202555" cy="727059"/>
              </a:xfrm>
              <a:prstGeom prst="rect">
                <a:avLst/>
              </a:prstGeom>
              <a:blipFill>
                <a:blip r:embed="rId18"/>
                <a:stretch>
                  <a:fillRect l="-1385" t="-15000" b="-3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3232196" y="3049242"/>
                <a:ext cx="14935200" cy="67837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lang="en-US" sz="38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0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→1</m:t>
                            </m:r>
                          </m:lim>
                        </m:limLow>
                      </m:fName>
                      <m:e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8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0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→1</m:t>
                            </m:r>
                          </m:lim>
                        </m:limLow>
                      </m:fName>
                      <m:e>
                        <m:r>
                          <a:rPr lang="en-US" sz="4000" b="0" i="1" kern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380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8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Tính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US" sz="4000" i="1" kern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40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)+</m:t>
                        </m:r>
                        <m:r>
                          <a:rPr lang="en-US" sz="40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40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lang="en-US" sz="38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 </a:t>
                </a:r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 sánh với </a:t>
                </a:r>
                <a:r>
                  <a:rPr lang="en-US" sz="400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  </m:t>
                    </m:r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)+</m:t>
                    </m:r>
                    <m:limLow>
                      <m:limLow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380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38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 Tính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d>
                      <m:dPr>
                        <m:begChr m:val="["/>
                        <m:endChr m:val="]"/>
                        <m:ctrlPr>
                          <a:rPr lang="en-US" sz="40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4000" i="1" ker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 ker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4000" b="0" i="1" kern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40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 </a:t>
                </a:r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 sánh với </a:t>
                </a:r>
                <a:r>
                  <a:rPr lang="en-US" sz="400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4000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  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limLow>
                      <m:limLow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4000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4000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3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d) Tính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d>
                      <m:dPr>
                        <m:begChr m:val="["/>
                        <m:endChr m:val="]"/>
                        <m:ctrlPr>
                          <a:rPr lang="en-US" sz="40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4000" i="1" ker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 ker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4000" b="0" i="1" kern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40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40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 </a:t>
                </a:r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 sánh với </a:t>
                </a:r>
                <a:r>
                  <a:rPr lang="en-US" sz="400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4000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  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limLow>
                      <m:limLow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4000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4000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3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e)</a:t>
                </a:r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lang="en-US" sz="38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sánh </a:t>
                </a:r>
                <a:r>
                  <a:rPr lang="en-US" sz="38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 </a:t>
                </a:r>
                <a:r>
                  <a:rPr lang="en-US" sz="4000" smtClean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0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→1</m:t>
                            </m:r>
                          </m:lim>
                        </m:limLow>
                        <m: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 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0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→1</m:t>
                            </m:r>
                          </m:lim>
                        </m:limLow>
                        <m: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 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38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196" y="3049242"/>
                <a:ext cx="14935200" cy="6783717"/>
              </a:xfrm>
              <a:prstGeom prst="rect">
                <a:avLst/>
              </a:prstGeom>
              <a:blipFill>
                <a:blip r:embed="rId19"/>
                <a:stretch>
                  <a:fillRect l="-13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9089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54181">
            <a:off x="15921903" y="593093"/>
            <a:ext cx="3347642" cy="718816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1000" y="9258300"/>
            <a:ext cx="1171171" cy="1217664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74187" y="9466026"/>
            <a:ext cx="823225" cy="4071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33600" y="1104900"/>
            <a:ext cx="12650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3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2133600" y="2247900"/>
                <a:ext cx="15163800" cy="61446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8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kern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Giả </a:t>
                </a:r>
                <a:r>
                  <a:rPr lang="en-US" sz="3800" ker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sử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dãy số bất kì thỏa mãn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sSub>
                      <m:sSub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Khi đó ta </a:t>
                </a:r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3800" kern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8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lim</m:t>
                      </m:r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lim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3800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8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lim</m:t>
                      </m:r>
                      <m:sSubSup>
                        <m:sSubSup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sz="38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1=1</m:t>
                      </m:r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1=0</m:t>
                      </m:r>
                    </m:oMath>
                    <m:oMath xmlns:m="http://schemas.openxmlformats.org/officeDocument/2006/math"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800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→1</m:t>
                              </m:r>
                            </m:lim>
                          </m:limLow>
                        </m:fName>
                        <m:e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 sz="38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8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lim</m:t>
                      </m:r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m:rPr>
                          <m:sty m:val="p"/>
                        </m:rP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g</m:t>
                      </m:r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lim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38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lim</m:t>
                      </m:r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sSub>
                        <m:sSub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+1=2</m:t>
                      </m:r>
                    </m:oMath>
                    <m:oMath xmlns:m="http://schemas.openxmlformats.org/officeDocument/2006/math"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800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→1</m:t>
                              </m:r>
                            </m:lim>
                          </m:limLow>
                        </m:fName>
                        <m:e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𝑔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</m:t>
                      </m:r>
                    </m:oMath>
                  </m:oMathPara>
                </a14:m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2247900"/>
                <a:ext cx="15163800" cy="6144631"/>
              </a:xfrm>
              <a:prstGeom prst="rect">
                <a:avLst/>
              </a:prstGeom>
              <a:blipFill>
                <a:blip r:embed="rId18"/>
                <a:stretch>
                  <a:fillRect l="-1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199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54181">
            <a:off x="15921903" y="593093"/>
            <a:ext cx="3347642" cy="718816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1000" y="9258300"/>
            <a:ext cx="1171171" cy="1217664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74187" y="9466026"/>
            <a:ext cx="823225" cy="4071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66305" y="723900"/>
            <a:ext cx="12650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3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466305" y="1714500"/>
                <a:ext cx="12115800" cy="21328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70000"/>
                  </a:lnSpc>
                </a:pPr>
                <a:r>
                  <a:rPr lang="en-US" sz="3800" ker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Ta có: </a:t>
                </a:r>
                <a14:m>
                  <m:oMath xmlns:m="http://schemas.openxmlformats.org/officeDocument/2006/math"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)+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1+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</a:t>
                </a:r>
              </a:p>
              <a:p>
                <a:pPr>
                  <a:lnSpc>
                    <a:spcPct val="170000"/>
                  </a:lnSpc>
                </a:pPr>
                <a:r>
                  <a:rPr lang="en-US" sz="3800" kern="0" smtClean="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Giả </a:t>
                </a:r>
                <a:r>
                  <a:rPr lang="en-US" sz="3800" kern="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sử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dãy số bất kì </a:t>
                </a:r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thỏa </a:t>
                </a: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mãn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ker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4000" ker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305" y="1714500"/>
                <a:ext cx="12115800" cy="2132892"/>
              </a:xfrm>
              <a:prstGeom prst="rect">
                <a:avLst/>
              </a:prstGeom>
              <a:blipFill>
                <a:blip r:embed="rId18"/>
                <a:stretch>
                  <a:fillRect l="-1661" b="-4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032448" y="3785212"/>
                <a:ext cx="16194705" cy="59631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70000"/>
                  </a:lnSpc>
                </a:pPr>
                <a:r>
                  <a:rPr lang="en-US" sz="3800" kern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đó ta </a:t>
                </a:r>
                <a:r>
                  <a:rPr lang="en-US" sz="3800" ker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kern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7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d>
                      <m:dPr>
                        <m:begChr m:val="["/>
                        <m:endChr m:val="]"/>
                        <m:ctrlP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38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)+</m:t>
                        </m:r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38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d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sz="38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sSubSup>
                      <m:sSub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sSub>
                      <m:sSub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+1=2</m:t>
                    </m:r>
                  </m:oMath>
                </a14:m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b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limLow>
                        <m:limLow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38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→1</m:t>
                          </m:r>
                        </m:lim>
                      </m:limLow>
                      <m:d>
                        <m:dPr>
                          <m:begChr m:val="["/>
                          <m:endChr m:val="]"/>
                          <m:ctrlPr>
                            <a:rPr lang="en-US" sz="3800" i="1" ker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800" i="1" ker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r>
                            <a:rPr lang="en-US" sz="3800" ker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800" i="1" ker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ker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)+</m:t>
                          </m:r>
                          <m:r>
                            <a:rPr lang="en-US" sz="3800" i="1" ker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𝑔</m:t>
                          </m:r>
                          <m:r>
                            <a:rPr lang="en-US" sz="3800" ker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800" i="1" ker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ker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d>
                      <m:r>
                        <a:rPr lang="en-US" sz="3800" b="0" i="0" kern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lang="en-US" sz="38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70000"/>
                  </a:lnSpc>
                </a:pP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lại có: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  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)+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)=0+2=2</m:t>
                    </m:r>
                  </m:oMath>
                </a14:m>
                <a:endParaRPr lang="en-US" sz="38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70000"/>
                  </a:lnSpc>
                </a:pP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d>
                      <m:dPr>
                        <m:begChr m:val="["/>
                        <m:endChr m:val="]"/>
                        <m:ctrlP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38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)+</m:t>
                        </m:r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38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d>
                    <m:r>
                      <a:rPr lang="en-US" sz="3800" b="0" i="1" kern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)+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)=2</m:t>
                    </m:r>
                  </m:oMath>
                </a14:m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448" y="3785212"/>
                <a:ext cx="16194705" cy="5963171"/>
              </a:xfrm>
              <a:prstGeom prst="rect">
                <a:avLst/>
              </a:prstGeom>
              <a:blipFill>
                <a:blip r:embed="rId19"/>
                <a:stretch>
                  <a:fillRect l="-1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377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54181">
            <a:off x="15921903" y="593093"/>
            <a:ext cx="3347642" cy="718816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1000" y="9258300"/>
            <a:ext cx="1171171" cy="1217664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74187" y="9466026"/>
            <a:ext cx="823225" cy="4071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66305" y="723900"/>
            <a:ext cx="12650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3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914400" y="1509296"/>
                <a:ext cx="16516896" cy="79514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70000"/>
                  </a:lnSpc>
                </a:pPr>
                <a:r>
                  <a:rPr lang="en-US" sz="3800" kern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Ta có: </a:t>
                </a:r>
                <a14:m>
                  <m:oMath xmlns:m="http://schemas.openxmlformats.org/officeDocument/2006/math"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1=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38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70000"/>
                  </a:lnSpc>
                </a:pPr>
                <a:r>
                  <a:rPr lang="en-US" sz="3800" kern="0" smtClean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Giả </a:t>
                </a:r>
                <a:r>
                  <a:rPr lang="en-US" sz="3800" kern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sử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dãy số bất kì thỏa mãn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sSub>
                      <m:sSub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38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70000"/>
                  </a:lnSpc>
                </a:pP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</a:t>
                </a:r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 ta có:</a:t>
                </a:r>
                <a:b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lim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𝑔</m:t>
                          </m:r>
                          <m:r>
                            <a:rPr lang="en-US" sz="38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d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lim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3800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8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lim</m:t>
                      </m:r>
                      <m:sSubSup>
                        <m:sSubSup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sz="38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lim</m:t>
                      </m:r>
                      <m:sSub>
                        <m:sSub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2=</m:t>
                      </m:r>
                      <m:sSup>
                        <m:sSup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38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2=</m:t>
                      </m:r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  <m:oMath xmlns:m="http://schemas.openxmlformats.org/officeDocument/2006/math">
                      <m:r>
                        <a:rPr lang="en-US" sz="3800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3800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limLow>
                        <m:limLow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38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→1</m:t>
                          </m:r>
                        </m:lim>
                      </m:limLow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 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𝑔</m:t>
                          </m:r>
                          <m:r>
                            <a:rPr lang="en-US" sz="38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d>
                      <m:r>
                        <a:rPr lang="en-US" sz="38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lang="en-US" sz="38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70000"/>
                  </a:lnSpc>
                </a:pPr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lại có: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)=0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2=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38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70000"/>
                  </a:lnSpc>
                </a:pP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d>
                      <m:dPr>
                        <m:begChr m:val="["/>
                        <m:endChr m:val="]"/>
                        <m:ctrlPr>
                          <a:rPr lang="en-US" sz="38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8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38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3800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d>
                    <m:r>
                      <a:rPr lang="en-US" sz="38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509296"/>
                <a:ext cx="16516896" cy="7951407"/>
              </a:xfrm>
              <a:prstGeom prst="rect">
                <a:avLst/>
              </a:prstGeom>
              <a:blipFill>
                <a:blip r:embed="rId18"/>
                <a:stretch>
                  <a:fillRect l="-12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678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54181">
            <a:off x="15921903" y="593093"/>
            <a:ext cx="3347642" cy="718816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1000" y="9258300"/>
            <a:ext cx="1171171" cy="1217664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74187" y="9466026"/>
            <a:ext cx="823225" cy="4071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66305" y="723900"/>
            <a:ext cx="12650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3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486358" y="1638300"/>
                <a:ext cx="16687800" cy="79514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70000"/>
                  </a:lnSpc>
                </a:pPr>
                <a:r>
                  <a:rPr lang="en-US" sz="3800" kern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Ta có: </a:t>
                </a:r>
                <a14:m>
                  <m:oMath xmlns:m="http://schemas.openxmlformats.org/officeDocument/2006/math"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)⋅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+1)=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38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70000"/>
                  </a:lnSpc>
                </a:pPr>
                <a:r>
                  <a:rPr lang="en-US" sz="3800" kern="0" smtClean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Giả </a:t>
                </a:r>
                <a:r>
                  <a:rPr lang="en-US" sz="3800" kern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sử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dãy số bất kì thỏa mãn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sSub>
                      <m:sSub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</a:t>
                </a:r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 ta có:</a:t>
                </a: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</a:t>
                </a:r>
              </a:p>
              <a:p>
                <a:pPr lvl="0">
                  <a:lnSpc>
                    <a:spcPct val="170000"/>
                  </a:lnSpc>
                </a:pPr>
                <a:r>
                  <a:rPr lang="en-US" sz="3800" ker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d>
                      <m:dPr>
                        <m:begChr m:val="["/>
                        <m:endChr m:val="]"/>
                        <m:ctrlP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800" i="1" ker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i="1" ker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38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d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sz="38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bSup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sz="38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en-US" sz="3800" i="1" kern="0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70000"/>
                  </a:lnSpc>
                </a:pPr>
                <a:r>
                  <a:rPr lang="en-US" sz="3800" kern="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     </a:t>
                </a:r>
                <a14:m>
                  <m:oMath xmlns:m="http://schemas.openxmlformats.org/officeDocument/2006/math"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sSubSup>
                      <m:sSub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bSup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sSubSup>
                      <m:sSub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sSub>
                      <m:sSub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sub>
                    </m:sSub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1=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1=0</m:t>
                    </m:r>
                  </m:oMath>
                </a14:m>
                <a:endParaRPr lang="en-US" sz="3800" kern="0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70000"/>
                  </a:lnSpc>
                </a:pPr>
                <a:r>
                  <a:rPr lang="en-US" sz="3800" kern="0" smtClean="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800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8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d>
                      <m:dPr>
                        <m:begChr m:val="["/>
                        <m:endChr m:val="]"/>
                        <m:ctrlP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800" i="1" ker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i="1" ker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38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d>
                    <m:r>
                      <a:rPr lang="en-US" sz="3800" b="0" i="0" kern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38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70000"/>
                  </a:lnSpc>
                </a:pP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lại có: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)⋅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)=0.2=0</m:t>
                    </m:r>
                  </m:oMath>
                </a14:m>
                <a:endParaRPr lang="en-US" sz="38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70000"/>
                  </a:lnSpc>
                </a:pP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d>
                      <m:dPr>
                        <m:begChr m:val="["/>
                        <m:endChr m:val="]"/>
                        <m:ctrlP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800" i="1" ker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i="1" ker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38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d>
                    <m:r>
                      <a:rPr lang="en-US" sz="3800" b="0" i="1" kern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3800" b="0" i="0" kern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=0.</m:t>
                    </m:r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6358" y="1638300"/>
                <a:ext cx="16687800" cy="7951407"/>
              </a:xfrm>
              <a:prstGeom prst="rect">
                <a:avLst/>
              </a:prstGeom>
              <a:blipFill>
                <a:blip r:embed="rId18"/>
                <a:stretch>
                  <a:fillRect l="-12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152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54181">
            <a:off x="15921903" y="593093"/>
            <a:ext cx="3347642" cy="718816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1000" y="9258300"/>
            <a:ext cx="1171171" cy="1217664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74187" y="9466026"/>
            <a:ext cx="823225" cy="4071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66305" y="723900"/>
            <a:ext cx="12650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3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2057400" y="1279433"/>
                <a:ext cx="15240000" cy="85122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3800" kern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e) Ta có: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lang="en-US" sz="38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3800" kern="0" smtClean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Giả </a:t>
                </a:r>
                <a:r>
                  <a:rPr lang="en-US" sz="3800" kern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sử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dãy số bất kì thỏa mãn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sSub>
                      <m:sSub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Khi đó ta </a:t>
                </a:r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lvl="0"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800" i="1" ker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3800" i="1" ker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800" i="1" ker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3800" i="1" ker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sz="38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800" i="1" ker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3800" i="1" ker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8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800" i="1" ker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3800" i="1" ker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sz="38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3800" smtClean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80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lvl="0">
                  <a:lnSpc>
                    <a:spcPct val="150000"/>
                  </a:lnSpc>
                </a:pPr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lại </a:t>
                </a: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38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limLow>
                          <m:limLow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8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→1</m:t>
                            </m:r>
                          </m:lim>
                        </m:limLow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 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limLow>
                          <m:limLow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8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→1</m:t>
                            </m:r>
                          </m:lim>
                        </m:limLow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 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  <m:r>
                      <a:rPr lang="en-US" sz="3800" b="0" i="0" kern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1279433"/>
                <a:ext cx="15240000" cy="8512267"/>
              </a:xfrm>
              <a:prstGeom prst="rect">
                <a:avLst/>
              </a:prstGeom>
              <a:blipFill>
                <a:blip r:embed="rId18"/>
                <a:stretch>
                  <a:fillRect l="-13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340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735;p18"/>
          <p:cNvSpPr txBox="1">
            <a:spLocks/>
          </p:cNvSpPr>
          <p:nvPr/>
        </p:nvSpPr>
        <p:spPr>
          <a:xfrm>
            <a:off x="6111855" y="723900"/>
            <a:ext cx="5988090" cy="751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1100"/>
            </a:pPr>
            <a:r>
              <a:rPr lang="en-US" sz="55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55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38200" y="2171700"/>
            <a:ext cx="16535400" cy="7239002"/>
            <a:chOff x="121410" y="890886"/>
            <a:chExt cx="8267700" cy="2676811"/>
          </a:xfrm>
        </p:grpSpPr>
        <p:sp>
          <p:nvSpPr>
            <p:cNvPr id="23" name="Rounded Rectangle 22"/>
            <p:cNvSpPr/>
            <p:nvPr/>
          </p:nvSpPr>
          <p:spPr>
            <a:xfrm>
              <a:off x="121410" y="890886"/>
              <a:ext cx="8267700" cy="2676811"/>
            </a:xfrm>
            <a:prstGeom prst="roundRect">
              <a:avLst/>
            </a:prstGeom>
            <a:noFill/>
            <a:ln>
              <a:solidFill>
                <a:schemeClr val="tx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EF9F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Rectangle 23"/>
                <p:cNvSpPr/>
                <p:nvPr/>
              </p:nvSpPr>
              <p:spPr>
                <a:xfrm>
                  <a:off x="350010" y="947240"/>
                  <a:ext cx="7748128" cy="174610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75000"/>
                    </a:lnSpc>
                  </a:pPr>
                  <a:r>
                    <a:rPr kumimoji="0" lang="en-US" sz="40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a) Nếu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kumimoji="0" lang="en-US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0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kumimoji="0" lang="en-US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𝑓</m:t>
                          </m:r>
                          <m:r>
                            <a:rPr kumimoji="0" lang="en-US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(</m:t>
                          </m:r>
                          <m:r>
                            <a:rPr kumimoji="0" lang="en-US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𝑥</m:t>
                          </m:r>
                          <m:r>
                            <a:rPr kumimoji="0" lang="en-US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)</m:t>
                          </m:r>
                        </m:e>
                      </m:func>
                      <m:r>
                        <a:rPr kumimoji="0" lang="en-US" sz="4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=</m:t>
                      </m:r>
                      <m:r>
                        <a:rPr kumimoji="0" lang="en-US" sz="4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𝐿</m:t>
                      </m:r>
                    </m:oMath>
                  </a14:m>
                  <a:r>
                    <a:rPr kumimoji="0" lang="en-US" sz="4000" b="0" i="1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và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kumimoji="0" lang="en-US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0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kumimoji="0" lang="en-US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𝑔</m:t>
                          </m:r>
                          <m:r>
                            <a:rPr kumimoji="0" lang="en-US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(</m:t>
                          </m:r>
                          <m:r>
                            <a:rPr kumimoji="0" lang="en-US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𝑥</m:t>
                          </m:r>
                          <m:r>
                            <a:rPr kumimoji="0" lang="en-US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)</m:t>
                          </m:r>
                        </m:e>
                      </m:func>
                      <m:r>
                        <a:rPr kumimoji="0" lang="en-US" sz="4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=</m:t>
                      </m:r>
                      <m:r>
                        <a:rPr kumimoji="0" lang="en-US" sz="4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𝑀</m:t>
                      </m:r>
                      <m:r>
                        <a:rPr kumimoji="0" lang="en-US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 (</m:t>
                      </m:r>
                      <m:r>
                        <a:rPr kumimoji="0" lang="en-US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𝐿</m:t>
                      </m:r>
                      <m:r>
                        <a:rPr kumimoji="0" lang="en-US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, </m:t>
                      </m:r>
                      <m:r>
                        <a:rPr kumimoji="0" lang="en-US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𝑀</m:t>
                      </m:r>
                      <m:r>
                        <a:rPr kumimoji="0" lang="en-US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 </m:t>
                      </m:r>
                      <m:r>
                        <a:rPr lang="el-GR" sz="4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𝜖</m:t>
                      </m:r>
                      <m:r>
                        <a:rPr lang="en-US" sz="40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ℝ</m:t>
                      </m:r>
                    </m:oMath>
                  </a14:m>
                  <a:r>
                    <a:rPr lang="en-US" sz="4000" i="1" smtClean="0">
                      <a:solidFill>
                        <a:prstClr val="black"/>
                      </a:solidFill>
                    </a:rPr>
                    <a:t>)</a:t>
                  </a:r>
                  <a:r>
                    <a:rPr lang="en-US" sz="4000" i="1">
                      <a:solidFill>
                        <a:prstClr val="black"/>
                      </a:solidFill>
                    </a:rPr>
                    <a:t> </a:t>
                  </a:r>
                  <a:r>
                    <a:rPr kumimoji="0" lang="en-US" sz="40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thì</a:t>
                  </a:r>
                  <a:r>
                    <a:rPr kumimoji="0" lang="en-US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:</a:t>
                  </a: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endParaRPr>
                </a:p>
                <a:p>
                  <a:pPr marL="0" marR="0" lvl="0" indent="0" algn="just" defTabSz="1828800" rtl="0" eaLnBrk="1" fontAlgn="auto" latinLnBrk="0" hangingPunct="1">
                    <a:lnSpc>
                      <a:spcPct val="175000"/>
                    </a:lnSpc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	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kumimoji="0" lang="en-US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0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+</m:t>
                              </m:r>
                              <m: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kumimoji="0" lang="en-US" sz="4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=</m:t>
                      </m:r>
                      <m:r>
                        <a:rPr kumimoji="0" lang="en-US" sz="4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𝐿</m:t>
                      </m:r>
                      <m:r>
                        <a:rPr kumimoji="0" lang="en-US" sz="4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+</m:t>
                      </m:r>
                      <m:r>
                        <a:rPr kumimoji="0" lang="en-US" sz="4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𝑀</m:t>
                      </m:r>
                    </m:oMath>
                  </a14:m>
                  <a:r>
                    <a:rPr kumimoji="0" lang="en-US" sz="4000" b="0" i="1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 </a:t>
                  </a:r>
                  <a:endParaRPr kumimoji="0" lang="en-US" sz="40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endParaRPr>
                </a:p>
                <a:p>
                  <a:pPr lvl="0" algn="just" defTabSz="1828800">
                    <a:lnSpc>
                      <a:spcPct val="175000"/>
                    </a:lnSpc>
                    <a:buClr>
                      <a:srgbClr val="000000"/>
                    </a:buClr>
                    <a:defRPr/>
                  </a:pPr>
                  <a:r>
                    <a:rPr kumimoji="0" lang="en-US" sz="4000" b="0" i="1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	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0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.</m:t>
                              </m:r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sz="4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=</m:t>
                      </m:r>
                      <m:r>
                        <a:rPr lang="en-US" sz="4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𝐿</m:t>
                      </m:r>
                      <m:r>
                        <a:rPr lang="en-US" sz="4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.</m:t>
                      </m:r>
                      <m:r>
                        <a:rPr lang="en-US" sz="4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𝑀</m:t>
                      </m:r>
                    </m:oMath>
                  </a14:m>
                  <a:r>
                    <a:rPr lang="en-US" sz="4000" i="1" kern="0">
                      <a:solidFill>
                        <a:srgbClr val="000000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 </a:t>
                  </a:r>
                  <a:endParaRPr lang="en-US" sz="4000" i="1" ker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mc:Choice>
          <mc:Fallback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0010" y="947240"/>
                  <a:ext cx="7748128" cy="1746106"/>
                </a:xfrm>
                <a:prstGeom prst="rect">
                  <a:avLst/>
                </a:prstGeom>
                <a:blipFill>
                  <a:blip r:embed="rId2"/>
                  <a:stretch>
                    <a:fillRect l="-14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Rectangle 24"/>
                <p:cNvSpPr/>
                <p:nvPr/>
              </p:nvSpPr>
              <p:spPr>
                <a:xfrm>
                  <a:off x="4883910" y="1490512"/>
                  <a:ext cx="3106963" cy="12117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 defTabSz="1828800">
                    <a:lnSpc>
                      <a:spcPct val="175000"/>
                    </a:lnSpc>
                    <a:buClr>
                      <a:srgbClr val="000000"/>
                    </a:buClr>
                    <a:defRPr/>
                  </a:pP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0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−</m:t>
                              </m:r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sz="4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=</m:t>
                      </m:r>
                      <m:r>
                        <a:rPr lang="en-US" sz="4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𝐿</m:t>
                      </m:r>
                      <m:r>
                        <a:rPr lang="en-US" sz="4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−</m:t>
                      </m:r>
                      <m:r>
                        <a:rPr lang="en-US" sz="4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𝑀</m:t>
                      </m:r>
                    </m:oMath>
                  </a14:m>
                  <a:r>
                    <a:rPr lang="en-US" sz="4000" i="1" kern="0">
                      <a:solidFill>
                        <a:srgbClr val="000000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 </a:t>
                  </a:r>
                  <a:endParaRPr lang="en-US" sz="4000" i="1" ker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endParaRPr>
                </a:p>
                <a:p>
                  <a:pPr marL="0" marR="0" lvl="0" indent="0" algn="just" defTabSz="1828800" rtl="0" eaLnBrk="1" fontAlgn="auto" latinLnBrk="0" hangingPunct="1">
                    <a:lnSpc>
                      <a:spcPct val="175000"/>
                    </a:lnSpc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unc>
                        <m:funcPr>
                          <m:ctrlPr>
                            <a:rPr kumimoji="0" lang="en-US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kumimoji="0" lang="nl-NL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kumimoji="0" lang="nl-NL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nl-NL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kumimoji="0" lang="nl-NL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nl-NL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0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kumimoji="0" lang="nl-NL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dPr>
                                <m:e>
                                  <m:r>
                                    <a:rPr kumimoji="0" lang="nl-NL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kumimoji="0" lang="nl-NL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dPr>
                                <m:e>
                                  <m:r>
                                    <a:rPr kumimoji="0" lang="nl-NL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</m:d>
                            </m:den>
                          </m:f>
                        </m:e>
                      </m:func>
                      <m:r>
                        <a:rPr kumimoji="0" lang="nl-NL" sz="4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nl-NL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𝐿</m:t>
                          </m:r>
                        </m:num>
                        <m:den>
                          <m:r>
                            <a:rPr kumimoji="0" lang="nl-NL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𝑀</m:t>
                          </m:r>
                        </m:den>
                      </m:f>
                    </m:oMath>
                  </a14:m>
                  <a:r>
                    <a:rPr kumimoji="0" lang="nl-NL" sz="4000" b="0" i="1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, nếu </a:t>
                  </a:r>
                  <a14:m>
                    <m:oMath xmlns:m="http://schemas.openxmlformats.org/officeDocument/2006/math">
                      <m:r>
                        <a:rPr kumimoji="0" lang="nl-NL" sz="4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𝑀</m:t>
                      </m:r>
                      <m:r>
                        <a:rPr kumimoji="0" lang="nl-NL" sz="4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≠0</m:t>
                      </m:r>
                    </m:oMath>
                  </a14:m>
                  <a:endParaRPr kumimoji="0" lang="en-US" sz="40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mc:Choice>
          <mc:Fallback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3910" y="1490512"/>
                  <a:ext cx="3106963" cy="121175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018082" y="1469273"/>
            <a:ext cx="1367575" cy="21552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323474" y="7124700"/>
                <a:ext cx="15468182" cy="18262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defTabSz="1828800">
                  <a:lnSpc>
                    <a:spcPct val="175000"/>
                  </a:lnSpc>
                  <a:buClr>
                    <a:srgbClr val="000000"/>
                  </a:buClr>
                  <a:defRPr/>
                </a:pPr>
                <a:r>
                  <a:rPr lang="nl-NL" sz="4000" kern="0">
                    <a:solidFill>
                      <a:srgbClr val="000000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  <a:sym typeface="Arial"/>
                  </a:rPr>
                  <a:t>b</a:t>
                </a:r>
                <a:r>
                  <a:rPr lang="nl-NL" sz="4000" kern="0">
                    <a:solidFill>
                      <a:srgbClr val="000000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  <a:sym typeface="Arial"/>
                  </a:rPr>
                  <a:t>) Nếu </a:t>
                </a:r>
                <a14:m>
                  <m:oMath xmlns:m="http://schemas.openxmlformats.org/officeDocument/2006/math">
                    <m:r>
                      <a:rPr lang="nl-NL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𝑓</m:t>
                    </m:r>
                    <m:d>
                      <m:d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r>
                          <a:rPr lang="nl-NL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𝑥</m:t>
                        </m:r>
                      </m:e>
                    </m:d>
                    <m:r>
                      <a:rPr lang="nl-NL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≥0</m:t>
                    </m:r>
                  </m:oMath>
                </a14:m>
                <a:r>
                  <a:rPr lang="nl-NL" sz="4000" kern="0">
                    <a:solidFill>
                      <a:srgbClr val="000000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nl-NL" sz="4000" kern="0">
                    <a:solidFill>
                      <a:srgbClr val="000000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  <a:sym typeface="Arial"/>
                  </a:rPr>
                  <a:t>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limLowPr>
                          <m:e>
                            <m:r>
                              <a:rPr lang="nl-NL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𝑙𝑖𝑚</m:t>
                            </m:r>
                          </m:e>
                          <m:lim>
                            <m:r>
                              <a:rPr lang="nl-NL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  <m:r>
                              <a:rPr lang="nl-NL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</m:ctrlPr>
                              </m:sSubPr>
                              <m:e>
                                <m:r>
                                  <a:rPr lang="nl-NL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nl-NL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0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nl-NL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𝑓</m:t>
                        </m:r>
                        <m:d>
                          <m:dPr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dPr>
                          <m:e>
                            <m:r>
                              <a:rPr lang="nl-NL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nl-NL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=</m:t>
                    </m:r>
                    <m:r>
                      <a:rPr lang="nl-NL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𝐿</m:t>
                    </m:r>
                  </m:oMath>
                </a14:m>
                <a:r>
                  <a:rPr lang="nl-NL" sz="4000" kern="0">
                    <a:solidFill>
                      <a:srgbClr val="000000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  <a:sym typeface="Arial"/>
                  </a:rPr>
                  <a:t> thì </a:t>
                </a:r>
                <a14:m>
                  <m:oMath xmlns:m="http://schemas.openxmlformats.org/officeDocument/2006/math">
                    <m:r>
                      <a:rPr lang="nl-NL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𝐿</m:t>
                    </m:r>
                    <m:r>
                      <a:rPr lang="nl-NL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≥0</m:t>
                    </m:r>
                  </m:oMath>
                </a14:m>
                <a:r>
                  <a:rPr lang="nl-NL" sz="4000" kern="0">
                    <a:solidFill>
                      <a:srgbClr val="000000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  <a:sym typeface="Arial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limLowPr>
                          <m:e>
                            <m:r>
                              <a:rPr lang="nl-NL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𝑙𝑖𝑚</m:t>
                            </m:r>
                          </m:e>
                          <m:lim>
                            <m:r>
                              <a:rPr lang="nl-NL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  <m:r>
                              <a:rPr lang="nl-NL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</m:ctrlPr>
                              </m:sSubPr>
                              <m:e>
                                <m:r>
                                  <a:rPr lang="nl-NL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nl-NL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0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ad>
                          <m:radPr>
                            <m:degHide m:val="on"/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radPr>
                          <m:deg/>
                          <m:e>
                            <m:r>
                              <a:rPr lang="nl-NL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</m:ctrlPr>
                              </m:dPr>
                              <m:e>
                                <m:r>
                                  <a:rPr lang="nl-NL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𝑥</m:t>
                                </m:r>
                              </m:e>
                            </m:d>
                          </m:e>
                        </m:rad>
                      </m:e>
                    </m:func>
                    <m:r>
                      <a:rPr lang="nl-NL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lang="nl-NL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𝐿</m:t>
                        </m:r>
                      </m:e>
                    </m:rad>
                  </m:oMath>
                </a14:m>
                <a:r>
                  <a:rPr lang="nl-NL" sz="4000" i="1" kern="0">
                    <a:solidFill>
                      <a:srgbClr val="000000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  <a:sym typeface="Arial"/>
                  </a:rPr>
                  <a:t>.</a:t>
                </a:r>
                <a:endParaRPr lang="en-US" sz="4000" i="1" kern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474" y="7124700"/>
                <a:ext cx="15468182" cy="1826206"/>
              </a:xfrm>
              <a:prstGeom prst="rect">
                <a:avLst/>
              </a:prstGeom>
              <a:blipFill>
                <a:blip r:embed="rId13"/>
                <a:stretch>
                  <a:fillRect l="-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78131" flipH="1">
            <a:off x="-196362" y="8744306"/>
            <a:ext cx="1051033" cy="1637587"/>
          </a:xfrm>
          <a:prstGeom prst="rect">
            <a:avLst/>
          </a:prstGeom>
        </p:spPr>
      </p:pic>
      <p:sp>
        <p:nvSpPr>
          <p:cNvPr id="15" name="Google Shape;2829;p39"/>
          <p:cNvSpPr/>
          <p:nvPr/>
        </p:nvSpPr>
        <p:spPr>
          <a:xfrm>
            <a:off x="381000" y="438462"/>
            <a:ext cx="2398080" cy="1096516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rgbClr val="4657B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rgbClr val="4657B0"/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Ví dụ 2</a:t>
            </a: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392782" y="4457700"/>
                <a:ext cx="16069966" cy="12575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defTabSz="1828800">
                  <a:lnSpc>
                    <a:spcPct val="150000"/>
                  </a:lnSpc>
                  <a:spcAft>
                    <a:spcPts val="2400"/>
                  </a:spcAft>
                  <a:buClr>
                    <a:srgbClr val="000000"/>
                  </a:buClr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funcPr>
                      <m:fName>
                        <m:r>
                          <a:rPr lang="en-US" sz="38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𝑎</m:t>
                        </m:r>
                        <m:r>
                          <a:rPr lang="en-US" sz="38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) </m:t>
                        </m:r>
                        <m:limLow>
                          <m:limLowPr>
                            <m:ctrlP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limLowPr>
                          <m:e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→</m:t>
                            </m:r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2</m:t>
                            </m:r>
                          </m:lim>
                        </m:limLow>
                      </m:fName>
                      <m:e>
                        <m: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 </m:t>
                        </m:r>
                        <m:d>
                          <m:dPr>
                            <m:ctrlP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8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</m:ctrlPr>
                              </m:sSupPr>
                              <m:e>
                                <m:r>
                                  <a:rPr lang="en-US" sz="38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8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+</m:t>
                            </m:r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−6</m:t>
                            </m:r>
                          </m:e>
                        </m:d>
                      </m:e>
                    </m:func>
                    <m:r>
                      <a:rPr lang="en-US" sz="38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=</m:t>
                    </m:r>
                    <m:limLow>
                      <m:limLowPr>
                        <m:ctrlP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limLowPr>
                      <m:e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𝑙𝑖𝑚</m:t>
                        </m:r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⁡</m:t>
                        </m:r>
                      </m:e>
                      <m:lim>
                        <m:r>
                          <a:rPr kumimoji="0" lang="en-US" sz="3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𝑥</m:t>
                        </m:r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→</m:t>
                        </m:r>
                        <m:r>
                          <a:rPr kumimoji="0" lang="en-US" sz="3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2</m:t>
                        </m:r>
                      </m:lim>
                    </m:limLow>
                    <m:sSup>
                      <m:sSup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sSupPr>
                      <m:e>
                        <m: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2</m:t>
                        </m:r>
                      </m:sup>
                    </m:sSup>
                    <m:r>
                      <a:rPr lang="en-US" sz="38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+</m:t>
                    </m:r>
                    <m:limLow>
                      <m:limLowPr>
                        <m:ctrlP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limLowPr>
                      <m:e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𝑙𝑖𝑚</m:t>
                        </m:r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⁡</m:t>
                        </m:r>
                      </m:e>
                      <m:lim>
                        <m:r>
                          <a:rPr kumimoji="0" lang="en-US" sz="3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𝑥</m:t>
                        </m:r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→</m:t>
                        </m:r>
                        <m:r>
                          <a:rPr kumimoji="0" lang="en-US" sz="3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2</m:t>
                        </m:r>
                      </m:lim>
                    </m:limLow>
                    <m:r>
                      <a:rPr kumimoji="0" lang="en-US" sz="3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𝑥</m:t>
                    </m:r>
                    <m:r>
                      <a:rPr kumimoji="0" lang="en-US" sz="3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 </m:t>
                    </m:r>
                    <m:r>
                      <a:rPr kumimoji="0" lang="en-US" sz="3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−</m:t>
                    </m:r>
                    <m:limLow>
                      <m:limLowPr>
                        <m:ctrlP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limLowPr>
                      <m:e>
                        <m:func>
                          <m:funcPr>
                            <m:ctrlP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38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lim</m:t>
                            </m:r>
                          </m:fName>
                          <m:e>
                            <m:r>
                              <a:rPr kumimoji="0" lang="en-US" sz="3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6</m:t>
                            </m:r>
                          </m:e>
                        </m:func>
                      </m:e>
                      <m:lim>
                        <m:r>
                          <a:rPr kumimoji="0" lang="en-US" sz="3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𝑥</m:t>
                        </m:r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→</m:t>
                        </m:r>
                        <m:r>
                          <a:rPr kumimoji="0" lang="en-US" sz="3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2</m:t>
                        </m:r>
                      </m:lim>
                    </m:limLow>
                    <m:r>
                      <a:rPr kumimoji="0" lang="en-US" sz="3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=</m:t>
                    </m:r>
                    <m:r>
                      <a:rPr kumimoji="0" lang="en-US" sz="3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4+2−6</m:t>
                    </m:r>
                    <m:r>
                      <a:rPr kumimoji="0" lang="en-US" sz="3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=0</m:t>
                    </m:r>
                  </m:oMath>
                </a14:m>
                <a:r>
                  <a:rPr kumimoji="0" lang="en-US" sz="38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 </a:t>
                </a: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782" y="4457700"/>
                <a:ext cx="16069966" cy="1257588"/>
              </a:xfrm>
              <a:prstGeom prst="rect">
                <a:avLst/>
              </a:prstGeom>
              <a:blipFill>
                <a:blip r:embed="rId10"/>
                <a:stretch>
                  <a:fillRect b="-3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3096712" y="451184"/>
                <a:ext cx="13366036" cy="2729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50000"/>
                  </a:lnSpc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Tính :</a:t>
                </a:r>
                <a:endParaRPr kumimoji="0" lang="en-US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lvl="0" defTabSz="182880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3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a</m:t>
                      </m:r>
                      <m:r>
                        <a:rPr kumimoji="0" lang="en-US" sz="3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) </m:t>
                      </m:r>
                      <m:func>
                        <m:funcPr>
                          <m:ctrlPr>
                            <a:rPr kumimoji="0" lang="en-US" sz="3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2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3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 </m:t>
                          </m:r>
                          <m:d>
                            <m:dPr>
                              <m:ctrlP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+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−6</m:t>
                              </m:r>
                            </m:e>
                          </m:d>
                        </m:e>
                      </m:func>
                      <m:r>
                        <a:rPr kumimoji="0" lang="en-US" sz="3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;                </m:t>
                      </m:r>
                      <m:r>
                        <m:rPr>
                          <m:sty m:val="p"/>
                        </m:rPr>
                        <a:rPr kumimoji="0" lang="en-US" sz="3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b</m:t>
                      </m:r>
                      <m:r>
                        <a:rPr kumimoji="0" lang="en-US" sz="3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)</m:t>
                      </m:r>
                      <m:func>
                        <m:funcPr>
                          <m:ctrlPr>
                            <a:rPr kumimoji="0" lang="en-US" sz="3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→1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3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 </m:t>
                          </m:r>
                          <m:f>
                            <m:fPr>
                              <m:ctrlP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+</m:t>
                              </m:r>
                              <m:r>
                                <a:rPr lang="en-US" sz="38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2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8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+3</m:t>
                              </m:r>
                            </m:num>
                            <m:den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2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−1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kumimoji="0" lang="en-US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712" y="451184"/>
                <a:ext cx="13366036" cy="2729530"/>
              </a:xfrm>
              <a:prstGeom prst="rect">
                <a:avLst/>
              </a:prstGeom>
              <a:blipFill>
                <a:blip r:embed="rId11"/>
                <a:stretch>
                  <a:fillRect l="-1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411310" y="3464712"/>
            <a:ext cx="12650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3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687800" y="571500"/>
            <a:ext cx="1246298" cy="186944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/>
              <p:cNvSpPr/>
              <p:nvPr/>
            </p:nvSpPr>
            <p:spPr>
              <a:xfrm>
                <a:off x="344070" y="6031168"/>
                <a:ext cx="18020130" cy="28328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defTabSz="1828800">
                  <a:lnSpc>
                    <a:spcPct val="150000"/>
                  </a:lnSpc>
                  <a:spcAft>
                    <a:spcPts val="2400"/>
                  </a:spcAft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𝑏</m:t>
                      </m:r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)</m:t>
                      </m:r>
                      <m:func>
                        <m:func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→1</m:t>
                              </m:r>
                            </m:lim>
                          </m:limLow>
                        </m:fName>
                        <m:e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+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2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+3</m:t>
                              </m:r>
                            </m:num>
                            <m:den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2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−1</m:t>
                              </m:r>
                            </m:den>
                          </m:f>
                        </m:e>
                      </m:func>
                      <m:r>
                        <a:rPr kumimoji="0" lang="en-US" sz="3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Pr>
                        <m:num>
                          <m:limLow>
                            <m:limLow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→1</m:t>
                              </m:r>
                            </m:lim>
                          </m:limLow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+2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+3</m:t>
                              </m:r>
                            </m:e>
                          </m:d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 </m:t>
                          </m:r>
                        </m:num>
                        <m:den>
                          <m:limLow>
                            <m:limLow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→1</m:t>
                              </m:r>
                            </m:lim>
                          </m:limLow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2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Pr>
                        <m:num>
                          <m:limLow>
                            <m:limLow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→1</m:t>
                              </m:r>
                            </m:lim>
                          </m:limLow>
                          <m:sSup>
                            <m:sSup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lang="en-US" sz="38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 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+</m:t>
                          </m:r>
                          <m:limLow>
                            <m:limLow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→1</m:t>
                              </m:r>
                            </m:lim>
                          </m:limLow>
                          <m:r>
                            <a:rPr lang="en-US" sz="3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 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2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𝑥</m:t>
                          </m:r>
                          <m:r>
                            <a:rPr lang="en-US" sz="3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+</m:t>
                          </m:r>
                          <m:limLow>
                            <m:limLow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→1</m:t>
                              </m:r>
                            </m:lim>
                          </m:limLow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 </m:t>
                          </m:r>
                          <m:r>
                            <a:rPr lang="en-US" sz="3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3 </m:t>
                          </m:r>
                        </m:num>
                        <m:den>
                          <m:limLow>
                            <m:limLow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→1</m:t>
                              </m:r>
                            </m:lim>
                          </m:limLow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 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2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𝑥</m:t>
                          </m:r>
                          <m:r>
                            <a:rPr lang="en-US" sz="3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−</m:t>
                          </m:r>
                          <m:limLow>
                            <m:limLow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→1</m:t>
                              </m:r>
                            </m:lim>
                          </m:limLow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 </m:t>
                          </m:r>
                          <m:r>
                            <a:rPr lang="en-US" sz="3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1</m:t>
                          </m:r>
                        </m:den>
                      </m:f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3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1+2+3</m:t>
                          </m:r>
                        </m:num>
                        <m:den>
                          <m:r>
                            <a:rPr lang="en-US" sz="3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2−1</m:t>
                          </m:r>
                        </m:den>
                      </m:f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=6</m:t>
                      </m:r>
                    </m:oMath>
                  </m:oMathPara>
                </a14:m>
                <a:endParaRPr kumimoji="0" lang="en-US" sz="38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070" y="6031168"/>
                <a:ext cx="18020130" cy="283282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718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0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5F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4800" y="9486900"/>
            <a:ext cx="19229872" cy="952500"/>
            <a:chOff x="0" y="0"/>
            <a:chExt cx="6350000" cy="979170"/>
          </a:xfrm>
        </p:grpSpPr>
        <p:sp>
          <p:nvSpPr>
            <p:cNvPr id="3" name="Freeform 3"/>
            <p:cNvSpPr/>
            <p:nvPr/>
          </p:nvSpPr>
          <p:spPr>
            <a:xfrm>
              <a:off x="0" y="-55880"/>
              <a:ext cx="6350000" cy="1035050"/>
            </a:xfrm>
            <a:custGeom>
              <a:avLst/>
              <a:gdLst/>
              <a:ahLst/>
              <a:cxnLst/>
              <a:rect l="l" t="t" r="r" b="b"/>
              <a:pathLst>
                <a:path w="6350000" h="1035050">
                  <a:moveTo>
                    <a:pt x="5628640" y="177800"/>
                  </a:moveTo>
                  <a:cubicBezTo>
                    <a:pt x="5184140" y="96520"/>
                    <a:pt x="4733290" y="29210"/>
                    <a:pt x="4279900" y="67310"/>
                  </a:cubicBezTo>
                  <a:cubicBezTo>
                    <a:pt x="3841750" y="104140"/>
                    <a:pt x="3437890" y="316230"/>
                    <a:pt x="2997200" y="331470"/>
                  </a:cubicBezTo>
                  <a:cubicBezTo>
                    <a:pt x="2550160" y="346710"/>
                    <a:pt x="2101850" y="267970"/>
                    <a:pt x="1668780" y="167640"/>
                  </a:cubicBezTo>
                  <a:cubicBezTo>
                    <a:pt x="941070" y="0"/>
                    <a:pt x="364490" y="205740"/>
                    <a:pt x="0" y="417830"/>
                  </a:cubicBezTo>
                  <a:lnTo>
                    <a:pt x="0" y="1035050"/>
                  </a:lnTo>
                  <a:lnTo>
                    <a:pt x="6350000" y="1035050"/>
                  </a:lnTo>
                  <a:lnTo>
                    <a:pt x="6350000" y="327660"/>
                  </a:lnTo>
                  <a:cubicBezTo>
                    <a:pt x="6112510" y="265430"/>
                    <a:pt x="5867400" y="220980"/>
                    <a:pt x="5628640" y="177800"/>
                  </a:cubicBezTo>
                  <a:close/>
                </a:path>
              </a:pathLst>
            </a:custGeom>
            <a:solidFill>
              <a:srgbClr val="ADD6D8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5849600" y="-824670"/>
            <a:ext cx="4178470" cy="30944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4873952" y="-3079467"/>
            <a:ext cx="4051120" cy="4141480"/>
          </a:xfrm>
          <a:prstGeom prst="rect">
            <a:avLst/>
          </a:prstGeom>
        </p:spPr>
      </p:pic>
      <p:sp>
        <p:nvSpPr>
          <p:cNvPr id="15" name="Google Shape;7771;p33"/>
          <p:cNvSpPr txBox="1">
            <a:spLocks/>
          </p:cNvSpPr>
          <p:nvPr/>
        </p:nvSpPr>
        <p:spPr>
          <a:xfrm>
            <a:off x="4174136" y="52049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4596F"/>
              </a:buClr>
            </a:pPr>
            <a:r>
              <a:rPr lang="vi-VN" sz="6000" b="1" kern="0" dirty="0" smtClean="0">
                <a:solidFill>
                  <a:srgbClr val="FFFF00"/>
                </a:solidFill>
                <a:latin typeface="Arial" panose="020B0604020202020204" pitchFamily="34" charset="0"/>
              </a:rPr>
              <a:t>KHỞI ĐỘNG</a:t>
            </a:r>
            <a:endParaRPr lang="vi-VN" sz="6000" b="1" kern="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671274" y="1714500"/>
                <a:ext cx="10072926" cy="44823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90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 5 biểu diễn đồ thị hàm số </a:t>
                </a:r>
                <a:r>
                  <a:rPr lang="en-US" sz="39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vận </a:t>
                </a:r>
                <a:r>
                  <a:rPr lang="en-US" sz="390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 </a:t>
                </a:r>
                <a14:m>
                  <m:oMath xmlns:m="http://schemas.openxmlformats.org/officeDocument/2006/math">
                    <m:r>
                      <a:rPr lang="en-US" sz="39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𝑣</m:t>
                    </m:r>
                    <m:d>
                      <m:dPr>
                        <m:ctrlPr>
                          <a:rPr lang="en-US" sz="39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9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390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biến số </a:t>
                </a:r>
                <a14:m>
                  <m:oMath xmlns:m="http://schemas.openxmlformats.org/officeDocument/2006/math">
                    <m:r>
                      <a:rPr lang="en-US" sz="39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sz="39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39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sz="39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thời gian, đơn vị: giây). Khi các giá trị của biến số </a:t>
                </a:r>
                <a14:m>
                  <m:oMath xmlns:m="http://schemas.openxmlformats.org/officeDocument/2006/math">
                    <m:r>
                      <a:rPr lang="en-US" sz="39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en-US" sz="39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9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dần tới </a:t>
                </a:r>
                <a14:m>
                  <m:oMath xmlns:m="http://schemas.openxmlformats.org/officeDocument/2006/math">
                    <m:r>
                      <a:rPr lang="en-US" sz="39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0,2 (</m:t>
                    </m:r>
                    <m:r>
                      <a:rPr lang="en-US" sz="39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en-US" sz="39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39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</a:t>
                </a:r>
                <a:r>
                  <a:rPr lang="en-US" sz="39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US" sz="390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 </a:t>
                </a:r>
                <a:r>
                  <a:rPr lang="en-US" sz="39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 tương ứng của hàm số </a:t>
                </a:r>
                <a14:m>
                  <m:oMath xmlns:m="http://schemas.openxmlformats.org/officeDocument/2006/math">
                    <m:r>
                      <a:rPr lang="en-US" sz="39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𝑣</m:t>
                    </m:r>
                    <m:d>
                      <m:dPr>
                        <m:ctrlPr>
                          <a:rPr lang="en-US" sz="39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9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390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dần </a:t>
                </a:r>
                <a:r>
                  <a:rPr lang="en-US" sz="39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tới </a:t>
                </a:r>
                <a14:m>
                  <m:oMath xmlns:m="http://schemas.openxmlformats.org/officeDocument/2006/math">
                    <m:r>
                      <a:rPr lang="en-US" sz="39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0,070 (</m:t>
                    </m:r>
                    <m:r>
                      <a:rPr lang="en-US" sz="39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39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US" sz="39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en-US" sz="39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).</m:t>
                    </m:r>
                  </m:oMath>
                </a14:m>
                <a:endParaRPr lang="en-US" sz="390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274" y="1714500"/>
                <a:ext cx="10072926" cy="4482381"/>
              </a:xfrm>
              <a:prstGeom prst="rect">
                <a:avLst/>
              </a:prstGeom>
              <a:blipFill>
                <a:blip r:embed="rId13"/>
                <a:stretch>
                  <a:fillRect l="-1754" r="-1694" b="-46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53800" y="2100253"/>
            <a:ext cx="6172200" cy="563548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981200" y="6415404"/>
                <a:ext cx="8763000" cy="27930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90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 toán học, giá trị </a:t>
                </a:r>
                <a14:m>
                  <m:oMath xmlns:m="http://schemas.openxmlformats.org/officeDocument/2006/math">
                    <m:r>
                      <a:rPr lang="en-US" sz="39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0,070</m:t>
                    </m:r>
                  </m:oMath>
                </a14:m>
                <a:r>
                  <a:rPr lang="en-US" sz="390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biểu thị khái niệm gì của hàm số </a:t>
                </a:r>
                <a14:m>
                  <m:oMath xmlns:m="http://schemas.openxmlformats.org/officeDocument/2006/math">
                    <m:r>
                      <a:rPr lang="en-US" sz="39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𝑣</m:t>
                    </m:r>
                    <m:d>
                      <m:dPr>
                        <m:ctrlP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390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các giá trị của biến số </a:t>
                </a:r>
                <a14:m>
                  <m:oMath xmlns:m="http://schemas.openxmlformats.org/officeDocument/2006/math">
                    <m:r>
                      <a:rPr lang="en-US" sz="39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en-US" sz="39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90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dần tới </a:t>
                </a:r>
                <a14:m>
                  <m:oMath xmlns:m="http://schemas.openxmlformats.org/officeDocument/2006/math">
                    <m:r>
                      <a:rPr lang="en-US" sz="39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0,2</m:t>
                    </m:r>
                  </m:oMath>
                </a14:m>
                <a:r>
                  <a:rPr lang="en-US" sz="390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  <a:endParaRPr lang="en-US" sz="390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6415404"/>
                <a:ext cx="8763000" cy="2793072"/>
              </a:xfrm>
              <a:prstGeom prst="rect">
                <a:avLst/>
              </a:prstGeom>
              <a:blipFill>
                <a:blip r:embed="rId16"/>
                <a:stretch>
                  <a:fillRect l="-2017" r="-1947"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4400" y="6824653"/>
            <a:ext cx="914400" cy="137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149683" y="371077"/>
            <a:ext cx="905034" cy="88693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174700" y="454221"/>
            <a:ext cx="4953000" cy="1136203"/>
            <a:chOff x="7162800" y="539360"/>
            <a:chExt cx="4648200" cy="1136203"/>
          </a:xfrm>
          <a:solidFill>
            <a:srgbClr val="FFE07D"/>
          </a:solidFill>
        </p:grpSpPr>
        <p:grpSp>
          <p:nvGrpSpPr>
            <p:cNvPr id="14" name="Group 6"/>
            <p:cNvGrpSpPr/>
            <p:nvPr/>
          </p:nvGrpSpPr>
          <p:grpSpPr>
            <a:xfrm>
              <a:off x="7162800" y="539360"/>
              <a:ext cx="4648200" cy="1136203"/>
              <a:chOff x="0" y="0"/>
              <a:chExt cx="8385740" cy="2387260"/>
            </a:xfrm>
            <a:grpFill/>
          </p:grpSpPr>
          <p:sp>
            <p:nvSpPr>
              <p:cNvPr id="16" name="Freeform 7"/>
              <p:cNvSpPr/>
              <p:nvPr/>
            </p:nvSpPr>
            <p:spPr>
              <a:xfrm>
                <a:off x="0" y="0"/>
                <a:ext cx="8385740" cy="2387260"/>
              </a:xfrm>
              <a:custGeom>
                <a:avLst/>
                <a:gdLst/>
                <a:ahLst/>
                <a:cxnLst/>
                <a:rect l="l" t="t" r="r" b="b"/>
                <a:pathLst>
                  <a:path w="8385740" h="2387260">
                    <a:moveTo>
                      <a:pt x="8261280" y="2387260"/>
                    </a:moveTo>
                    <a:lnTo>
                      <a:pt x="124460" y="2387260"/>
                    </a:lnTo>
                    <a:cubicBezTo>
                      <a:pt x="55880" y="2387260"/>
                      <a:pt x="0" y="2331379"/>
                      <a:pt x="0" y="22627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61280" y="0"/>
                    </a:lnTo>
                    <a:cubicBezTo>
                      <a:pt x="8329860" y="0"/>
                      <a:pt x="8385740" y="55880"/>
                      <a:pt x="8385740" y="124460"/>
                    </a:cubicBezTo>
                    <a:lnTo>
                      <a:pt x="8385740" y="2262800"/>
                    </a:lnTo>
                    <a:cubicBezTo>
                      <a:pt x="8385740" y="2331380"/>
                      <a:pt x="8329860" y="2387260"/>
                      <a:pt x="8261280" y="2387260"/>
                    </a:cubicBezTo>
                    <a:close/>
                  </a:path>
                </a:pathLst>
              </a:custGeom>
              <a:grpFill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15" name="Rectangle 14"/>
            <p:cNvSpPr/>
            <p:nvPr/>
          </p:nvSpPr>
          <p:spPr>
            <a:xfrm>
              <a:off x="7270066" y="539360"/>
              <a:ext cx="4316579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</a:t>
              </a:r>
              <a:r>
                <a:rPr kumimoji="0" lang="nl-NL" sz="4500" b="1" i="0" u="none" strike="noStrike" kern="1200" cap="none" spc="0" normalizeH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TẬP 2</a:t>
              </a:r>
              <a:endParaRPr kumimoji="0" lang="en-US" sz="45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085515" y="9057167"/>
            <a:ext cx="905034" cy="88693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945139" y="2118864"/>
            <a:ext cx="1135247" cy="840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82880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700" kern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Tính</a:t>
            </a:r>
            <a:endParaRPr lang="en-US" sz="3700" ker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321455" y="2200745"/>
            <a:ext cx="12650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3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7772400" y="3249840"/>
                <a:ext cx="11887200" cy="26103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+1)</m:t>
                        </m:r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 sz="3800" i="1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+1)⋅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=3.8=24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3249840"/>
                <a:ext cx="11887200" cy="2610395"/>
              </a:xfrm>
              <a:prstGeom prst="rect">
                <a:avLst/>
              </a:prstGeom>
              <a:blipFill>
                <a:blip r:embed="rId14"/>
                <a:stretch>
                  <a:fillRect l="-1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945139" y="3659272"/>
                <a:ext cx="5412123" cy="8653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lim>
                    </m:limLow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d>
                      <m:dPr>
                        <m:begChr m:val="["/>
                        <m:endChr m:val="]"/>
                        <m:ctrlPr>
                          <a:rPr lang="en-US" sz="3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+1)</m:t>
                        </m:r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8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139" y="3659272"/>
                <a:ext cx="5412123" cy="865301"/>
              </a:xfrm>
              <a:prstGeom prst="rect">
                <a:avLst/>
              </a:prstGeom>
              <a:blipFill>
                <a:blip r:embed="rId15"/>
                <a:stretch>
                  <a:fillRect l="-3716" t="-11268" b="-63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945139" y="7492079"/>
                <a:ext cx="4065985" cy="9385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lim>
                    </m:limLow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rad>
                      <m:radPr>
                        <m:degHide m:val="on"/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rad>
                  </m:oMath>
                </a14:m>
                <a:endParaRPr lang="en-US"/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139" y="7492079"/>
                <a:ext cx="4065985" cy="938590"/>
              </a:xfrm>
              <a:prstGeom prst="rect">
                <a:avLst/>
              </a:prstGeom>
              <a:blipFill>
                <a:blip r:embed="rId16"/>
                <a:stretch>
                  <a:fillRect l="-4948" t="-3247" b="-5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7315200" y="2095500"/>
            <a:ext cx="0" cy="807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7772400" y="6570194"/>
                <a:ext cx="9829800" cy="18773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lim>
                    </m:limLow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rad>
                      <m:radPr>
                        <m:degHide m:val="on"/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rad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limLow>
                          <m:limLow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lim>
                        </m:limLow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 </m:t>
                        </m:r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8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</m:e>
                    </m:rad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6570194"/>
                <a:ext cx="9829800" cy="1877373"/>
              </a:xfrm>
              <a:prstGeom prst="rect">
                <a:avLst/>
              </a:prstGeom>
              <a:blipFill>
                <a:blip r:embed="rId17"/>
                <a:stretch>
                  <a:fillRect l="-2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239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5" grpId="0"/>
      <p:bldP spid="6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30958" y="723900"/>
            <a:ext cx="3347642" cy="887125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68600" y="7730232"/>
            <a:ext cx="5289642" cy="4880868"/>
          </a:xfrm>
          <a:prstGeom prst="rect">
            <a:avLst/>
          </a:prstGeom>
        </p:spPr>
      </p:pic>
      <p:sp>
        <p:nvSpPr>
          <p:cNvPr id="14" name="Title 21"/>
          <p:cNvSpPr txBox="1">
            <a:spLocks/>
          </p:cNvSpPr>
          <p:nvPr/>
        </p:nvSpPr>
        <p:spPr>
          <a:xfrm>
            <a:off x="5947267" y="352533"/>
            <a:ext cx="6397133" cy="105716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50000"/>
              </a:lnSpc>
            </a:pPr>
            <a:r>
              <a:rPr lang="nl-NL" sz="43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Giới hạn một phía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13445" y="800100"/>
            <a:ext cx="13202555" cy="2892715"/>
            <a:chOff x="411182" y="974690"/>
            <a:chExt cx="13202555" cy="2892715"/>
          </a:xfrm>
        </p:grpSpPr>
        <p:sp>
          <p:nvSpPr>
            <p:cNvPr id="15" name="Rectangle 14"/>
            <p:cNvSpPr/>
            <p:nvPr/>
          </p:nvSpPr>
          <p:spPr>
            <a:xfrm>
              <a:off x="411182" y="2515009"/>
              <a:ext cx="13202555" cy="6617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marR="0" lvl="0" indent="-57150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497D"/>
                </a:buClr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37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 </a:t>
              </a:r>
              <a:r>
                <a:rPr kumimoji="0" lang="en-US" sz="3700" b="1" i="0" u="none" strike="noStrike" kern="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HĐ3: </a:t>
              </a:r>
              <a:r>
                <a:rPr kumimoji="0" lang="en-US" sz="37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Cho </a:t>
              </a:r>
              <a:r>
                <a:rPr kumimoji="0" lang="en-US" sz="3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hàm </a:t>
              </a:r>
              <a:r>
                <a:rPr kumimoji="0" lang="en-US" sz="37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số</a:t>
              </a:r>
              <a:endParaRPr kumimoji="0" lang="en-US" sz="3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Rectangle 19"/>
                <p:cNvSpPr/>
                <p:nvPr/>
              </p:nvSpPr>
              <p:spPr>
                <a:xfrm>
                  <a:off x="5193915" y="974690"/>
                  <a:ext cx="5362237" cy="28927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  <a:defRPr/>
                  </a:pPr>
                  <a14:m>
                    <m:oMath xmlns:m="http://schemas.openxmlformats.org/officeDocument/2006/math">
                      <m:r>
                        <a:rPr lang="en-US" sz="37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</m:d>
                      <m:r>
                        <a:rPr lang="en-US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eqArrPr>
                            <m:e>
                              <m:r>
                                <a:rPr lang="en-US" sz="37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−</m:t>
                              </m:r>
                              <m:r>
                                <a:rPr lang="en-US" sz="37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1</m:t>
                              </m:r>
                              <m: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 </m:t>
                              </m:r>
                              <m:r>
                                <a:rPr lang="en-US" sz="37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  </m:t>
                              </m:r>
                              <m:r>
                                <a:rPr lang="en-US" sz="37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𝑛</m:t>
                              </m:r>
                              <m: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ế</m:t>
                              </m:r>
                              <m: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𝑢</m:t>
                              </m:r>
                              <m:r>
                                <a:rPr lang="en-US" sz="37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 </m:t>
                              </m:r>
                              <m:r>
                                <a:rPr lang="en-US" sz="37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37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&lt;0 </m:t>
                              </m:r>
                            </m:e>
                            <m:e>
                              <m:r>
                                <a:rPr lang="en-US" sz="37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0    </m:t>
                              </m:r>
                              <m:r>
                                <a:rPr lang="en-US" sz="37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 </m:t>
                              </m:r>
                              <m:r>
                                <a:rPr lang="en-US" sz="37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𝑛</m:t>
                              </m:r>
                              <m: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ế</m:t>
                              </m:r>
                              <m: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𝑢</m:t>
                              </m:r>
                              <m:r>
                                <a:rPr lang="en-US" sz="37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 </m:t>
                              </m:r>
                              <m: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37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1</m:t>
                              </m:r>
                              <m:r>
                                <a:rPr lang="en-US" sz="37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     </m:t>
                              </m:r>
                              <m: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𝑛</m:t>
                              </m:r>
                              <m: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ế</m:t>
                              </m:r>
                              <m: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𝑢</m:t>
                              </m:r>
                              <m: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 </m:t>
                              </m:r>
                              <m: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37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&gt;</m:t>
                              </m:r>
                              <m: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0</m:t>
                              </m:r>
                            </m:e>
                          </m:eqArr>
                        </m:e>
                      </m:d>
                    </m:oMath>
                  </a14:m>
                  <a:r>
                    <a:rPr lang="en-US" sz="37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endParaRPr lang="en-US" sz="37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3915" y="974690"/>
                  <a:ext cx="5362237" cy="289271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214788" y="3637912"/>
                <a:ext cx="8991600" cy="63823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7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en-US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có đồ thị ở Hình 6.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Xét dãy số </a:t>
                </a:r>
                <a14:m>
                  <m:oMath xmlns:m="http://schemas.openxmlformats.org/officeDocument/2006/math"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𝑢𝑛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 cho </a:t>
                </a:r>
                <a14:m>
                  <m:oMath xmlns:m="http://schemas.openxmlformats.org/officeDocument/2006/math"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𝑢</m:t>
                    </m:r>
                    <m:r>
                      <a:rPr lang="en-US" sz="3700" i="1" baseline="-25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&lt; 0 </m:t>
                    </m:r>
                  </m:oMath>
                </a14:m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lim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𝑢𝑛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= 0</m:t>
                    </m:r>
                  </m:oMath>
                </a14:m>
                <a:r>
                  <a:rPr lang="en-US" sz="37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Xác định </a:t>
                </a:r>
                <a14:m>
                  <m:oMath xmlns:m="http://schemas.openxmlformats.org/officeDocument/2006/math"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𝑢𝑛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 tìm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lim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𝑢𝑛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).</m:t>
                    </m:r>
                  </m:oMath>
                </a14:m>
                <a:endParaRPr lang="en-US" sz="37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Xét dãy số </a:t>
                </a:r>
                <a14:m>
                  <m:oMath xmlns:m="http://schemas.openxmlformats.org/officeDocument/2006/math"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𝑣𝑛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 cho </a:t>
                </a:r>
                <a14:m>
                  <m:oMath xmlns:m="http://schemas.openxmlformats.org/officeDocument/2006/math"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𝑣</m:t>
                    </m:r>
                    <m:r>
                      <a:rPr lang="en-US" sz="3700" i="1" baseline="-25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&gt; 0 </m:t>
                    </m:r>
                  </m:oMath>
                </a14:m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lim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𝑣𝑛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= 0</m:t>
                    </m:r>
                  </m:oMath>
                </a14:m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Xác định </a:t>
                </a:r>
                <a14:m>
                  <m:oMath xmlns:m="http://schemas.openxmlformats.org/officeDocument/2006/math"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𝑣𝑛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tìm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70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lim</m:t>
                    </m:r>
                    <m:r>
                      <a:rPr lang="en-US" sz="37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𝑣𝑛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).</m:t>
                    </m:r>
                  </m:oMath>
                </a14:m>
                <a:endParaRPr lang="en-US" sz="37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788" y="3637912"/>
                <a:ext cx="8991600" cy="6382388"/>
              </a:xfrm>
              <a:prstGeom prst="rect">
                <a:avLst/>
              </a:prstGeom>
              <a:blipFill>
                <a:blip r:embed="rId12"/>
                <a:stretch>
                  <a:fillRect l="-2102" r="-2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0000" y="3893342"/>
            <a:ext cx="7040800" cy="58715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39221" y="2171700"/>
            <a:ext cx="7040800" cy="587152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30958" y="723900"/>
            <a:ext cx="3347642" cy="887125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68600" y="7730232"/>
            <a:ext cx="5289642" cy="488086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14400" y="952180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40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914400" y="1965149"/>
                <a:ext cx="9144000" cy="347787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7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Xét 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 số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sao cho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40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7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965149"/>
                <a:ext cx="9144000" cy="3477875"/>
              </a:xfrm>
              <a:prstGeom prst="rect">
                <a:avLst/>
              </a:prstGeom>
              <a:blipFill>
                <a:blip r:embed="rId11"/>
                <a:stretch>
                  <a:fillRect l="-2333" r="-2333" b="-2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914400" y="6009025"/>
                <a:ext cx="9144000" cy="347787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7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Xét dãy số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sao cho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sSub>
                      <m:sSub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7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6009025"/>
                <a:ext cx="9144000" cy="3477875"/>
              </a:xfrm>
              <a:prstGeom prst="rect">
                <a:avLst/>
              </a:prstGeom>
              <a:blipFill>
                <a:blip r:embed="rId12"/>
                <a:stretch>
                  <a:fillRect l="-2333" r="-2333" b="-2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2926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2095500" y="2095500"/>
            <a:ext cx="14173200" cy="6594175"/>
          </a:xfrm>
          <a:prstGeom prst="wedgeRoundRectCallout">
            <a:avLst>
              <a:gd name="adj1" fmla="val -20839"/>
              <a:gd name="adj2" fmla="val 49134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286000" y="8493945"/>
            <a:ext cx="4262034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>
            <a:off x="-68266" y="8115300"/>
            <a:ext cx="2044300" cy="15648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16002000" y="-1938432"/>
            <a:ext cx="3639719" cy="35139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916860" y="813551"/>
            <a:ext cx="3017405" cy="105334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267200" y="647700"/>
            <a:ext cx="9829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500" b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708108" y="2280702"/>
                <a:ext cx="12915900" cy="60631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:r>
                  <a:rPr lang="en-US" sz="4200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Ở câu a, ta xét giới hạn của hàm số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(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2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2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tiến tới 0 về bên trái. Giới hạn đó là </a:t>
                </a:r>
                <a:r>
                  <a:rPr lang="en-US" sz="4200" i="1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giới hạn bên trái </a:t>
                </a:r>
                <a:r>
                  <a:rPr lang="en-US" sz="42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 hàm số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200" b="0" i="0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y</m:t>
                    </m:r>
                    <m:r>
                      <a:rPr lang="en-US" sz="4200" b="0" i="0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=</m:t>
                    </m:r>
                    <m:r>
                      <a:rPr lang="en-US" sz="42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2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(</m:t>
                    </m:r>
                    <m:r>
                      <a:rPr lang="en-US" sz="42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2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2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4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tiến </a:t>
                </a:r>
                <a:r>
                  <a:rPr lang="en-US" sz="4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tới </a:t>
                </a:r>
                <a:r>
                  <a:rPr lang="en-US" sz="42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0.</a:t>
                </a:r>
              </a:p>
              <a:p>
                <a:pPr marL="571500" indent="-57150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:r>
                  <a:rPr lang="en-US" sz="42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Ở câu b, </a:t>
                </a:r>
                <a:r>
                  <a:rPr lang="en-US" sz="42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ta xét giới hạn của hàm số </a:t>
                </a:r>
                <a14:m>
                  <m:oMath xmlns:m="http://schemas.openxmlformats.org/officeDocument/2006/math">
                    <m:r>
                      <a:rPr lang="en-US" sz="42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2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(</m:t>
                    </m:r>
                    <m:r>
                      <a:rPr lang="en-US" sz="42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2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4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tiến tới 0 về </a:t>
                </a:r>
                <a:r>
                  <a:rPr lang="en-US" sz="4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bên </a:t>
                </a:r>
                <a:r>
                  <a:rPr lang="en-US" sz="42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phải. </a:t>
                </a:r>
                <a:r>
                  <a:rPr lang="en-US" sz="4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Giới hạn đó là </a:t>
                </a:r>
                <a:r>
                  <a:rPr lang="en-US" sz="4200" i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giới hạn </a:t>
                </a:r>
                <a:r>
                  <a:rPr lang="en-US" sz="4200" i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bên </a:t>
                </a:r>
                <a:r>
                  <a:rPr lang="en-US" sz="4200" i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 </a:t>
                </a:r>
                <a:r>
                  <a:rPr lang="en-US" sz="4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 hàm số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20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y</m:t>
                    </m:r>
                    <m:r>
                      <a:rPr lang="en-US" sz="420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=</m:t>
                    </m:r>
                    <m:r>
                      <a:rPr lang="en-US" sz="42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2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(</m:t>
                    </m:r>
                    <m:r>
                      <a:rPr lang="en-US" sz="42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2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4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tiến tới </a:t>
                </a:r>
                <a:r>
                  <a:rPr lang="en-US" sz="4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0</a:t>
                </a:r>
                <a:r>
                  <a:rPr lang="en-US" sz="42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2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8108" y="2280702"/>
                <a:ext cx="12915900" cy="6063198"/>
              </a:xfrm>
              <a:prstGeom prst="rect">
                <a:avLst/>
              </a:prstGeom>
              <a:blipFill>
                <a:blip r:embed="rId16"/>
                <a:stretch>
                  <a:fillRect l="-1605" r="-1840" b="-4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003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613690">
            <a:off x="659627" y="550365"/>
            <a:ext cx="1296663" cy="9925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57308" y="318581"/>
            <a:ext cx="51054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 NIỆM</a:t>
            </a:r>
            <a:endParaRPr lang="en-US" sz="5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79358" y="1556084"/>
            <a:ext cx="15697200" cy="8311816"/>
            <a:chOff x="1219200" y="1717296"/>
            <a:chExt cx="15697200" cy="8303004"/>
          </a:xfrm>
        </p:grpSpPr>
        <p:sp>
          <p:nvSpPr>
            <p:cNvPr id="13" name="Rounded Rectangle 12"/>
            <p:cNvSpPr/>
            <p:nvPr/>
          </p:nvSpPr>
          <p:spPr>
            <a:xfrm>
              <a:off x="1219200" y="1717296"/>
              <a:ext cx="15697200" cy="8303004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EF9F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Rectangle 3"/>
                <p:cNvSpPr/>
                <p:nvPr/>
              </p:nvSpPr>
              <p:spPr>
                <a:xfrm>
                  <a:off x="1768642" y="1866900"/>
                  <a:ext cx="14698381" cy="80062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571500" indent="-571500" algn="just">
                    <a:lnSpc>
                      <a:spcPct val="150000"/>
                    </a:lnSpc>
                    <a:buFont typeface="Wingdings" panose="05000000000000000000" pitchFamily="2" charset="2"/>
                    <a:buChar char="Ø"/>
                  </a:pPr>
                  <a:r>
                    <a:rPr lang="en-US" sz="3800" smtClean="0"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Cho </a:t>
                  </a:r>
                  <a:r>
                    <a:rPr lang="en-US" sz="3800"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hàm số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𝑦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</m:t>
                      </m:r>
                    </m:oMath>
                  </a14:m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xác định trên khoảng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</m:t>
                      </m:r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𝑎</m:t>
                      </m:r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;</m:t>
                      </m:r>
                      <m:sSub>
                        <m:sSub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0</m:t>
                          </m:r>
                        </m:sub>
                      </m:sSub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</m:t>
                      </m:r>
                    </m:oMath>
                  </a14:m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. </a:t>
                  </a:r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</a:p>
                <a:p>
                  <a:pPr algn="just">
                    <a:lnSpc>
                      <a:spcPct val="150000"/>
                    </a:lnSpc>
                  </a:pPr>
                  <a:r>
                    <a:rPr lang="en-US" sz="3800" smtClean="0"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S</a:t>
                  </a:r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ố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</m:oMath>
                  </a14:m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là </a:t>
                  </a:r>
                  <a:r>
                    <a:rPr lang="en-US" sz="3800" i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giới hạn bên </a:t>
                  </a:r>
                  <a:r>
                    <a:rPr lang="en-US" sz="3800" i="1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trái </a:t>
                  </a:r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của hàm số </a:t>
                  </a:r>
                  <a14:m>
                    <m:oMath xmlns:m="http://schemas.openxmlformats.org/officeDocument/2006/math"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𝑦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 </m:t>
                      </m:r>
                    </m:oMath>
                  </a14:m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khi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</m:oMath>
                  </a14:m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dần tới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nếu với dãy số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</m:t>
                      </m:r>
                      <m:sSub>
                        <m:sSub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</m:t>
                      </m:r>
                    </m:oMath>
                  </a14:m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bất </a:t>
                  </a:r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kì, </a:t>
                  </a:r>
                  <a14:m>
                    <m:oMath xmlns:m="http://schemas.openxmlformats.org/officeDocument/2006/math"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𝑎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&lt;</m:t>
                      </m:r>
                      <m:sSub>
                        <m:sSub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&lt;</m:t>
                      </m:r>
                      <m:sSub>
                        <m:sSubPr>
                          <m:ctrlP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và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</m:t>
                      </m:r>
                      <m:sSub>
                        <m:sSub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, ta có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sSubPr>
                            <m:e>
                              <m:r>
                                <a:rPr lang="en-US" sz="3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  <m:r>
                        <a:rPr lang="en-US" sz="3800" b="0" i="0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.</m:t>
                      </m:r>
                    </m:oMath>
                  </a14:m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endParaRPr lang="en-US" sz="38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</a:pPr>
                  <a:r>
                    <a:rPr lang="en-US" sz="3800" smtClean="0"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Kí</a:t>
                  </a:r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hiệu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limLowPr>
                            <m:e>
                              <m: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→</m:t>
                              </m:r>
                              <m:sSubSup>
                                <m:sSubSupPr>
                                  <m:ctrlPr>
                                    <a:rPr lang="en-US" sz="38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8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8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3800" b="0" i="1" smtClean="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  <m:t>−</m:t>
                                  </m:r>
                                </m:sup>
                              </m:sSubSup>
                            </m:lim>
                          </m:limLow>
                        </m:fName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𝑓</m:t>
                          </m:r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(</m:t>
                          </m:r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)</m:t>
                          </m:r>
                        </m:e>
                      </m:func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</m:oMath>
                  </a14:m>
                  <a:r>
                    <a:rPr lang="en-US" sz="3800" i="1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.</a:t>
                  </a:r>
                  <a:endParaRPr lang="en-US" sz="3800" i="1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endParaRPr>
                </a:p>
                <a:p>
                  <a:pPr marL="571500" indent="-571500" algn="just">
                    <a:lnSpc>
                      <a:spcPct val="150000"/>
                    </a:lnSpc>
                    <a:buFont typeface="Wingdings" panose="05000000000000000000" pitchFamily="2" charset="2"/>
                    <a:buChar char="Ø"/>
                  </a:pPr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Cho </a:t>
                  </a:r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hàm số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𝑦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</m:t>
                      </m:r>
                    </m:oMath>
                  </a14:m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xác định trên khoảng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</m:t>
                      </m:r>
                      <m:sSub>
                        <m:sSub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0</m:t>
                          </m:r>
                        </m:sub>
                      </m:sSub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;</m:t>
                      </m:r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𝑏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</m:t>
                      </m:r>
                    </m:oMath>
                  </a14:m>
                  <a:r>
                    <a:rPr lang="en-US" sz="3800" i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. </a:t>
                  </a:r>
                  <a:endParaRPr lang="en-US" sz="3800" i="1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</a:pPr>
                  <a:r>
                    <a:rPr lang="en-US" sz="3800" i="1" smtClean="0"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S</a:t>
                  </a:r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ố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</m:oMath>
                  </a14:m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là </a:t>
                  </a:r>
                  <a:r>
                    <a:rPr lang="en-US" sz="3800" i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giới hạn bên </a:t>
                  </a:r>
                  <a:r>
                    <a:rPr lang="en-US" sz="3800" i="1" smtClean="0"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phải</a:t>
                  </a:r>
                  <a:r>
                    <a:rPr lang="en-US" sz="3800" i="1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của hàm số </a:t>
                  </a:r>
                  <a14:m>
                    <m:oMath xmlns:m="http://schemas.openxmlformats.org/officeDocument/2006/math"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𝑦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</m:t>
                      </m:r>
                    </m:oMath>
                  </a14:m>
                  <a:r>
                    <a:rPr lang="en-US" sz="3800"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khi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</m:oMath>
                  </a14:m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dần tới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nếu với dãy số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</m:t>
                      </m:r>
                      <m:sSub>
                        <m:sSub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</m:t>
                      </m:r>
                    </m:oMath>
                  </a14:m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bất kì</a:t>
                  </a:r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0</m:t>
                          </m:r>
                        </m:sub>
                      </m:sSub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&lt;</m:t>
                      </m:r>
                      <m:sSub>
                        <m:sSub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&lt;</m:t>
                      </m:r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𝑏</m:t>
                      </m:r>
                    </m:oMath>
                  </a14:m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và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</m:t>
                      </m:r>
                      <m:sSub>
                        <m:sSub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, ta có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sSubPr>
                            <m:e>
                              <m: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  <m:r>
                        <a:rPr lang="en-US" sz="3800" b="0" i="0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.</m:t>
                      </m:r>
                    </m:oMath>
                  </a14:m>
                  <a:endParaRPr lang="en-US" sz="3800" b="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</a:endParaRPr>
                </a:p>
                <a:p>
                  <a:pPr algn="just">
                    <a:lnSpc>
                      <a:spcPct val="150000"/>
                    </a:lnSpc>
                  </a:pPr>
                  <a:r>
                    <a:rPr lang="en-US" sz="3800"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K</a:t>
                  </a:r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í </a:t>
                  </a:r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hiệu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800" i="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lim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n-US" sz="3800" i="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x</m:t>
                              </m:r>
                              <m:r>
                                <a:rPr lang="en-US" sz="3800" i="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→</m:t>
                              </m:r>
                              <m:sSubSup>
                                <m:sSubSupPr>
                                  <m:ctrlPr>
                                    <a:rPr lang="en-US" sz="38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800" i="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a:rPr lang="en-US" sz="3800" i="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3800" b="0" i="0" smtClean="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  <m:t>+</m:t>
                                  </m:r>
                                </m:sup>
                              </m:sSubSup>
                            </m:lim>
                          </m:limLow>
                        </m:fName>
                        <m:e>
                          <m:r>
                            <m:rPr>
                              <m:sty m:val="p"/>
                            </m:rPr>
                            <a:rPr lang="en-US" sz="3800" i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f</m:t>
                          </m:r>
                          <m:r>
                            <a:rPr lang="en-US" sz="3800" i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3800" i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x</m:t>
                          </m:r>
                          <m:r>
                            <a:rPr lang="en-US" sz="3800" i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)</m:t>
                          </m:r>
                        </m:e>
                      </m:func>
                      <m:r>
                        <a:rPr lang="en-US" sz="3800" i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800" i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L</m:t>
                      </m:r>
                    </m:oMath>
                  </a14:m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.</a:t>
                  </a:r>
                  <a:endParaRPr lang="en-US" sz="38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8642" y="1866900"/>
                  <a:ext cx="14698381" cy="8006231"/>
                </a:xfrm>
                <a:prstGeom prst="rect">
                  <a:avLst/>
                </a:prstGeom>
                <a:blipFill>
                  <a:blip r:embed="rId14"/>
                  <a:stretch>
                    <a:fillRect l="-1369" r="-13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16386643" y="7734300"/>
            <a:ext cx="165705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73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14:prism isInverted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51394">
            <a:off x="16355168" y="254212"/>
            <a:ext cx="2148588" cy="2066551"/>
          </a:xfrm>
          <a:prstGeom prst="rect">
            <a:avLst/>
          </a:prstGeom>
        </p:spPr>
      </p:pic>
      <p:sp>
        <p:nvSpPr>
          <p:cNvPr id="15" name="Google Shape;2829;p39"/>
          <p:cNvSpPr/>
          <p:nvPr/>
        </p:nvSpPr>
        <p:spPr>
          <a:xfrm>
            <a:off x="1282166" y="1072100"/>
            <a:ext cx="2398080" cy="1096516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rgbClr val="4657B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rgbClr val="4657B0"/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Ví dụ 3</a:t>
            </a: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4038600" y="869606"/>
                <a:ext cx="4675055" cy="1299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0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kumimoji="0" lang="en-US" sz="4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limLowPr>
                          <m:e>
                            <m: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  <m: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</m:ctrlPr>
                              </m:sSupPr>
                              <m:e>
                                <m: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ad>
                          <m:radPr>
                            <m:degHide m:val="on"/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2−</m:t>
                            </m:r>
                            <m: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</m:rad>
                      </m:e>
                    </m:func>
                  </m:oMath>
                </a14:m>
                <a:endParaRPr lang="en-US" sz="4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869606"/>
                <a:ext cx="4675055" cy="1299010"/>
              </a:xfrm>
              <a:prstGeom prst="rect">
                <a:avLst/>
              </a:prstGeom>
              <a:blipFill>
                <a:blip r:embed="rId8"/>
                <a:stretch>
                  <a:fillRect l="-4700" b="-3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8713655" y="2759214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40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1451856" y="4076700"/>
                <a:ext cx="16759943" cy="5270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82880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</a:pPr>
                <a:r>
                  <a:rPr kumimoji="0" lang="en-US" sz="4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Xét</a:t>
                </a:r>
                <a:r>
                  <a:rPr kumimoji="0" lang="en-US" sz="40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dãy số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4000" b="0" i="1" u="none" strike="noStrike" kern="0" cap="none" spc="0" normalizeH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kumimoji="0" lang="en-US" sz="4000" b="0" i="1" u="none" strike="noStrike" kern="0" cap="none" spc="0" normalizeH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4000" b="0" i="1" u="none" strike="noStrike" kern="0" cap="none" spc="0" normalizeH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sz="40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bất kì,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bPr>
                      <m:e>
                        <m:r>
                          <a:rPr lang="en-US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e>
                      <m:sub>
                        <m:r>
                          <a:rPr lang="en-US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𝑛</m:t>
                        </m:r>
                      </m:sub>
                    </m:sSub>
                    <m:r>
                      <a:rPr lang="en-US" sz="40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&lt;2</m:t>
                    </m:r>
                  </m:oMath>
                </a14:m>
                <a:r>
                  <a:rPr kumimoji="0" lang="en-US" sz="40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và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bPr>
                      <m:e>
                        <m:r>
                          <a:rPr lang="en-US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e>
                      <m:sub>
                        <m:r>
                          <a:rPr lang="en-US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𝑛</m:t>
                        </m:r>
                      </m:sub>
                    </m:sSub>
                    <m:r>
                      <a:rPr lang="en-US" sz="400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→</m:t>
                    </m:r>
                    <m:r>
                      <a:rPr lang="en-US" sz="40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2</m:t>
                    </m:r>
                  </m:oMath>
                </a14:m>
                <a:r>
                  <a:rPr kumimoji="0" lang="en-US" sz="40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, ta có:</a:t>
                </a:r>
              </a:p>
              <a:p>
                <a:pPr lvl="0" defTabSz="182880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−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en-US" sz="40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2−</m:t>
                              </m:r>
                              <m:sSub>
                                <m:sSubPr>
                                  <m:ctrlP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  <a:sym typeface="Arial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40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=2−</m:t>
                          </m:r>
                          <m:func>
                            <m:funcPr>
                              <m:ctrlP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limLowPr>
                                <m:e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𝑙𝑖𝑚</m:t>
                                  </m:r>
                                </m:e>
                                <m:lim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→</m:t>
                                  </m:r>
                                  <m:sSup>
                                    <m:sSupPr>
                                      <m:ctrlPr>
                                        <a:rPr lang="en-US" sz="4000" i="1" ker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Dotum" panose="020B0600000101010101" pitchFamily="34" charset="-127"/>
                                          <a:sym typeface="Arial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000" i="1" ker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Dotum" panose="020B0600000101010101" pitchFamily="34" charset="-127"/>
                                          <a:sym typeface="Arial"/>
                                        </a:rPr>
                                        <m:t>2</m:t>
                                      </m:r>
                                    </m:e>
                                    <m:sup>
                                      <m:r>
                                        <a:rPr lang="en-US" sz="4000" i="1" ker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Dotum" panose="020B0600000101010101" pitchFamily="34" charset="-127"/>
                                          <a:sym typeface="Arial"/>
                                        </a:rPr>
                                        <m:t>−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  <a:sym typeface="Arial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40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=</m:t>
                              </m:r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2−</m:t>
                              </m:r>
                              <m:r>
                                <a:rPr lang="en-US" sz="40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2=0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4000" kern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lvl="0" defTabSz="182880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  <a:defRPr/>
                </a:pPr>
                <a:r>
                  <a:rPr lang="en-US" sz="4000" kern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Suy ra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limLowPr>
                          <m:e>
                            <m: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  <m: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</m:ctrlPr>
                              </m:sSupPr>
                              <m:e>
                                <m: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ad>
                          <m:radPr>
                            <m:degHide m:val="on"/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2−</m:t>
                            </m:r>
                            <m:sSub>
                              <m:sSubPr>
                                <m:ctrlP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  <a:sym typeface="Arial"/>
                                  </a:rPr>
                                </m:ctrlPr>
                              </m:sSubPr>
                              <m:e>
                                <m: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  <a:sym typeface="Arial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  <a:sym typeface="Arial"/>
                                  </a:rPr>
                                  <m:t>𝑛</m:t>
                                </m:r>
                              </m:sub>
                            </m:sSub>
                          </m:e>
                        </m:rad>
                      </m:e>
                    </m:func>
                    <m:r>
                      <a:rPr lang="en-US" sz="40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=0</m:t>
                    </m:r>
                  </m:oMath>
                </a14:m>
                <a:endParaRPr lang="en-US" sz="4000" kern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defTabSz="182880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  <a:defRPr/>
                </a:pPr>
                <a:r>
                  <a:rPr lang="en-US" sz="4000" kern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Vậy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limLowPr>
                          <m:e>
                            <m: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  <m: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</m:ctrlPr>
                              </m:sSupPr>
                              <m:e>
                                <m: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ad>
                          <m:radPr>
                            <m:degHide m:val="on"/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2−</m:t>
                            </m:r>
                            <m: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</m:rad>
                      </m:e>
                    </m:func>
                    <m:r>
                      <a:rPr lang="en-US" sz="40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=0</m:t>
                    </m:r>
                  </m:oMath>
                </a14:m>
                <a:r>
                  <a:rPr lang="en-US" sz="4000" kern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  <a:endParaRPr lang="en-US" sz="40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856" y="4076700"/>
                <a:ext cx="16759943" cy="5270482"/>
              </a:xfrm>
              <a:prstGeom prst="rect">
                <a:avLst/>
              </a:prstGeom>
              <a:blipFill>
                <a:blip r:embed="rId9"/>
                <a:stretch>
                  <a:fillRect l="-1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563560">
            <a:off x="16076188" y="9279076"/>
            <a:ext cx="3347642" cy="88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1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12999" y="8752367"/>
            <a:ext cx="905034" cy="8869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7068800" y="666067"/>
            <a:ext cx="905034" cy="88693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184769" y="898131"/>
            <a:ext cx="4511369" cy="1138419"/>
            <a:chOff x="7162800" y="660365"/>
            <a:chExt cx="4648200" cy="809086"/>
          </a:xfrm>
          <a:solidFill>
            <a:srgbClr val="FFE07D"/>
          </a:solidFill>
        </p:grpSpPr>
        <p:grpSp>
          <p:nvGrpSpPr>
            <p:cNvPr id="14" name="Group 6"/>
            <p:cNvGrpSpPr/>
            <p:nvPr/>
          </p:nvGrpSpPr>
          <p:grpSpPr>
            <a:xfrm>
              <a:off x="7162800" y="660365"/>
              <a:ext cx="4648200" cy="804073"/>
              <a:chOff x="0" y="254241"/>
              <a:chExt cx="8385740" cy="1689426"/>
            </a:xfrm>
            <a:grpFill/>
          </p:grpSpPr>
          <p:sp>
            <p:nvSpPr>
              <p:cNvPr id="16" name="Freeform 7"/>
              <p:cNvSpPr/>
              <p:nvPr/>
            </p:nvSpPr>
            <p:spPr>
              <a:xfrm>
                <a:off x="0" y="254241"/>
                <a:ext cx="8385740" cy="1689426"/>
              </a:xfrm>
              <a:custGeom>
                <a:avLst/>
                <a:gdLst/>
                <a:ahLst/>
                <a:cxnLst/>
                <a:rect l="l" t="t" r="r" b="b"/>
                <a:pathLst>
                  <a:path w="8385740" h="2387260">
                    <a:moveTo>
                      <a:pt x="8261280" y="2387260"/>
                    </a:moveTo>
                    <a:lnTo>
                      <a:pt x="124460" y="2387260"/>
                    </a:lnTo>
                    <a:cubicBezTo>
                      <a:pt x="55880" y="2387260"/>
                      <a:pt x="0" y="2331379"/>
                      <a:pt x="0" y="22627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61280" y="0"/>
                    </a:lnTo>
                    <a:cubicBezTo>
                      <a:pt x="8329860" y="0"/>
                      <a:pt x="8385740" y="55880"/>
                      <a:pt x="8385740" y="124460"/>
                    </a:cubicBezTo>
                    <a:lnTo>
                      <a:pt x="8385740" y="2262800"/>
                    </a:lnTo>
                    <a:cubicBezTo>
                      <a:pt x="8385740" y="2331380"/>
                      <a:pt x="8329860" y="2387260"/>
                      <a:pt x="8261280" y="2387260"/>
                    </a:cubicBezTo>
                    <a:close/>
                  </a:path>
                </a:pathLst>
              </a:custGeom>
              <a:grpFill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15" name="Rectangle 14"/>
            <p:cNvSpPr/>
            <p:nvPr/>
          </p:nvSpPr>
          <p:spPr>
            <a:xfrm>
              <a:off x="7247888" y="665582"/>
              <a:ext cx="4478022" cy="80386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</a:t>
              </a:r>
              <a:r>
                <a:rPr kumimoji="0" lang="nl-NL" sz="4500" b="1" i="0" u="none" strike="noStrike" kern="1200" cap="none" spc="0" normalizeH="0" baseline="0" noProof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TẬP 3</a:t>
              </a:r>
              <a:endParaRPr kumimoji="0" lang="en-US" sz="45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303752" y="4914900"/>
            <a:ext cx="18601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Ta có: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632440" y="3390900"/>
            <a:ext cx="138050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42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7239000" y="677246"/>
                <a:ext cx="6629400" cy="1490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0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kumimoji="0" lang="en-US" sz="4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2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limLowPr>
                          <m:e>
                            <m:r>
                              <a:rPr lang="en-US" sz="42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2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  <m:r>
                              <a:rPr lang="en-US" sz="42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→</m:t>
                            </m:r>
                            <m:r>
                              <a:rPr lang="en-US" sz="42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4200" i="1" kern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</m:ctrlPr>
                              </m:sSupPr>
                              <m:e>
                                <m:r>
                                  <a:rPr lang="en-US" sz="4200" b="0" i="1" kern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4</m:t>
                                </m:r>
                              </m:e>
                              <m:sup>
                                <m:r>
                                  <a:rPr lang="en-US" sz="4200" b="0" i="1" kern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d>
                          <m:dPr>
                            <m:ctrlPr>
                              <a:rPr lang="en-US" sz="420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42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2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𝑥</m:t>
                                </m:r>
                                <m:r>
                                  <a:rPr lang="en-US" sz="42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+4</m:t>
                                </m:r>
                              </m:e>
                            </m:rad>
                            <m:r>
                              <a:rPr lang="en-US" sz="42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+</m:t>
                            </m:r>
                            <m:r>
                              <a:rPr lang="en-US" sz="42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  <m:r>
                              <m:rPr>
                                <m:nor/>
                              </m:rPr>
                              <a:rPr lang="en-US" sz="4200" kern="0">
                                <a:solidFill>
                                  <a:srgbClr val="000000"/>
                                </a:solidFill>
                                <a:latin typeface="Arial"/>
                                <a:cs typeface="Arial"/>
                                <a:sym typeface="Arial"/>
                              </a:rPr>
                              <m:t> </m:t>
                            </m:r>
                          </m:e>
                        </m:d>
                        <m:r>
                          <a:rPr lang="en-US" sz="4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 </m:t>
                        </m:r>
                      </m:e>
                    </m:func>
                  </m:oMath>
                </a14:m>
                <a:endParaRPr lang="en-US" sz="42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677246"/>
                <a:ext cx="6629400" cy="1490793"/>
              </a:xfrm>
              <a:prstGeom prst="rect">
                <a:avLst/>
              </a:prstGeom>
              <a:blipFill>
                <a:blip r:embed="rId14"/>
                <a:stretch>
                  <a:fillRect l="-3588" b="-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303752" y="6713892"/>
                <a:ext cx="14037882" cy="10204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limLow>
                      <m:limLowPr>
                        <m:ctrlPr>
                          <a:rPr lang="en-US" sz="4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2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2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2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−4</m:t>
                            </m:r>
                          </m:e>
                          <m:sup>
                            <m:r>
                              <a:rPr lang="en-US" sz="42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42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ad>
                      <m:radPr>
                        <m:degHide m:val="on"/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2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</m:e>
                    </m:rad>
                    <m:r>
                      <a:rPr lang="en-US" sz="42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2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2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limLow>
                      <m:limLow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2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2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2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−4</m:t>
                            </m:r>
                          </m:e>
                          <m:sup>
                            <m:r>
                              <a:rPr lang="en-US" sz="42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42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ad>
                      <m:radPr>
                        <m:degHide m:val="on"/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2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</m:e>
                    </m:rad>
                    <m:r>
                      <a:rPr lang="en-US" sz="42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limLow>
                      <m:limLow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2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2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2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−4</m:t>
                            </m:r>
                          </m:e>
                          <m:sup>
                            <m:r>
                              <a:rPr lang="en-US" sz="42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42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42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2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  <m:r>
                      <a:rPr lang="en-US" sz="42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2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4=</m:t>
                    </m:r>
                    <m:r>
                      <a:rPr lang="en-US" sz="42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2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42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752" y="6713892"/>
                <a:ext cx="14037882" cy="1020408"/>
              </a:xfrm>
              <a:prstGeom prst="rect">
                <a:avLst/>
              </a:prstGeom>
              <a:blipFill>
                <a:blip r:embed="rId15"/>
                <a:stretch>
                  <a:fillRect t="-6548" r="-651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490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/>
      <p:bldP spid="17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2743200" y="3314700"/>
            <a:ext cx="12954000" cy="3719763"/>
          </a:xfrm>
          <a:prstGeom prst="wedgeRoundRectCallout">
            <a:avLst>
              <a:gd name="adj1" fmla="val -21178"/>
              <a:gd name="adj2" fmla="val 62388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905000" y="8269291"/>
            <a:ext cx="4262034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>
            <a:off x="312734" y="7890646"/>
            <a:ext cx="2044300" cy="15648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16002000" y="-1938432"/>
            <a:ext cx="3639719" cy="35139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916860" y="813551"/>
            <a:ext cx="3017405" cy="105334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3505200" y="3390900"/>
                <a:ext cx="11951369" cy="30945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bSup>
                              <m:sSubSupPr>
                                <m:ctrlPr>
                                  <a:rPr lang="en-US" sz="4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4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4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𝑜</m:t>
                                </m:r>
                              </m:sub>
                              <m:sup>
                                <m:r>
                                  <a:rPr lang="en-US" sz="4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</m:sup>
                            </m:sSubSup>
                          </m:lim>
                        </m:limLow>
                      </m:fName>
                      <m:e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𝐿</m:t>
                    </m:r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4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bSup>
                              <m:sSubSupPr>
                                <m:ctrlPr>
                                  <a:rPr lang="en-US" sz="4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4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4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𝑜</m:t>
                                </m:r>
                              </m:sub>
                              <m:sup>
                                <m:r>
                                  <a:rPr lang="en-US" sz="4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sup>
                            </m:sSubSup>
                          </m:lim>
                        </m:limLow>
                      </m:fName>
                      <m:e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𝐿</m:t>
                    </m:r>
                  </m:oMath>
                </a14:m>
                <a:r>
                  <a:rPr lang="en-US" sz="44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khi và chỉ khi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en-US" sz="4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4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𝑜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𝐿</m:t>
                    </m:r>
                  </m:oMath>
                </a14:m>
                <a:endParaRPr lang="en-US" sz="44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3390900"/>
                <a:ext cx="11951369" cy="309450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Google Shape;735;p18"/>
          <p:cNvSpPr txBox="1">
            <a:spLocks/>
          </p:cNvSpPr>
          <p:nvPr/>
        </p:nvSpPr>
        <p:spPr>
          <a:xfrm>
            <a:off x="6226155" y="1419900"/>
            <a:ext cx="5988090" cy="751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1100"/>
            </a:pPr>
            <a:r>
              <a:rPr lang="en-US" sz="60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60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43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51394">
            <a:off x="16049371" y="7883745"/>
            <a:ext cx="1777747" cy="1709869"/>
          </a:xfrm>
          <a:prstGeom prst="rect">
            <a:avLst/>
          </a:prstGeom>
        </p:spPr>
      </p:pic>
      <p:sp>
        <p:nvSpPr>
          <p:cNvPr id="11" name="Google Shape;2829;p39"/>
          <p:cNvSpPr/>
          <p:nvPr/>
        </p:nvSpPr>
        <p:spPr>
          <a:xfrm>
            <a:off x="1295400" y="1117538"/>
            <a:ext cx="2398080" cy="1096516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rgbClr val="4657B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rgbClr val="4657B0"/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Ví dụ </a:t>
            </a: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4</a:t>
            </a: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4121416" y="641902"/>
                <a:ext cx="12109183" cy="22244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kumimoji="0" lang="en-US" sz="4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Xét </a:t>
                </a:r>
                <a:r>
                  <a:rPr kumimoji="0" lang="en-US" sz="4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hàm</a:t>
                </a:r>
                <a:r>
                  <a:rPr kumimoji="0" lang="en-US" sz="40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40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 Hoạt động 3. Chứng tỏ rằng không tồn tại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→0</m:t>
                            </m:r>
                          </m:lim>
                        </m:limLow>
                      </m:fName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1416" y="641902"/>
                <a:ext cx="12109183" cy="2224455"/>
              </a:xfrm>
              <a:prstGeom prst="rect">
                <a:avLst/>
              </a:prstGeom>
              <a:blipFill>
                <a:blip r:embed="rId8"/>
                <a:stretch>
                  <a:fillRect l="-1762" r="-1813" b="-1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1861895" y="3314700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40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4121416" y="4305300"/>
                <a:ext cx="10210800" cy="4230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Ta có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sz="40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  <m:r>
                      <a:rPr lang="en-US" sz="4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1</m:t>
                    </m:r>
                  </m:oMath>
                </a14:m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  <m:r>
                      <a:rPr lang="en-US" sz="40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=1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.</m:t>
                    </m:r>
                  </m:oMath>
                </a14:m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Suy ra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sz="40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  <m:r>
                      <a:rPr lang="en-US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≠</m:t>
                    </m:r>
                    <m:func>
                      <m:funcPr>
                        <m:ctrlP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Vậy không tồn tại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→0</m:t>
                            </m:r>
                          </m:lim>
                        </m:limLow>
                      </m:fName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1416" y="4305300"/>
                <a:ext cx="10210800" cy="4230645"/>
              </a:xfrm>
              <a:prstGeom prst="rect">
                <a:avLst/>
              </a:prstGeom>
              <a:blipFill>
                <a:blip r:embed="rId9"/>
                <a:stretch>
                  <a:fillRect l="-2090" b="-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3"/>
          <p:cNvGrpSpPr/>
          <p:nvPr/>
        </p:nvGrpSpPr>
        <p:grpSpPr>
          <a:xfrm>
            <a:off x="-914400" y="9867900"/>
            <a:ext cx="20040600" cy="2336845"/>
            <a:chOff x="0" y="0"/>
            <a:chExt cx="3019157" cy="790488"/>
          </a:xfrm>
        </p:grpSpPr>
        <p:sp>
          <p:nvSpPr>
            <p:cNvPr id="24" name="Freeform 4"/>
            <p:cNvSpPr/>
            <p:nvPr/>
          </p:nvSpPr>
          <p:spPr>
            <a:xfrm>
              <a:off x="0" y="0"/>
              <a:ext cx="3019157" cy="790488"/>
            </a:xfrm>
            <a:custGeom>
              <a:avLst/>
              <a:gdLst/>
              <a:ahLst/>
              <a:cxnLst/>
              <a:rect l="l" t="t" r="r" b="b"/>
              <a:pathLst>
                <a:path w="3019157" h="790488">
                  <a:moveTo>
                    <a:pt x="2894697" y="790488"/>
                  </a:moveTo>
                  <a:lnTo>
                    <a:pt x="124460" y="790488"/>
                  </a:lnTo>
                  <a:cubicBezTo>
                    <a:pt x="55880" y="790488"/>
                    <a:pt x="0" y="734608"/>
                    <a:pt x="0" y="6660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94697" y="0"/>
                  </a:lnTo>
                  <a:cubicBezTo>
                    <a:pt x="2963277" y="0"/>
                    <a:pt x="3019157" y="55880"/>
                    <a:pt x="3019157" y="124460"/>
                  </a:cubicBezTo>
                  <a:lnTo>
                    <a:pt x="3019157" y="666028"/>
                  </a:lnTo>
                  <a:cubicBezTo>
                    <a:pt x="3019157" y="734608"/>
                    <a:pt x="2963277" y="790488"/>
                    <a:pt x="2894697" y="790488"/>
                  </a:cubicBezTo>
                  <a:close/>
                </a:path>
              </a:pathLst>
            </a:custGeom>
            <a:solidFill>
              <a:srgbClr val="3D5F7B"/>
            </a:solidFill>
          </p:spPr>
        </p:sp>
      </p:grpSp>
    </p:spTree>
    <p:extLst>
      <p:ext uri="{BB962C8B-B14F-4D97-AF65-F5344CB8AC3E}">
        <p14:creationId xmlns:p14="http://schemas.microsoft.com/office/powerpoint/2010/main" val="226367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/>
      <p:bldP spid="20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FEFF"/>
        </a:solidFill>
        <a:effectLst/>
      </p:bgPr>
    </p:bg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2074;p37"/>
          <p:cNvSpPr txBox="1">
            <a:spLocks noGrp="1"/>
          </p:cNvSpPr>
          <p:nvPr>
            <p:ph type="title"/>
          </p:nvPr>
        </p:nvSpPr>
        <p:spPr>
          <a:xfrm>
            <a:off x="1253188" y="3949500"/>
            <a:ext cx="13107844" cy="30228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8000">
                <a:latin typeface="+mj-lt"/>
              </a:rPr>
              <a:t>GIỚI HẠN HỮU HẠN CỦA HÀM SỐ TẠI VÔ CỰC</a:t>
            </a:r>
          </a:p>
        </p:txBody>
      </p:sp>
      <p:sp>
        <p:nvSpPr>
          <p:cNvPr id="2075" name="Google Shape;2075;p37"/>
          <p:cNvSpPr txBox="1">
            <a:spLocks noGrp="1"/>
          </p:cNvSpPr>
          <p:nvPr>
            <p:ph type="title" idx="2"/>
          </p:nvPr>
        </p:nvSpPr>
        <p:spPr>
          <a:xfrm>
            <a:off x="1523532" y="1028700"/>
            <a:ext cx="2142812" cy="182211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" sz="10000" smtClean="0">
                <a:latin typeface="+mj-lt"/>
              </a:rPr>
              <a:t>02</a:t>
            </a:r>
            <a:endParaRPr sz="1000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04055" y="7590592"/>
            <a:ext cx="9000878" cy="19773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4200" y="4530751"/>
            <a:ext cx="33528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3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656715"/>
            <a:ext cx="17068800" cy="89735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" y="5748831"/>
            <a:ext cx="3343054" cy="96772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1553" y="674975"/>
            <a:ext cx="3347642" cy="8871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9052" y="1181100"/>
            <a:ext cx="16530748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7300" b="1" cap="all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CHƯƠNG </a:t>
            </a:r>
            <a:r>
              <a:rPr lang="en-US" sz="7300" b="1" cap="all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III</a:t>
            </a:r>
            <a:r>
              <a:rPr lang="vi-VN" sz="7300" b="1" cap="all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7300" b="1" cap="all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GIỚI HẠN. 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7300" b="1" cap="all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HÀM SỐ LIÊN TỤC</a:t>
            </a:r>
            <a:endParaRPr lang="vi-VN" sz="7300" b="1" cap="all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2159" y="4866025"/>
            <a:ext cx="1110453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7300" b="1" kern="0" cap="all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7300" b="1" kern="0" cap="all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7300" b="1" kern="0" cap="all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 HẠN </a:t>
            </a:r>
            <a:endParaRPr lang="en-US" sz="7300" b="1" kern="0" cap="all" smtClean="0">
              <a:solidFill>
                <a:srgbClr val="FFFF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7300" b="1" kern="0" cap="all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 HÀM SỐ </a:t>
            </a:r>
            <a:endParaRPr lang="en-US" sz="7300" b="1" kern="0" cap="all" dirty="0">
              <a:solidFill>
                <a:srgbClr val="FFFF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992600" y="543482"/>
            <a:ext cx="838200" cy="821436"/>
          </a:xfrm>
          <a:prstGeom prst="rect">
            <a:avLst/>
          </a:prstGeom>
        </p:spPr>
      </p:pic>
      <p:grpSp>
        <p:nvGrpSpPr>
          <p:cNvPr id="26" name="Group 3"/>
          <p:cNvGrpSpPr/>
          <p:nvPr/>
        </p:nvGrpSpPr>
        <p:grpSpPr>
          <a:xfrm>
            <a:off x="-914400" y="9639300"/>
            <a:ext cx="20040600" cy="2336845"/>
            <a:chOff x="0" y="0"/>
            <a:chExt cx="3019157" cy="790488"/>
          </a:xfrm>
        </p:grpSpPr>
        <p:sp>
          <p:nvSpPr>
            <p:cNvPr id="28" name="Freeform 4"/>
            <p:cNvSpPr/>
            <p:nvPr/>
          </p:nvSpPr>
          <p:spPr>
            <a:xfrm>
              <a:off x="0" y="0"/>
              <a:ext cx="3019157" cy="790488"/>
            </a:xfrm>
            <a:custGeom>
              <a:avLst/>
              <a:gdLst/>
              <a:ahLst/>
              <a:cxnLst/>
              <a:rect l="l" t="t" r="r" b="b"/>
              <a:pathLst>
                <a:path w="3019157" h="790488">
                  <a:moveTo>
                    <a:pt x="2894697" y="790488"/>
                  </a:moveTo>
                  <a:lnTo>
                    <a:pt x="124460" y="790488"/>
                  </a:lnTo>
                  <a:cubicBezTo>
                    <a:pt x="55880" y="790488"/>
                    <a:pt x="0" y="734608"/>
                    <a:pt x="0" y="6660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94697" y="0"/>
                  </a:lnTo>
                  <a:cubicBezTo>
                    <a:pt x="2963277" y="0"/>
                    <a:pt x="3019157" y="55880"/>
                    <a:pt x="3019157" y="124460"/>
                  </a:cubicBezTo>
                  <a:lnTo>
                    <a:pt x="3019157" y="666028"/>
                  </a:lnTo>
                  <a:cubicBezTo>
                    <a:pt x="3019157" y="734608"/>
                    <a:pt x="2963277" y="790488"/>
                    <a:pt x="2894697" y="790488"/>
                  </a:cubicBezTo>
                  <a:close/>
                </a:path>
              </a:pathLst>
            </a:custGeom>
            <a:solidFill>
              <a:srgbClr val="3D5F7B"/>
            </a:solidFill>
          </p:spPr>
        </p:sp>
      </p:grpSp>
      <p:pic>
        <p:nvPicPr>
          <p:cNvPr id="18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78131" flipH="1">
            <a:off x="31487" y="8407610"/>
            <a:ext cx="1003825" cy="156403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52192" y="876300"/>
            <a:ext cx="1733808" cy="738664"/>
          </a:xfrm>
          <a:prstGeom prst="rect">
            <a:avLst/>
          </a:prstGeom>
          <a:solidFill>
            <a:srgbClr val="F7BBC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</a:t>
            </a:r>
            <a:r>
              <a:rPr kumimoji="0" lang="nl-NL" sz="42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4: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473242" y="1614964"/>
                <a:ext cx="11125200" cy="67356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 </a:t>
                </a:r>
                <a:r>
                  <a:rPr lang="en-US" sz="3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hàm </a:t>
                </a:r>
                <a:r>
                  <a:rPr lang="en-US" sz="3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Pr>
                      <m:num>
                        <m: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1</m:t>
                        </m:r>
                      </m:num>
                      <m:den>
                        <m: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den>
                    </m:f>
                    <m:r>
                      <a:rPr lang="en-US" sz="3800" b="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 </m:t>
                    </m:r>
                    <m:d>
                      <m:dPr>
                        <m:ctrlP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có </a:t>
                </a:r>
                <a:r>
                  <a:rPr lang="vi-VN" sz="3800">
                    <a:latin typeface="Arial" panose="020B0604020202020204" pitchFamily="34" charset="0"/>
                    <a:cs typeface="Arial" panose="020B0604020202020204" pitchFamily="34" charset="0"/>
                  </a:rPr>
                  <a:t>đồ thị như Hình </a:t>
                </a:r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  <a:r>
                  <a:rPr lang="vi-VN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Quan sát đồ thị đó và cho biết: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>
                    <a:latin typeface="Arial" panose="020B0604020202020204" pitchFamily="34" charset="0"/>
                    <a:cs typeface="Arial" panose="020B0604020202020204" pitchFamily="34" charset="0"/>
                  </a:rPr>
                  <a:t>a) Khi biến </a:t>
                </a:r>
                <a14:m>
                  <m:oMath xmlns:m="http://schemas.openxmlformats.org/officeDocument/2006/math"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3800">
                    <a:latin typeface="Arial" panose="020B0604020202020204" pitchFamily="34" charset="0"/>
                    <a:cs typeface="Arial" panose="020B0604020202020204" pitchFamily="34" charset="0"/>
                  </a:rPr>
                  <a:t> dần tới dương vô cực thì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3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3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</m:oMath>
                </a14:m>
                <a:r>
                  <a:rPr lang="vi-VN" sz="3800">
                    <a:latin typeface="Arial" panose="020B0604020202020204" pitchFamily="34" charset="0"/>
                    <a:cs typeface="Arial" panose="020B0604020202020204" pitchFamily="34" charset="0"/>
                  </a:rPr>
                  <a:t> dần tới giá </a:t>
                </a:r>
                <a:r>
                  <a:rPr lang="vi-VN" sz="3800">
                    <a:latin typeface="Arial" panose="020B0604020202020204" pitchFamily="34" charset="0"/>
                    <a:cs typeface="Arial" panose="020B0604020202020204" pitchFamily="34" charset="0"/>
                  </a:rPr>
                  <a:t>trị </a:t>
                </a:r>
                <a:r>
                  <a:rPr lang="vi-VN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vi-VN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>
                    <a:latin typeface="Arial" panose="020B0604020202020204" pitchFamily="34" charset="0"/>
                    <a:cs typeface="Arial" panose="020B0604020202020204" pitchFamily="34" charset="0"/>
                  </a:rPr>
                  <a:t>b) Khi biến </a:t>
                </a:r>
                <a14:m>
                  <m:oMath xmlns:m="http://schemas.openxmlformats.org/officeDocument/2006/math">
                    <m:r>
                      <a:rPr lang="vi-VN" sz="3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3800">
                    <a:latin typeface="Arial" panose="020B0604020202020204" pitchFamily="34" charset="0"/>
                    <a:cs typeface="Arial" panose="020B0604020202020204" pitchFamily="34" charset="0"/>
                  </a:rPr>
                  <a:t> dần tới âm vô cực thì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3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3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</m:oMath>
                </a14:m>
                <a:r>
                  <a:rPr lang="vi-VN" sz="3800">
                    <a:latin typeface="Arial" panose="020B0604020202020204" pitchFamily="34" charset="0"/>
                    <a:cs typeface="Arial" panose="020B0604020202020204" pitchFamily="34" charset="0"/>
                  </a:rPr>
                  <a:t> dần </a:t>
                </a:r>
                <a:r>
                  <a:rPr lang="vi-VN" sz="3800">
                    <a:latin typeface="Arial" panose="020B0604020202020204" pitchFamily="34" charset="0"/>
                    <a:cs typeface="Arial" panose="020B0604020202020204" pitchFamily="34" charset="0"/>
                  </a:rPr>
                  <a:t>tới </a:t>
                </a:r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vi-VN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giá </a:t>
                </a:r>
                <a:r>
                  <a:rPr lang="vi-VN" sz="3800">
                    <a:latin typeface="Arial" panose="020B0604020202020204" pitchFamily="34" charset="0"/>
                    <a:cs typeface="Arial" panose="020B0604020202020204" pitchFamily="34" charset="0"/>
                  </a:rPr>
                  <a:t>trị nào.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endParaRPr lang="vi-VN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42" y="1614964"/>
                <a:ext cx="11125200" cy="6735626"/>
              </a:xfrm>
              <a:prstGeom prst="rect">
                <a:avLst/>
              </a:prstGeom>
              <a:blipFill>
                <a:blip r:embed="rId15"/>
                <a:stretch>
                  <a:fillRect l="-1808" r="-1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15778" y="1900442"/>
            <a:ext cx="5854864" cy="651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1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992600" y="543482"/>
            <a:ext cx="838200" cy="821436"/>
          </a:xfrm>
          <a:prstGeom prst="rect">
            <a:avLst/>
          </a:prstGeom>
        </p:spPr>
      </p:pic>
      <p:grpSp>
        <p:nvGrpSpPr>
          <p:cNvPr id="26" name="Group 3"/>
          <p:cNvGrpSpPr/>
          <p:nvPr/>
        </p:nvGrpSpPr>
        <p:grpSpPr>
          <a:xfrm>
            <a:off x="-914400" y="9639300"/>
            <a:ext cx="20040600" cy="2336845"/>
            <a:chOff x="0" y="0"/>
            <a:chExt cx="3019157" cy="790488"/>
          </a:xfrm>
        </p:grpSpPr>
        <p:sp>
          <p:nvSpPr>
            <p:cNvPr id="28" name="Freeform 4"/>
            <p:cNvSpPr/>
            <p:nvPr/>
          </p:nvSpPr>
          <p:spPr>
            <a:xfrm>
              <a:off x="0" y="0"/>
              <a:ext cx="3019157" cy="790488"/>
            </a:xfrm>
            <a:custGeom>
              <a:avLst/>
              <a:gdLst/>
              <a:ahLst/>
              <a:cxnLst/>
              <a:rect l="l" t="t" r="r" b="b"/>
              <a:pathLst>
                <a:path w="3019157" h="790488">
                  <a:moveTo>
                    <a:pt x="2894697" y="790488"/>
                  </a:moveTo>
                  <a:lnTo>
                    <a:pt x="124460" y="790488"/>
                  </a:lnTo>
                  <a:cubicBezTo>
                    <a:pt x="55880" y="790488"/>
                    <a:pt x="0" y="734608"/>
                    <a:pt x="0" y="6660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94697" y="0"/>
                  </a:lnTo>
                  <a:cubicBezTo>
                    <a:pt x="2963277" y="0"/>
                    <a:pt x="3019157" y="55880"/>
                    <a:pt x="3019157" y="124460"/>
                  </a:cubicBezTo>
                  <a:lnTo>
                    <a:pt x="3019157" y="666028"/>
                  </a:lnTo>
                  <a:cubicBezTo>
                    <a:pt x="3019157" y="734608"/>
                    <a:pt x="2963277" y="790488"/>
                    <a:pt x="2894697" y="790488"/>
                  </a:cubicBezTo>
                  <a:close/>
                </a:path>
              </a:pathLst>
            </a:custGeom>
            <a:solidFill>
              <a:srgbClr val="3D5F7B"/>
            </a:solidFill>
          </p:spPr>
        </p:sp>
      </p:grpSp>
      <p:pic>
        <p:nvPicPr>
          <p:cNvPr id="18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78131" flipH="1">
            <a:off x="31487" y="8407610"/>
            <a:ext cx="1003825" cy="15640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11732" y="2205242"/>
            <a:ext cx="5854864" cy="65196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19200" y="674559"/>
            <a:ext cx="1875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Giải:</a:t>
            </a:r>
            <a:endParaRPr kumimoji="0" lang="en-US" sz="4000" b="1" i="1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219200" y="2191583"/>
                <a:ext cx="9144000" cy="424731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800"/>
                  </a:spcBef>
                  <a:spcAft>
                    <a:spcPts val="1800"/>
                  </a:spcAft>
                </a:pP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Hàm 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tiến dần tới giá trị 0 khi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dần tới dương vô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cực</a:t>
                </a:r>
                <a:r>
                  <a:rPr lang="en-US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1800"/>
                  </a:spcBef>
                  <a:spcAft>
                    <a:spcPts val="1800"/>
                  </a:spcAft>
                </a:pPr>
                <a:r>
                  <a:rPr lang="en-US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 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tiến dần tới giá trị 0 khi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dần 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tới </a:t>
                </a: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âm 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vô cực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191583"/>
                <a:ext cx="9144000" cy="4247317"/>
              </a:xfrm>
              <a:prstGeom prst="rect">
                <a:avLst/>
              </a:prstGeom>
              <a:blipFill>
                <a:blip r:embed="rId17"/>
                <a:stretch>
                  <a:fillRect l="-2333" r="-2333" b="-2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0923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613690">
            <a:off x="659627" y="550365"/>
            <a:ext cx="1296663" cy="9925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57307" y="495300"/>
            <a:ext cx="51054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 NGHĨA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48586" y="1790700"/>
            <a:ext cx="16322842" cy="7848601"/>
            <a:chOff x="1219200" y="1562100"/>
            <a:chExt cx="16322842" cy="8458200"/>
          </a:xfrm>
        </p:grpSpPr>
        <p:sp>
          <p:nvSpPr>
            <p:cNvPr id="13" name="Rounded Rectangle 12"/>
            <p:cNvSpPr/>
            <p:nvPr/>
          </p:nvSpPr>
          <p:spPr>
            <a:xfrm>
              <a:off x="1219200" y="1562100"/>
              <a:ext cx="16322842" cy="84582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EF9F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Rectangle 3"/>
                <p:cNvSpPr/>
                <p:nvPr/>
              </p:nvSpPr>
              <p:spPr>
                <a:xfrm>
                  <a:off x="1778571" y="1562100"/>
                  <a:ext cx="15231781" cy="838325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571500" lvl="0" indent="-571500" algn="just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  <a:buFont typeface="Wingdings" panose="05000000000000000000" pitchFamily="2" charset="2"/>
                    <a:buChar char="§"/>
                  </a:pPr>
                  <a:r>
                    <a:rPr lang="en-US" sz="38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Cho hàm số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𝑦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xác định trên khoảng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a:rPr lang="en-US" sz="3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𝑎</m:t>
                          </m:r>
                          <m:r>
                            <a:rPr lang="en-US" sz="3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; +∞</m:t>
                          </m:r>
                        </m:e>
                      </m:d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. </a:t>
                  </a:r>
                  <a:endPara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endParaRPr>
                </a:p>
                <a:p>
                  <a:pPr lvl="0" algn="just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en-US" sz="38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Ta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nói hàm số</a:t>
                  </a:r>
                  <a:r>
                    <a:rPr lang="en-US" sz="38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𝑦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en-US" sz="38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có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giới hạn là số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khi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</m:oMath>
                  </a14:m>
                  <a:r>
                    <a:rPr lang="en-US" sz="38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dần tới dương vô cực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nếu với dãy số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sSub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bất kì,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&gt;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𝑎</m:t>
                      </m:r>
                    </m:oMath>
                  </a14:m>
                  <a:r>
                    <a:rPr lang="en-US" sz="3800" i="1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và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→+∞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, ta có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sSub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. </a:t>
                  </a:r>
                  <a:endPara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endParaRPr>
                </a:p>
                <a:p>
                  <a:pPr lvl="0" algn="just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en-US" sz="38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Kí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hiệu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limLow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→+∞</m:t>
                              </m:r>
                            </m:lim>
                          </m:limLow>
                        </m:fName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𝑓</m:t>
                          </m:r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(</m:t>
                          </m:r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)</m:t>
                          </m:r>
                        </m:e>
                      </m:func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hay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</m:d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</m:oMath>
                  </a14:m>
                  <a:r>
                    <a:rPr lang="en-US" sz="3800" i="1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khi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→+∞</m:t>
                      </m:r>
                      <m:r>
                        <a:rPr lang="en-US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.</m:t>
                      </m:r>
                    </m:oMath>
                  </a14:m>
                  <a:endPara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</a:endParaRPr>
                </a:p>
                <a:p>
                  <a:pPr marL="571500" lvl="0" indent="-571500" algn="just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  <a:buFont typeface="Wingdings" panose="05000000000000000000" pitchFamily="2" charset="2"/>
                    <a:buChar char="§"/>
                  </a:pP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Cho hàm số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𝑦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xác định trên khoảng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(−∞;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𝑎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</m:t>
                      </m:r>
                    </m:oMath>
                  </a14:m>
                  <a:r>
                    <a:rPr lang="en-US" sz="3800" i="1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. </a:t>
                  </a:r>
                  <a:endParaRPr lang="en-US" sz="3800" i="1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endParaRPr>
                </a:p>
                <a:p>
                  <a:pPr lvl="0" algn="just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en-US" sz="38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Ta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nói hàm số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𝑦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en-US" sz="38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có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giới hạn là số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khi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dần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tới </a:t>
                  </a:r>
                  <a:r>
                    <a:rPr lang="en-US" sz="38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âm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vô cực nếu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với dãy số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</m:t>
                      </m:r>
                      <m:sSub>
                        <m:sSub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bất kì,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&lt;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𝑎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và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→−∞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, ta có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sSub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  <m:r>
                        <a:rPr lang="en-US" sz="38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.</m:t>
                      </m:r>
                    </m:oMath>
                  </a14:m>
                  <a:endParaRPr lang="en-US" sz="3800" b="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</a:endParaRPr>
                </a:p>
                <a:p>
                  <a:pPr lvl="0" algn="just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K</a:t>
                  </a:r>
                  <a:r>
                    <a:rPr lang="en-US" sz="38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í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hiệu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limLowPr>
                            <m:e>
                              <m:r>
                                <a:rPr lang="en-US" sz="38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38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→−∞</m:t>
                              </m:r>
                            </m:lim>
                          </m:limLow>
                        </m:fName>
                        <m:e>
                          <m:r>
                            <a:rPr lang="en-US" sz="3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𝑓</m:t>
                          </m:r>
                          <m:r>
                            <a:rPr lang="en-US" sz="3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(</m:t>
                          </m:r>
                          <m:r>
                            <a:rPr lang="en-US" sz="3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  <m:r>
                            <a:rPr lang="en-US" sz="3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)</m:t>
                          </m:r>
                        </m:e>
                      </m:func>
                      <m:r>
                        <a:rPr lang="en-US" sz="3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</m:oMath>
                  </a14:m>
                  <a:r>
                    <a:rPr lang="en-US" sz="3800" i="1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hay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</m:d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khi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→−∞</m:t>
                      </m:r>
                    </m:oMath>
                  </a14:m>
                  <a:r>
                    <a:rPr lang="en-US" sz="3800" i="1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.</a:t>
                  </a:r>
                  <a:endParaRPr lang="en-US" sz="3800" i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8571" y="1562100"/>
                  <a:ext cx="15231781" cy="8383251"/>
                </a:xfrm>
                <a:prstGeom prst="rect">
                  <a:avLst/>
                </a:prstGeom>
                <a:blipFill>
                  <a:blip r:embed="rId14"/>
                  <a:stretch>
                    <a:fillRect l="-1321" r="-12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59200" y="7854885"/>
            <a:ext cx="1796380" cy="254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6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905000" y="8269291"/>
            <a:ext cx="4262034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>
            <a:off x="312734" y="7890646"/>
            <a:ext cx="2044300" cy="15648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16002000" y="-1938432"/>
            <a:ext cx="3639719" cy="35139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916860" y="813551"/>
            <a:ext cx="3017405" cy="105334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677149" y="952500"/>
            <a:ext cx="29337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 ý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57400" y="2552700"/>
            <a:ext cx="14173200" cy="5105400"/>
            <a:chOff x="2212892" y="2437697"/>
            <a:chExt cx="14173200" cy="5105400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2212892" y="2437697"/>
              <a:ext cx="14173200" cy="5105400"/>
            </a:xfrm>
            <a:prstGeom prst="wedgeRoundRectCallout">
              <a:avLst>
                <a:gd name="adj1" fmla="val -20952"/>
                <a:gd name="adj2" fmla="val 58617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Rectangle 3"/>
                <p:cNvSpPr/>
                <p:nvPr/>
              </p:nvSpPr>
              <p:spPr>
                <a:xfrm>
                  <a:off x="2682123" y="2745900"/>
                  <a:ext cx="13234737" cy="443223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571500" indent="-571500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  <a:buFont typeface="Arial" panose="020B0604020202020204" pitchFamily="34" charset="0"/>
                    <a:buChar char="•"/>
                  </a:pPr>
                  <a:r>
                    <a:rPr lang="en-US" sz="4200" smtClean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</m:oMath>
                  </a14:m>
                  <a:r>
                    <a:rPr lang="en-US" sz="42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là </a:t>
                  </a:r>
                  <a:r>
                    <a:rPr lang="en-US" sz="42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hằng </a:t>
                  </a:r>
                  <a:r>
                    <a:rPr lang="en-US" sz="420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 và </a:t>
                  </a:r>
                  <a14:m>
                    <m:oMath xmlns:m="http://schemas.openxmlformats.org/officeDocument/2006/math"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</m:oMath>
                  </a14:m>
                  <a:r>
                    <a:rPr lang="en-US" sz="42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20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nguyên dương, </a:t>
                  </a:r>
                  <a:r>
                    <a:rPr lang="en-US" sz="42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ta </a:t>
                  </a:r>
                  <a:r>
                    <a:rPr lang="en-US" sz="420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luôn có</a:t>
                  </a:r>
                  <a:r>
                    <a:rPr lang="en-US" sz="42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</a:p>
                <a:p>
                  <a:pPr algn="ctr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en-US" sz="42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limLow>
                        <m:limLow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limLow>
                        <m:limLow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lim>
                      </m:limLow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limLow>
                        <m:limLow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sSup>
                            <m:sSup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sup>
                          </m:sSup>
                        </m:den>
                      </m:f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=0;</m:t>
                      </m:r>
                      <m:limLow>
                        <m:limLow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lim>
                      </m:limLow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sSup>
                            <m:sSup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sup>
                          </m:sSup>
                        </m:den>
                      </m:f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a14:m>
                  <a:r>
                    <a:rPr lang="en-US" sz="4200" smtClean="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.</a:t>
                  </a:r>
                  <a:endParaRPr lang="en-US" sz="4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marL="571500" indent="-571500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  <a:buFont typeface="Arial" panose="020B0604020202020204" pitchFamily="34" charset="0"/>
                    <a:buChar char="•"/>
                  </a:pPr>
                  <a:r>
                    <a:rPr lang="en-US" sz="420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Các </a:t>
                  </a:r>
                  <a:r>
                    <a:rPr lang="en-US" sz="42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phép toán trên giới hạn hữu hạn của hàm số khi </a:t>
                  </a:r>
                  <a14:m>
                    <m:oMath xmlns:m="http://schemas.openxmlformats.org/officeDocument/2006/math"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𝑜</m:t>
                          </m:r>
                        </m:sub>
                      </m:sSub>
                    </m:oMath>
                  </a14:m>
                  <a:r>
                    <a:rPr lang="en-US" sz="420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vẫn còn đúng khi </a:t>
                  </a:r>
                  <a14:m>
                    <m:oMath xmlns:m="http://schemas.openxmlformats.org/officeDocument/2006/math"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→+∞</m:t>
                      </m:r>
                    </m:oMath>
                  </a14:m>
                  <a:r>
                    <a:rPr lang="en-US" sz="420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hoặc </a:t>
                  </a:r>
                  <a14:m>
                    <m:oMath xmlns:m="http://schemas.openxmlformats.org/officeDocument/2006/math"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→−∞.</m:t>
                      </m:r>
                    </m:oMath>
                  </a14:m>
                  <a:endParaRPr lang="en-US" sz="4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2123" y="2745900"/>
                  <a:ext cx="13234737" cy="4432239"/>
                </a:xfrm>
                <a:prstGeom prst="rect">
                  <a:avLst/>
                </a:prstGeom>
                <a:blipFill>
                  <a:blip r:embed="rId16"/>
                  <a:stretch>
                    <a:fillRect l="-1611" r="-2762" b="-27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392400" y="7886700"/>
            <a:ext cx="1871351" cy="181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04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14:prism isInverted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>
            <a:alpha val="9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78131">
            <a:off x="17054133" y="131685"/>
            <a:ext cx="1334961" cy="2079968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151981">
            <a:off x="-143265" y="8494702"/>
            <a:ext cx="1491710" cy="1515658"/>
          </a:xfrm>
          <a:prstGeom prst="rect">
            <a:avLst/>
          </a:prstGeom>
        </p:spPr>
      </p:pic>
      <p:sp>
        <p:nvSpPr>
          <p:cNvPr id="16" name="Google Shape;2829;p39"/>
          <p:cNvSpPr/>
          <p:nvPr/>
        </p:nvSpPr>
        <p:spPr>
          <a:xfrm>
            <a:off x="5486400" y="977013"/>
            <a:ext cx="2398080" cy="1096516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rgbClr val="4657B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rgbClr val="4657B0"/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Ví dụ </a:t>
            </a: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5</a:t>
            </a: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382000" y="495300"/>
            <a:ext cx="5244566" cy="1817164"/>
            <a:chOff x="4343400" y="731815"/>
            <a:chExt cx="5244566" cy="1817164"/>
          </a:xfrm>
        </p:grpSpPr>
        <p:sp>
          <p:nvSpPr>
            <p:cNvPr id="19" name="TextBox 18"/>
            <p:cNvSpPr txBox="1"/>
            <p:nvPr/>
          </p:nvSpPr>
          <p:spPr>
            <a:xfrm>
              <a:off x="4343400" y="1210119"/>
              <a:ext cx="5244566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1828800">
                <a:lnSpc>
                  <a:spcPct val="150000"/>
                </a:lnSpc>
                <a:buClr>
                  <a:srgbClr val="000000"/>
                </a:buClr>
              </a:pPr>
              <a:r>
                <a:rPr kumimoji="0" lang="en-US" sz="3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Tính</a:t>
              </a:r>
              <a:endParaRPr kumimoji="0" lang="en-US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Rectangle 19"/>
                <p:cNvSpPr/>
                <p:nvPr/>
              </p:nvSpPr>
              <p:spPr>
                <a:xfrm>
                  <a:off x="5475040" y="731815"/>
                  <a:ext cx="2898486" cy="18171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limLow>
                          <m:limLowPr>
                            <m:ctrlPr>
                              <a:rPr lang="en-US" sz="3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→+∞</m:t>
                            </m:r>
                          </m:lim>
                        </m:limLow>
                        <m:f>
                          <m:fPr>
                            <m:ctrlPr>
                              <a:rPr lang="en-US" sz="3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a:rPr lang="en-US" sz="3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2</m:t>
                            </m:r>
                            <m:r>
                              <a:rPr lang="en-US" sz="3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3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+1</m:t>
                            </m:r>
                          </m:num>
                          <m:den>
                            <m:r>
                              <a:rPr lang="en-US" sz="3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3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−1</m:t>
                            </m:r>
                          </m:den>
                        </m:f>
                      </m:oMath>
                    </m:oMathPara>
                  </a14:m>
                  <a:endPara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5040" y="731815"/>
                  <a:ext cx="2898486" cy="181716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Rectangle 22"/>
          <p:cNvSpPr/>
          <p:nvPr/>
        </p:nvSpPr>
        <p:spPr>
          <a:xfrm>
            <a:off x="8575518" y="3314700"/>
            <a:ext cx="12650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3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2526" y="4432745"/>
            <a:ext cx="23460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828800">
              <a:lnSpc>
                <a:spcPct val="150000"/>
              </a:lnSpc>
              <a:buClr>
                <a:srgbClr val="000000"/>
              </a:buClr>
            </a:pPr>
            <a:r>
              <a:rPr kumimoji="0" lang="en-US" sz="3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Ta</a:t>
            </a:r>
            <a:r>
              <a:rPr kumimoji="0" lang="en-US" sz="3800" b="0" i="0" u="none" strike="noStrike" kern="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có:</a:t>
            </a:r>
            <a:endParaRPr kumimoji="0" lang="en-US" sz="3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1042526" y="4870103"/>
                <a:ext cx="16331074" cy="33975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3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limLow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→+∞</m:t>
                          </m:r>
                        </m:lim>
                      </m:limLow>
                      <m:f>
                        <m:fPr>
                          <m:ctrlPr>
                            <a:rPr lang="en-US" sz="3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2</m:t>
                          </m:r>
                          <m: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  <m: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+1</m:t>
                          </m:r>
                        </m:num>
                        <m:den>
                          <m: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  <m: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−1</m:t>
                          </m:r>
                        </m:den>
                      </m:f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limLow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→+∞</m:t>
                          </m:r>
                        </m:lim>
                      </m:limLow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dPr>
                            <m:e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2+</m:t>
                              </m:r>
                              <m:f>
                                <m:fPr>
                                  <m:ctrlPr>
                                    <a:rPr lang="en-US" sz="3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3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dPr>
                            <m:e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limLow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→+∞</m:t>
                          </m:r>
                        </m:lim>
                      </m:limLow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fPr>
                        <m:num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2+</m:t>
                          </m:r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fPr>
                            <m:num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</m:den>
                          </m:f>
                        </m:num>
                        <m:den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fPr>
                            <m:num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</m:den>
                          </m:f>
                        </m:den>
                      </m:f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f>
                        <m:fPr>
                          <m:ctrlP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fPr>
                        <m:num>
                          <m:limLow>
                            <m:limLow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limLow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→+∞</m:t>
                              </m:r>
                            </m:lim>
                          </m:limLow>
                          <m: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2+</m:t>
                          </m:r>
                          <m:limLow>
                            <m:limLow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limLow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→+∞</m:t>
                              </m:r>
                            </m:lim>
                          </m:limLow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fPr>
                            <m:num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</m:den>
                          </m:f>
                        </m:num>
                        <m:den>
                          <m:limLow>
                            <m:limLow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limLow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→+∞</m:t>
                              </m:r>
                            </m:lim>
                          </m:limLow>
                          <m: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1−</m:t>
                          </m:r>
                          <m:limLow>
                            <m:limLow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limLow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→+∞</m:t>
                              </m:r>
                            </m:lim>
                          </m:limLow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fPr>
                            <m:num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</m:den>
                          </m:f>
                        </m:den>
                      </m:f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f>
                        <m:fPr>
                          <m:ctrlP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2+0</m:t>
                          </m:r>
                        </m:num>
                        <m:den>
                          <m: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1−0</m:t>
                          </m:r>
                        </m:den>
                      </m:f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=2</m:t>
                      </m:r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526" y="4870103"/>
                <a:ext cx="16331074" cy="339759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/>
      <p:bldP spid="14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053431" y="339357"/>
            <a:ext cx="905034" cy="88693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87578" y="578297"/>
            <a:ext cx="4953000" cy="1136203"/>
            <a:chOff x="7162800" y="539360"/>
            <a:chExt cx="4648200" cy="1136203"/>
          </a:xfrm>
          <a:solidFill>
            <a:srgbClr val="FFE07D"/>
          </a:solidFill>
        </p:grpSpPr>
        <p:grpSp>
          <p:nvGrpSpPr>
            <p:cNvPr id="14" name="Group 6"/>
            <p:cNvGrpSpPr/>
            <p:nvPr/>
          </p:nvGrpSpPr>
          <p:grpSpPr>
            <a:xfrm>
              <a:off x="7162800" y="539360"/>
              <a:ext cx="4648200" cy="1136203"/>
              <a:chOff x="0" y="0"/>
              <a:chExt cx="8385740" cy="2387260"/>
            </a:xfrm>
            <a:grpFill/>
          </p:grpSpPr>
          <p:sp>
            <p:nvSpPr>
              <p:cNvPr id="16" name="Freeform 7"/>
              <p:cNvSpPr/>
              <p:nvPr/>
            </p:nvSpPr>
            <p:spPr>
              <a:xfrm>
                <a:off x="0" y="0"/>
                <a:ext cx="8385740" cy="2387260"/>
              </a:xfrm>
              <a:custGeom>
                <a:avLst/>
                <a:gdLst/>
                <a:ahLst/>
                <a:cxnLst/>
                <a:rect l="l" t="t" r="r" b="b"/>
                <a:pathLst>
                  <a:path w="8385740" h="2387260">
                    <a:moveTo>
                      <a:pt x="8261280" y="2387260"/>
                    </a:moveTo>
                    <a:lnTo>
                      <a:pt x="124460" y="2387260"/>
                    </a:lnTo>
                    <a:cubicBezTo>
                      <a:pt x="55880" y="2387260"/>
                      <a:pt x="0" y="2331379"/>
                      <a:pt x="0" y="22627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61280" y="0"/>
                    </a:lnTo>
                    <a:cubicBezTo>
                      <a:pt x="8329860" y="0"/>
                      <a:pt x="8385740" y="55880"/>
                      <a:pt x="8385740" y="124460"/>
                    </a:cubicBezTo>
                    <a:lnTo>
                      <a:pt x="8385740" y="2262800"/>
                    </a:lnTo>
                    <a:cubicBezTo>
                      <a:pt x="8385740" y="2331380"/>
                      <a:pt x="8329860" y="2387260"/>
                      <a:pt x="8261280" y="2387260"/>
                    </a:cubicBezTo>
                    <a:close/>
                  </a:path>
                </a:pathLst>
              </a:custGeom>
              <a:grpFill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15" name="Rectangle 14"/>
            <p:cNvSpPr/>
            <p:nvPr/>
          </p:nvSpPr>
          <p:spPr>
            <a:xfrm>
              <a:off x="7270066" y="539360"/>
              <a:ext cx="4316579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</a:t>
              </a:r>
              <a:r>
                <a:rPr kumimoji="0" lang="nl-NL" sz="4500" b="1" i="0" u="none" strike="noStrike" kern="1200" cap="none" spc="0" normalizeH="0" baseline="0" noProof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TẬP 4</a:t>
              </a:r>
              <a:endParaRPr kumimoji="0" lang="en-US" sz="45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91445" y="9182100"/>
            <a:ext cx="905034" cy="88693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43962" y="2317894"/>
            <a:ext cx="6037838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Tính: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887200" y="2414747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40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457007" y="3866662"/>
                <a:ext cx="3045257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0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0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sz="40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lim>
                      </m:limLow>
                      <m:r>
                        <a:rPr lang="en-US" sz="4000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40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num>
                        <m:den>
                          <m:r>
                            <a:rPr lang="en-US" sz="40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40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007" y="3866662"/>
                <a:ext cx="3045257" cy="124880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6104021" y="3358227"/>
                <a:ext cx="11582400" cy="51380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4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lim>
                      </m:limLow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num>
                        <m:den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i="1" kern="0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lim>
                      </m:limLow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ker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4000" i="1" ker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40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</m:den>
                      </m:f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lim>
                      </m:limLow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3+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40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</m:num>
                        <m:den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40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</m:den>
                      </m:f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4021" y="3358227"/>
                <a:ext cx="11582400" cy="513807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/>
          <p:nvPr/>
        </p:nvCxnSpPr>
        <p:spPr>
          <a:xfrm>
            <a:off x="6096000" y="2476500"/>
            <a:ext cx="0" cy="76687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427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5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FEFF"/>
        </a:solidFill>
        <a:effectLst/>
      </p:bgPr>
    </p:bg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2074;p37"/>
          <p:cNvSpPr txBox="1">
            <a:spLocks noGrp="1"/>
          </p:cNvSpPr>
          <p:nvPr>
            <p:ph type="title"/>
          </p:nvPr>
        </p:nvSpPr>
        <p:spPr>
          <a:xfrm>
            <a:off x="1253188" y="3949500"/>
            <a:ext cx="17034812" cy="30228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8000">
                <a:latin typeface="+mj-lt"/>
              </a:rPr>
              <a:t>GIỚI HẠN VÔ </a:t>
            </a:r>
            <a:r>
              <a:rPr lang="en-US" sz="8000" smtClean="0">
                <a:latin typeface="+mj-lt"/>
              </a:rPr>
              <a:t>CỰC (MỘT PHÍA) </a:t>
            </a:r>
            <a:r>
              <a:rPr lang="en-US" sz="8000">
                <a:latin typeface="+mj-lt"/>
              </a:rPr>
              <a:t>CỦA HÀM SỐ TẠI MỘT ĐIỂM</a:t>
            </a:r>
          </a:p>
        </p:txBody>
      </p:sp>
      <p:sp>
        <p:nvSpPr>
          <p:cNvPr id="2075" name="Google Shape;2075;p37"/>
          <p:cNvSpPr txBox="1">
            <a:spLocks noGrp="1"/>
          </p:cNvSpPr>
          <p:nvPr>
            <p:ph type="title" idx="2"/>
          </p:nvPr>
        </p:nvSpPr>
        <p:spPr>
          <a:xfrm>
            <a:off x="1523532" y="1028700"/>
            <a:ext cx="2142812" cy="182211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" sz="10000" smtClean="0">
                <a:solidFill>
                  <a:schemeClr val="bg1"/>
                </a:solidFill>
                <a:latin typeface="+mj-lt"/>
              </a:rPr>
              <a:t>03</a:t>
            </a:r>
            <a:endParaRPr sz="10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04055" y="7590592"/>
            <a:ext cx="9000878" cy="1977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5260" y="6286499"/>
            <a:ext cx="2301739" cy="384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22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14400" y="807784"/>
            <a:ext cx="1805492" cy="73866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</a:t>
            </a:r>
            <a:r>
              <a:rPr lang="nl-NL" sz="4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nl-NL" sz="42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914400" y="1708126"/>
                <a:ext cx="10134600" cy="57213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900" smtClean="0">
                    <a:solidFill>
                      <a:srgbClr val="000000"/>
                    </a:solidFill>
                  </a:rPr>
                  <a:t>Cho hàm số </a:t>
                </a:r>
                <a14:m>
                  <m:oMath xmlns:m="http://schemas.openxmlformats.org/officeDocument/2006/math">
                    <m:r>
                      <a:rPr lang="vi-VN" sz="39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vi-VN" sz="39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39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39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  <m:r>
                      <a:rPr lang="en-US" sz="39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39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9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≠1</m:t>
                    </m:r>
                    <m:r>
                      <a:rPr lang="en-US" sz="39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3900" smtClean="0">
                    <a:solidFill>
                      <a:srgbClr val="000000"/>
                    </a:solidFill>
                  </a:rPr>
                  <a:t> có </a:t>
                </a:r>
                <a:r>
                  <a:rPr lang="vi-VN" sz="3900">
                    <a:solidFill>
                      <a:srgbClr val="000000"/>
                    </a:solidFill>
                  </a:rPr>
                  <a:t>đồ thị như </a:t>
                </a:r>
                <a:r>
                  <a:rPr lang="vi-VN" sz="3900" i="1">
                    <a:solidFill>
                      <a:srgbClr val="000000"/>
                    </a:solidFill>
                  </a:rPr>
                  <a:t>Hình 8</a:t>
                </a:r>
                <a:r>
                  <a:rPr lang="vi-VN" sz="3900">
                    <a:solidFill>
                      <a:srgbClr val="000000"/>
                    </a:solidFill>
                  </a:rPr>
                  <a:t>. Quan sát đồ thị đó và cho biết: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900">
                    <a:solidFill>
                      <a:srgbClr val="000000"/>
                    </a:solidFill>
                  </a:rPr>
                  <a:t>a) Khi biến </a:t>
                </a:r>
                <a14:m>
                  <m:oMath xmlns:m="http://schemas.openxmlformats.org/officeDocument/2006/math">
                    <m:r>
                      <a:rPr lang="vi-VN" sz="39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3900">
                    <a:solidFill>
                      <a:srgbClr val="000000"/>
                    </a:solidFill>
                  </a:rPr>
                  <a:t> dần tới 1 về bên phải thì </a:t>
                </a:r>
                <a14:m>
                  <m:oMath xmlns:m="http://schemas.openxmlformats.org/officeDocument/2006/math">
                    <m:r>
                      <a:rPr lang="vi-VN" sz="39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vi-VN" sz="39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39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9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3900">
                    <a:solidFill>
                      <a:srgbClr val="000000"/>
                    </a:solidFill>
                  </a:rPr>
                  <a:t> dần tới đâu.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900">
                    <a:solidFill>
                      <a:srgbClr val="000000"/>
                    </a:solidFill>
                  </a:rPr>
                  <a:t>b) Khi biến </a:t>
                </a:r>
                <a14:m>
                  <m:oMath xmlns:m="http://schemas.openxmlformats.org/officeDocument/2006/math">
                    <m:r>
                      <a:rPr lang="vi-V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3900">
                    <a:solidFill>
                      <a:srgbClr val="000000"/>
                    </a:solidFill>
                  </a:rPr>
                  <a:t> dần tới 1 về bên trái thì </a:t>
                </a:r>
                <a14:m>
                  <m:oMath xmlns:m="http://schemas.openxmlformats.org/officeDocument/2006/math">
                    <m:r>
                      <a:rPr lang="vi-V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vi-V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3900">
                    <a:solidFill>
                      <a:srgbClr val="000000"/>
                    </a:solidFill>
                  </a:rPr>
                  <a:t> </a:t>
                </a:r>
                <a:r>
                  <a:rPr lang="vi-VN" sz="3900" smtClean="0">
                    <a:solidFill>
                      <a:srgbClr val="000000"/>
                    </a:solidFill>
                  </a:rPr>
                  <a:t>dần </a:t>
                </a:r>
                <a:r>
                  <a:rPr lang="vi-VN" sz="3900">
                    <a:solidFill>
                      <a:srgbClr val="000000"/>
                    </a:solidFill>
                  </a:rPr>
                  <a:t>tới đâu.</a:t>
                </a:r>
                <a:endParaRPr lang="vi-VN" sz="3900" b="0" i="0">
                  <a:solidFill>
                    <a:srgbClr val="000000"/>
                  </a:solidFill>
                  <a:effectLst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708126"/>
                <a:ext cx="10134600" cy="5721374"/>
              </a:xfrm>
              <a:prstGeom prst="rect">
                <a:avLst/>
              </a:prstGeom>
              <a:blipFill>
                <a:blip r:embed="rId3"/>
                <a:stretch>
                  <a:fillRect l="-2044" r="-1984" b="-4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06200" y="1943100"/>
            <a:ext cx="5918285" cy="6043478"/>
          </a:xfrm>
          <a:prstGeom prst="rect">
            <a:avLst/>
          </a:prstGeom>
        </p:spPr>
      </p:pic>
      <p:grpSp>
        <p:nvGrpSpPr>
          <p:cNvPr id="14" name="Group 3"/>
          <p:cNvGrpSpPr/>
          <p:nvPr/>
        </p:nvGrpSpPr>
        <p:grpSpPr>
          <a:xfrm>
            <a:off x="-914400" y="9639300"/>
            <a:ext cx="20040600" cy="2336845"/>
            <a:chOff x="0" y="0"/>
            <a:chExt cx="3019157" cy="790488"/>
          </a:xfrm>
        </p:grpSpPr>
        <p:sp>
          <p:nvSpPr>
            <p:cNvPr id="15" name="Freeform 4"/>
            <p:cNvSpPr/>
            <p:nvPr/>
          </p:nvSpPr>
          <p:spPr>
            <a:xfrm>
              <a:off x="0" y="0"/>
              <a:ext cx="3019157" cy="790488"/>
            </a:xfrm>
            <a:custGeom>
              <a:avLst/>
              <a:gdLst/>
              <a:ahLst/>
              <a:cxnLst/>
              <a:rect l="l" t="t" r="r" b="b"/>
              <a:pathLst>
                <a:path w="3019157" h="790488">
                  <a:moveTo>
                    <a:pt x="2894697" y="790488"/>
                  </a:moveTo>
                  <a:lnTo>
                    <a:pt x="124460" y="790488"/>
                  </a:lnTo>
                  <a:cubicBezTo>
                    <a:pt x="55880" y="790488"/>
                    <a:pt x="0" y="734608"/>
                    <a:pt x="0" y="6660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94697" y="0"/>
                  </a:lnTo>
                  <a:cubicBezTo>
                    <a:pt x="2963277" y="0"/>
                    <a:pt x="3019157" y="55880"/>
                    <a:pt x="3019157" y="124460"/>
                  </a:cubicBezTo>
                  <a:lnTo>
                    <a:pt x="3019157" y="666028"/>
                  </a:lnTo>
                  <a:cubicBezTo>
                    <a:pt x="3019157" y="734608"/>
                    <a:pt x="2963277" y="790488"/>
                    <a:pt x="2894697" y="790488"/>
                  </a:cubicBezTo>
                  <a:close/>
                </a:path>
              </a:pathLst>
            </a:custGeom>
            <a:solidFill>
              <a:srgbClr val="3D5F7B"/>
            </a:solidFill>
          </p:spPr>
        </p:sp>
      </p:grpSp>
      <p:pic>
        <p:nvPicPr>
          <p:cNvPr id="1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195188">
            <a:off x="10036364" y="8285820"/>
            <a:ext cx="1614107" cy="1548039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068800" y="216772"/>
            <a:ext cx="905034" cy="88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3"/>
          <p:cNvGrpSpPr/>
          <p:nvPr/>
        </p:nvGrpSpPr>
        <p:grpSpPr>
          <a:xfrm>
            <a:off x="-838200" y="9258300"/>
            <a:ext cx="20040600" cy="2336845"/>
            <a:chOff x="0" y="0"/>
            <a:chExt cx="3019157" cy="790488"/>
          </a:xfrm>
        </p:grpSpPr>
        <p:sp>
          <p:nvSpPr>
            <p:cNvPr id="28" name="Freeform 4"/>
            <p:cNvSpPr/>
            <p:nvPr/>
          </p:nvSpPr>
          <p:spPr>
            <a:xfrm>
              <a:off x="0" y="0"/>
              <a:ext cx="3019157" cy="790488"/>
            </a:xfrm>
            <a:custGeom>
              <a:avLst/>
              <a:gdLst/>
              <a:ahLst/>
              <a:cxnLst/>
              <a:rect l="l" t="t" r="r" b="b"/>
              <a:pathLst>
                <a:path w="3019157" h="790488">
                  <a:moveTo>
                    <a:pt x="2894697" y="790488"/>
                  </a:moveTo>
                  <a:lnTo>
                    <a:pt x="124460" y="790488"/>
                  </a:lnTo>
                  <a:cubicBezTo>
                    <a:pt x="55880" y="790488"/>
                    <a:pt x="0" y="734608"/>
                    <a:pt x="0" y="6660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94697" y="0"/>
                  </a:lnTo>
                  <a:cubicBezTo>
                    <a:pt x="2963277" y="0"/>
                    <a:pt x="3019157" y="55880"/>
                    <a:pt x="3019157" y="124460"/>
                  </a:cubicBezTo>
                  <a:lnTo>
                    <a:pt x="3019157" y="666028"/>
                  </a:lnTo>
                  <a:cubicBezTo>
                    <a:pt x="3019157" y="734608"/>
                    <a:pt x="2963277" y="790488"/>
                    <a:pt x="2894697" y="790488"/>
                  </a:cubicBezTo>
                  <a:close/>
                </a:path>
              </a:pathLst>
            </a:custGeom>
            <a:solidFill>
              <a:srgbClr val="3D5F7B"/>
            </a:solidFill>
          </p:spPr>
        </p:sp>
      </p:grpSp>
      <p:sp>
        <p:nvSpPr>
          <p:cNvPr id="11" name="TextBox 10"/>
          <p:cNvSpPr txBox="1"/>
          <p:nvPr/>
        </p:nvSpPr>
        <p:spPr>
          <a:xfrm>
            <a:off x="1231232" y="931856"/>
            <a:ext cx="1875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Giải:</a:t>
            </a:r>
            <a:endParaRPr kumimoji="0" lang="en-US" sz="4000" b="1" i="1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219200" y="2045137"/>
                <a:ext cx="8763000" cy="42473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800"/>
                  </a:spcBef>
                  <a:spcAft>
                    <a:spcPts val="1800"/>
                  </a:spcAft>
                </a:pP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Khi biến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dần tới 1 về bên phải thì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dần tới 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1800"/>
                  </a:spcBef>
                  <a:spcAft>
                    <a:spcPts val="1800"/>
                  </a:spcAft>
                </a:pPr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Khi biến </a:t>
                </a:r>
                <a14:m>
                  <m:oMath xmlns:m="http://schemas.openxmlformats.org/officeDocument/2006/math"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dần tới 1 về bên trái thì </a:t>
                </a:r>
                <a14:m>
                  <m:oMath xmlns:m="http://schemas.openxmlformats.org/officeDocument/2006/math"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dần tới  </a:t>
                </a:r>
                <a14:m>
                  <m:oMath xmlns:m="http://schemas.openxmlformats.org/officeDocument/2006/math">
                    <m:r>
                      <a:rPr lang="en-US" sz="4000" b="0" i="0" kern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</m:t>
                    </m:r>
                  </m:oMath>
                </a14:m>
                <a:r>
                  <a:rPr lang="en-US" sz="40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045137"/>
                <a:ext cx="8763000" cy="4247317"/>
              </a:xfrm>
              <a:prstGeom prst="rect">
                <a:avLst/>
              </a:prstGeom>
              <a:blipFill>
                <a:blip r:embed="rId2"/>
                <a:stretch>
                  <a:fillRect l="-2434" r="-2782" b="-2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195188">
            <a:off x="1361843" y="7920988"/>
            <a:ext cx="1614107" cy="1548039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068800" y="216772"/>
            <a:ext cx="905034" cy="8869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06200" y="1943100"/>
            <a:ext cx="5918285" cy="604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2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17068800" y="-571500"/>
            <a:ext cx="3639719" cy="35139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154400" y="513259"/>
            <a:ext cx="3017405" cy="105334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640742" y="470981"/>
            <a:ext cx="51054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KHÁI NIỆM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37086" y="1790700"/>
            <a:ext cx="16383000" cy="6184219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1524000" y="1934370"/>
                <a:ext cx="15338886" cy="59322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sz="38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3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xác định trên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;+∞</m:t>
                        </m:r>
                      </m:e>
                    </m:d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nói hàm số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giới hạn là </a:t>
                </a:r>
                <a14:m>
                  <m:oMath xmlns:m="http://schemas.openxmlformats.org/officeDocument/2006/math"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+∞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nếu với dãy số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bất kì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3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sz="3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→+∞.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 hiệu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 =+∞ 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→+∞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trường hợp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 =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∞;</m:t>
                    </m:r>
                    <m:func>
                      <m:func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 =+∞;</m:t>
                    </m:r>
                    <m:func>
                      <m:func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 =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8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được định nghĩa tương tự.</a:t>
                </a:r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934370"/>
                <a:ext cx="15338886" cy="5932265"/>
              </a:xfrm>
              <a:prstGeom prst="rect">
                <a:avLst/>
              </a:prstGeom>
              <a:blipFill>
                <a:blip r:embed="rId16"/>
                <a:stretch>
                  <a:fillRect l="-1312" r="-1312" b="-1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4200306" y="8355919"/>
                <a:ext cx="9986271" cy="1469633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900" b="1" i="1" smtClean="0">
                    <a:solidFill>
                      <a:srgbClr val="FFFF00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Chú </a:t>
                </a:r>
                <a:r>
                  <a:rPr lang="en-US" sz="3900" b="1" i="1">
                    <a:solidFill>
                      <a:srgbClr val="FFFF00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ý</a:t>
                </a:r>
                <a:r>
                  <a:rPr lang="en-US" sz="3900" b="1" i="1" smtClean="0">
                    <a:solidFill>
                      <a:srgbClr val="FFFF00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:   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9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9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39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9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39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=+∞</m:t>
                    </m:r>
                    <m:r>
                      <a:rPr lang="en-US" sz="39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</m:t>
                    </m:r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limLow>
                      <m:limLowPr>
                        <m:ctrlP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9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9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39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9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39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=−∞ </m:t>
                    </m:r>
                  </m:oMath>
                </a14:m>
                <a:endParaRPr lang="en-US" sz="39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0306" y="8355919"/>
                <a:ext cx="9986271" cy="146963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706600" y="8491063"/>
            <a:ext cx="1532510" cy="133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 animBg="1"/>
      <p:bldP spid="18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4781006" y="723900"/>
            <a:ext cx="9163594" cy="963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59"/>
              </a:lnSpc>
            </a:pPr>
            <a:r>
              <a:rPr lang="en-US" sz="6000" b="1" spc="339" dirty="0">
                <a:solidFill>
                  <a:srgbClr val="3D5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609806" y="1913497"/>
            <a:ext cx="5334000" cy="23145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124200" y="2933700"/>
            <a:ext cx="12515352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FEF9F5">
                    <a:lumMod val="1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Giới hạn hữu hạn của hàm số tại một điểm</a:t>
            </a:r>
            <a:endParaRPr lang="en-US" sz="4400" dirty="0">
              <a:solidFill>
                <a:srgbClr val="FEF9F5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24200" y="4726898"/>
            <a:ext cx="11370364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FEF9F5">
                    <a:lumMod val="1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Giới hạn hữu hạn của hàm số tại vô cực</a:t>
            </a:r>
            <a:endParaRPr lang="en-US" sz="4400" dirty="0">
              <a:solidFill>
                <a:srgbClr val="FEF9F5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31547" y="2933700"/>
            <a:ext cx="1475360" cy="13412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31547" y="4726898"/>
            <a:ext cx="1475360" cy="132904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124200" y="6467012"/>
            <a:ext cx="141208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FEF9F5">
                    <a:lumMod val="1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Giới hạn vô cực (một phía) của hàm số tại một điểm</a:t>
            </a:r>
            <a:endParaRPr lang="en-US" sz="4400" dirty="0">
              <a:solidFill>
                <a:srgbClr val="FEF9F5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431547" y="6631347"/>
            <a:ext cx="1475360" cy="90644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000" b="1" kern="0">
                <a:solidFill>
                  <a:srgbClr val="242424"/>
                </a:solidFill>
                <a:latin typeface="Arial"/>
                <a:sym typeface="Arial"/>
              </a:rPr>
              <a:t>03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24200" y="8260210"/>
            <a:ext cx="14120852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FEF9F5">
                    <a:lumMod val="1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Giới hạn vô cực của hàm số tại vô cực</a:t>
            </a:r>
            <a:endParaRPr lang="en-US" sz="4400" dirty="0">
              <a:solidFill>
                <a:srgbClr val="FEF9F5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31547" y="8432374"/>
            <a:ext cx="1475360" cy="90644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000" b="1" kern="0" smtClean="0">
                <a:solidFill>
                  <a:srgbClr val="242424"/>
                </a:solidFill>
                <a:latin typeface="Arial"/>
                <a:sym typeface="Arial"/>
              </a:rPr>
              <a:t>04</a:t>
            </a:r>
            <a:endParaRPr lang="en-US" sz="5000" b="1" kern="0">
              <a:solidFill>
                <a:srgbClr val="242424"/>
              </a:solidFill>
              <a:latin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  <p:bldP spid="21" grpId="0"/>
      <p:bldP spid="24" grpId="0"/>
      <p:bldP spid="25" grpId="0" animBg="1"/>
      <p:bldP spid="11" grpId="0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452517" y="4744302"/>
            <a:ext cx="905034" cy="886933"/>
          </a:xfrm>
          <a:prstGeom prst="rect">
            <a:avLst/>
          </a:prstGeom>
        </p:spPr>
      </p:pic>
      <p:grpSp>
        <p:nvGrpSpPr>
          <p:cNvPr id="26" name="Group 3"/>
          <p:cNvGrpSpPr/>
          <p:nvPr/>
        </p:nvGrpSpPr>
        <p:grpSpPr>
          <a:xfrm>
            <a:off x="-190500" y="9198235"/>
            <a:ext cx="20040600" cy="2336845"/>
            <a:chOff x="0" y="0"/>
            <a:chExt cx="3019157" cy="790488"/>
          </a:xfrm>
        </p:grpSpPr>
        <p:sp>
          <p:nvSpPr>
            <p:cNvPr id="28" name="Freeform 4"/>
            <p:cNvSpPr/>
            <p:nvPr/>
          </p:nvSpPr>
          <p:spPr>
            <a:xfrm>
              <a:off x="0" y="0"/>
              <a:ext cx="3019157" cy="790488"/>
            </a:xfrm>
            <a:custGeom>
              <a:avLst/>
              <a:gdLst/>
              <a:ahLst/>
              <a:cxnLst/>
              <a:rect l="l" t="t" r="r" b="b"/>
              <a:pathLst>
                <a:path w="3019157" h="790488">
                  <a:moveTo>
                    <a:pt x="2894697" y="790488"/>
                  </a:moveTo>
                  <a:lnTo>
                    <a:pt x="124460" y="790488"/>
                  </a:lnTo>
                  <a:cubicBezTo>
                    <a:pt x="55880" y="790488"/>
                    <a:pt x="0" y="734608"/>
                    <a:pt x="0" y="6660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94697" y="0"/>
                  </a:lnTo>
                  <a:cubicBezTo>
                    <a:pt x="2963277" y="0"/>
                    <a:pt x="3019157" y="55880"/>
                    <a:pt x="3019157" y="124460"/>
                  </a:cubicBezTo>
                  <a:lnTo>
                    <a:pt x="3019157" y="666028"/>
                  </a:lnTo>
                  <a:cubicBezTo>
                    <a:pt x="3019157" y="734608"/>
                    <a:pt x="2963277" y="790488"/>
                    <a:pt x="2894697" y="790488"/>
                  </a:cubicBezTo>
                  <a:close/>
                </a:path>
              </a:pathLst>
            </a:custGeom>
            <a:solidFill>
              <a:srgbClr val="3D5F7B"/>
            </a:solidFill>
          </p:spPr>
        </p:sp>
      </p:grpSp>
      <p:pic>
        <p:nvPicPr>
          <p:cNvPr id="37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19200" y="8191500"/>
            <a:ext cx="2481942" cy="1416964"/>
          </a:xfrm>
          <a:prstGeom prst="rect">
            <a:avLst/>
          </a:prstGeom>
        </p:spPr>
      </p:pic>
      <p:pic>
        <p:nvPicPr>
          <p:cNvPr id="2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6703071" y="475661"/>
            <a:ext cx="905034" cy="886933"/>
          </a:xfrm>
          <a:prstGeom prst="rect">
            <a:avLst/>
          </a:prstGeom>
        </p:spPr>
      </p:pic>
      <p:sp>
        <p:nvSpPr>
          <p:cNvPr id="10" name="Google Shape;2829;p39"/>
          <p:cNvSpPr/>
          <p:nvPr/>
        </p:nvSpPr>
        <p:spPr>
          <a:xfrm>
            <a:off x="5272971" y="1224037"/>
            <a:ext cx="2877329" cy="1096516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rgbClr val="4657B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rgbClr val="4657B0"/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Ví dụ </a:t>
            </a:r>
            <a:r>
              <a:rPr kumimoji="0" lang="en-US" sz="4400" b="1" i="0" u="none" strike="noStrike" kern="0" cap="none" spc="0" normalizeH="0" baseline="0" noProof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6</a:t>
            </a:r>
            <a:endParaRPr kumimoji="0" sz="4400" b="1" i="0" u="none" strike="noStrike" kern="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495420" y="571500"/>
            <a:ext cx="4001380" cy="2000484"/>
            <a:chOff x="4103286" y="659362"/>
            <a:chExt cx="4001380" cy="2000484"/>
          </a:xfrm>
        </p:grpSpPr>
        <p:sp>
          <p:nvSpPr>
            <p:cNvPr id="12" name="TextBox 11"/>
            <p:cNvSpPr txBox="1"/>
            <p:nvPr/>
          </p:nvSpPr>
          <p:spPr>
            <a:xfrm>
              <a:off x="4103286" y="1246293"/>
              <a:ext cx="2438400" cy="982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1828800">
                <a:lnSpc>
                  <a:spcPct val="150000"/>
                </a:lnSpc>
                <a:buClr>
                  <a:srgbClr val="000000"/>
                </a:buClr>
              </a:pPr>
              <a:r>
                <a:rPr kumimoji="0" lang="en-US" sz="4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Tìm</a:t>
              </a: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Rectangle 3"/>
                <p:cNvSpPr/>
                <p:nvPr/>
              </p:nvSpPr>
              <p:spPr>
                <a:xfrm>
                  <a:off x="5133468" y="659362"/>
                  <a:ext cx="2971198" cy="20004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1828800">
                    <a:lnSpc>
                      <a:spcPct val="150000"/>
                    </a:lnSpc>
                    <a:buClr>
                      <a:srgbClr val="000000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4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limLowPr>
                              <m:e>
                                <m:r>
                                  <a:rPr lang="en-US" sz="4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𝑙𝑖𝑚</m:t>
                                </m:r>
                              </m:e>
                              <m:lim>
                                <m:r>
                                  <a:rPr lang="en-US" sz="4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𝑥</m:t>
                                </m:r>
                                <m:r>
                                  <a:rPr lang="en-US" sz="4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sz="440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44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sz="44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+</m:t>
                                    </m:r>
                                  </m:sup>
                                </m:sSup>
                              </m:lim>
                            </m:limLow>
                          </m:fName>
                          <m:e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 </m:t>
                            </m:r>
                            <m:f>
                              <m:fPr>
                                <m:ctrlPr>
                                  <a:rPr lang="en-US" sz="4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fPr>
                              <m:num>
                                <m:r>
                                  <a:rPr lang="en-US" sz="44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4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𝑥</m:t>
                                </m:r>
                                <m:r>
                                  <a:rPr lang="en-US" sz="44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−2</m:t>
                                </m:r>
                              </m:den>
                            </m:f>
                          </m:e>
                        </m:func>
                      </m:oMath>
                    </m:oMathPara>
                  </a14:m>
                  <a:endParaRPr lang="en-US" sz="4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mc:Choice>
          <mc:Fallback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3468" y="659362"/>
                  <a:ext cx="2971198" cy="200048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Rectangle 16"/>
          <p:cNvSpPr/>
          <p:nvPr/>
        </p:nvSpPr>
        <p:spPr>
          <a:xfrm>
            <a:off x="8933628" y="3543300"/>
            <a:ext cx="14398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44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91200" y="5075387"/>
            <a:ext cx="2438400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828800">
              <a:lnSpc>
                <a:spcPct val="150000"/>
              </a:lnSpc>
              <a:buClr>
                <a:srgbClr val="000000"/>
              </a:buClr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Ta</a:t>
            </a:r>
            <a:r>
              <a:rPr kumimoji="0" lang="en-US" sz="4400" b="0" i="0" u="none" strike="noStrike" kern="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có</a:t>
            </a:r>
            <a:endParaRPr kumimoji="0" lang="en-US" sz="4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7495766" y="5831061"/>
                <a:ext cx="4607095" cy="20004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1828800">
                  <a:lnSpc>
                    <a:spcPct val="150000"/>
                  </a:lnSpc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limLowPr>
                            <m:e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4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4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  <m:t>+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fPr>
                            <m:num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−2</m:t>
                              </m:r>
                            </m:den>
                          </m:f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=+</m:t>
                          </m:r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e>
                      </m:func>
                    </m:oMath>
                  </m:oMathPara>
                </a14:m>
                <a:endParaRPr lang="en-US" sz="4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5766" y="5831061"/>
                <a:ext cx="4607095" cy="200048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2930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/>
      <p:bldP spid="21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78131" flipH="1">
            <a:off x="-212285" y="778074"/>
            <a:ext cx="1594418" cy="2484222"/>
          </a:xfrm>
          <a:prstGeom prst="rect">
            <a:avLst/>
          </a:prstGeom>
        </p:spPr>
      </p:pic>
      <p:pic>
        <p:nvPicPr>
          <p:cNvPr id="23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6230600" y="8572500"/>
            <a:ext cx="1752600" cy="1548661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5235654" y="4126832"/>
            <a:ext cx="1839267" cy="94046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741172" y="1613847"/>
            <a:ext cx="4953000" cy="1136203"/>
            <a:chOff x="7162800" y="539360"/>
            <a:chExt cx="4648200" cy="1136203"/>
          </a:xfrm>
          <a:solidFill>
            <a:srgbClr val="FFE07D"/>
          </a:solidFill>
        </p:grpSpPr>
        <p:grpSp>
          <p:nvGrpSpPr>
            <p:cNvPr id="13" name="Group 6"/>
            <p:cNvGrpSpPr/>
            <p:nvPr/>
          </p:nvGrpSpPr>
          <p:grpSpPr>
            <a:xfrm>
              <a:off x="7162800" y="539360"/>
              <a:ext cx="4648200" cy="1136203"/>
              <a:chOff x="0" y="0"/>
              <a:chExt cx="8385740" cy="2387260"/>
            </a:xfrm>
            <a:grpFill/>
          </p:grpSpPr>
          <p:sp>
            <p:nvSpPr>
              <p:cNvPr id="19" name="Freeform 7"/>
              <p:cNvSpPr/>
              <p:nvPr/>
            </p:nvSpPr>
            <p:spPr>
              <a:xfrm>
                <a:off x="0" y="0"/>
                <a:ext cx="8385740" cy="2387260"/>
              </a:xfrm>
              <a:custGeom>
                <a:avLst/>
                <a:gdLst/>
                <a:ahLst/>
                <a:cxnLst/>
                <a:rect l="l" t="t" r="r" b="b"/>
                <a:pathLst>
                  <a:path w="8385740" h="2387260">
                    <a:moveTo>
                      <a:pt x="8261280" y="2387260"/>
                    </a:moveTo>
                    <a:lnTo>
                      <a:pt x="124460" y="2387260"/>
                    </a:lnTo>
                    <a:cubicBezTo>
                      <a:pt x="55880" y="2387260"/>
                      <a:pt x="0" y="2331379"/>
                      <a:pt x="0" y="22627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61280" y="0"/>
                    </a:lnTo>
                    <a:cubicBezTo>
                      <a:pt x="8329860" y="0"/>
                      <a:pt x="8385740" y="55880"/>
                      <a:pt x="8385740" y="124460"/>
                    </a:cubicBezTo>
                    <a:lnTo>
                      <a:pt x="8385740" y="2262800"/>
                    </a:lnTo>
                    <a:cubicBezTo>
                      <a:pt x="8385740" y="2331380"/>
                      <a:pt x="8329860" y="2387260"/>
                      <a:pt x="8261280" y="2387260"/>
                    </a:cubicBezTo>
                    <a:close/>
                  </a:path>
                </a:pathLst>
              </a:custGeom>
              <a:grpFill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15" name="Rectangle 14"/>
            <p:cNvSpPr/>
            <p:nvPr/>
          </p:nvSpPr>
          <p:spPr>
            <a:xfrm>
              <a:off x="7270066" y="539360"/>
              <a:ext cx="4316579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</a:t>
              </a:r>
              <a:r>
                <a:rPr kumimoji="0" lang="nl-NL" sz="4500" b="1" i="0" u="none" strike="noStrike" kern="1200" cap="none" spc="0" normalizeH="0" baseline="0" noProof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TẬP 5</a:t>
              </a:r>
              <a:endParaRPr kumimoji="0" lang="en-US" sz="45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227572" y="1562100"/>
            <a:ext cx="4168159" cy="1346522"/>
            <a:chOff x="2819400" y="2348414"/>
            <a:chExt cx="4168159" cy="1346522"/>
          </a:xfrm>
        </p:grpSpPr>
        <p:sp>
          <p:nvSpPr>
            <p:cNvPr id="18" name="Rectangle 17"/>
            <p:cNvSpPr/>
            <p:nvPr/>
          </p:nvSpPr>
          <p:spPr>
            <a:xfrm>
              <a:off x="2819400" y="2469229"/>
              <a:ext cx="1987252" cy="10849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30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Tính</a:t>
              </a:r>
              <a:endParaRPr lang="vi-VN" sz="43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" name="Rectangle 1"/>
                <p:cNvSpPr/>
                <p:nvPr/>
              </p:nvSpPr>
              <p:spPr>
                <a:xfrm>
                  <a:off x="3940378" y="2348414"/>
                  <a:ext cx="3047181" cy="13465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30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4300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a:rPr lang="en-US" sz="4300" i="1">
                                    <a:latin typeface="Cambria Math" panose="02040503050406030204" pitchFamily="18" charset="0"/>
                                  </a:rPr>
                                  <m:t>𝑙𝑖𝑚</m:t>
                                </m:r>
                              </m:e>
                              <m:lim>
                                <m:r>
                                  <a:rPr lang="en-US" sz="43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300" i="1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sz="43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43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43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sz="43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lim>
                            </m:limLow>
                          </m:fName>
                          <m:e>
                            <m:f>
                              <m:fPr>
                                <m:ctrlPr>
                                  <a:rPr lang="en-US" sz="43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3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43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3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43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</m:oMath>
                    </m:oMathPara>
                  </a14:m>
                  <a:endParaRPr lang="en-US" sz="4300" i="1"/>
                </a:p>
              </p:txBody>
            </p:sp>
          </mc:Choice>
          <mc:Fallback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0378" y="2348414"/>
                  <a:ext cx="3047181" cy="134652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6705600" y="6057900"/>
            <a:ext cx="6172200" cy="1346522"/>
            <a:chOff x="6705600" y="6082978"/>
            <a:chExt cx="6172200" cy="134652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Rectangle 5"/>
                <p:cNvSpPr/>
                <p:nvPr/>
              </p:nvSpPr>
              <p:spPr>
                <a:xfrm>
                  <a:off x="8371695" y="6082978"/>
                  <a:ext cx="4506105" cy="13465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limLow>
                          <m:limLowPr>
                            <m:ctrlPr>
                              <a:rPr lang="en-US" sz="43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a:rPr lang="en-US" sz="4300" i="1">
                                <a:latin typeface="Cambria Math" panose="02040503050406030204" pitchFamily="18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3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300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3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3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sz="43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  <m:r>
                          <a:rPr lang="en-US" sz="4300" i="1">
                            <a:latin typeface="Cambria Math" panose="02040503050406030204" pitchFamily="18" charset="0"/>
                          </a:rPr>
                          <m:t>  </m:t>
                        </m:r>
                        <m:f>
                          <m:fPr>
                            <m:ctrlPr>
                              <a:rPr lang="en-US" sz="43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3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3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300" i="1">
                                <a:latin typeface="Cambria Math" panose="02040503050406030204" pitchFamily="18" charset="0"/>
                              </a:rPr>
                              <m:t>+2</m:t>
                            </m:r>
                          </m:den>
                        </m:f>
                        <m:r>
                          <a:rPr lang="en-US" sz="4300" i="1">
                            <a:latin typeface="Cambria Math" panose="02040503050406030204" pitchFamily="18" charset="0"/>
                          </a:rPr>
                          <m:t>=−∞</m:t>
                        </m:r>
                      </m:oMath>
                    </m:oMathPara>
                  </a14:m>
                  <a:endParaRPr lang="en-US" sz="4300" i="1"/>
                </a:p>
              </p:txBody>
            </p:sp>
          </mc:Choice>
          <mc:Fallback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71695" y="6082978"/>
                  <a:ext cx="4506105" cy="134652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/>
            <p:cNvSpPr txBox="1"/>
            <p:nvPr/>
          </p:nvSpPr>
          <p:spPr>
            <a:xfrm>
              <a:off x="6705600" y="6220867"/>
              <a:ext cx="2438400" cy="982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1828800">
                <a:lnSpc>
                  <a:spcPct val="150000"/>
                </a:lnSpc>
                <a:buClr>
                  <a:srgbClr val="000000"/>
                </a:buClr>
              </a:pPr>
              <a:r>
                <a:rPr kumimoji="0" lang="en-US" sz="43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Ta</a:t>
              </a:r>
              <a:r>
                <a:rPr kumimoji="0" lang="en-US" sz="4300" b="0" i="0" u="none" strike="noStrike" kern="0" cap="none" spc="0" normalizeH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có</a:t>
              </a:r>
              <a:endParaRPr kumimoji="0" lang="en-US" sz="4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8690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FEFF"/>
        </a:solidFill>
        <a:effectLst/>
      </p:bgPr>
    </p:bg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2074;p37"/>
          <p:cNvSpPr txBox="1">
            <a:spLocks noGrp="1"/>
          </p:cNvSpPr>
          <p:nvPr>
            <p:ph type="title"/>
          </p:nvPr>
        </p:nvSpPr>
        <p:spPr>
          <a:xfrm>
            <a:off x="1253188" y="4025700"/>
            <a:ext cx="12234212" cy="30228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8000">
                <a:latin typeface="+mj-lt"/>
              </a:rPr>
              <a:t>GIỚI HẠN VÔ </a:t>
            </a:r>
            <a:r>
              <a:rPr lang="en-US" sz="8000" smtClean="0">
                <a:latin typeface="+mj-lt"/>
              </a:rPr>
              <a:t>CỰC </a:t>
            </a:r>
            <a:r>
              <a:rPr lang="en-US" sz="8000">
                <a:latin typeface="+mj-lt"/>
              </a:rPr>
              <a:t>CỦA HÀM SỐ TẠI </a:t>
            </a:r>
            <a:r>
              <a:rPr lang="en-US" sz="8000" smtClean="0">
                <a:latin typeface="+mj-lt"/>
              </a:rPr>
              <a:t>VÔ CỰC</a:t>
            </a:r>
            <a:endParaRPr lang="en-US" sz="8000">
              <a:latin typeface="+mj-lt"/>
            </a:endParaRPr>
          </a:p>
        </p:txBody>
      </p:sp>
      <p:sp>
        <p:nvSpPr>
          <p:cNvPr id="2075" name="Google Shape;2075;p37"/>
          <p:cNvSpPr txBox="1">
            <a:spLocks noGrp="1"/>
          </p:cNvSpPr>
          <p:nvPr>
            <p:ph type="title" idx="2"/>
          </p:nvPr>
        </p:nvSpPr>
        <p:spPr>
          <a:xfrm>
            <a:off x="1523532" y="1028700"/>
            <a:ext cx="2142812" cy="182211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" sz="10000" smtClean="0">
                <a:solidFill>
                  <a:schemeClr val="bg1"/>
                </a:solidFill>
                <a:latin typeface="+mj-lt"/>
              </a:rPr>
              <a:t>04</a:t>
            </a:r>
            <a:endParaRPr sz="10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03479" y="7505700"/>
            <a:ext cx="9000878" cy="12153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0" y="4457700"/>
            <a:ext cx="3350914" cy="559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0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439852" y="9258300"/>
            <a:ext cx="3347642" cy="887125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68600" y="7730232"/>
            <a:ext cx="5289642" cy="48808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3000" y="1147068"/>
            <a:ext cx="1756769" cy="73866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</a:t>
            </a:r>
            <a:r>
              <a:rPr lang="nl-NL" sz="4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kumimoji="0" lang="nl-NL" sz="42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990600" y="2251968"/>
                <a:ext cx="9601200" cy="53553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 = 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 đồ thị như Hình 9. Quan sát đồ thị đó và cho biết: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Khi biến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dần tới dương vô cực thì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dần tới đâu.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Khi biến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dần tới âm vô cực thì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dần tới đâu.</a:t>
                </a:r>
                <a:endParaRPr lang="vi-VN" sz="38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251968"/>
                <a:ext cx="9601200" cy="5355312"/>
              </a:xfrm>
              <a:prstGeom prst="rect">
                <a:avLst/>
              </a:prstGeom>
              <a:blipFill>
                <a:blip r:embed="rId11"/>
                <a:stretch>
                  <a:fillRect l="-2095" r="-2032" b="-1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53800" y="2251968"/>
            <a:ext cx="5822140" cy="563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06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68600" y="7730232"/>
            <a:ext cx="5289642" cy="488086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95400" y="1257082"/>
            <a:ext cx="1875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u="sng" noProof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Giải:</a:t>
            </a:r>
            <a:endParaRPr kumimoji="0" lang="en-US" sz="4000" b="1" i="1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439852" y="9258300"/>
            <a:ext cx="3347642" cy="8871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295400" y="2274026"/>
                <a:ext cx="9144000" cy="490268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ker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Dựa vào đồ thị hàm số, ta </a:t>
                </a:r>
                <a:r>
                  <a:rPr lang="en-US" sz="4000" ker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000" kern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kern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Khi </a:t>
                </a:r>
                <a:r>
                  <a:rPr lang="en-US" sz="4000" ker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 </a:t>
                </a:r>
                <a14:m>
                  <m:oMath xmlns:m="http://schemas.openxmlformats.org/officeDocument/2006/math"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dần tới dương vô cực thì </a:t>
                </a:r>
                <a14:m>
                  <m:oMath xmlns:m="http://schemas.openxmlformats.org/officeDocument/2006/math"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dần tới dương vô </a:t>
                </a:r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0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Khi biến </a:t>
                </a:r>
                <a14:m>
                  <m:oMath xmlns:m="http://schemas.openxmlformats.org/officeDocument/2006/math"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dần tới âm vô cực thì </a:t>
                </a:r>
                <a14:m>
                  <m:oMath xmlns:m="http://schemas.openxmlformats.org/officeDocument/2006/math"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dần tới âm vô </a:t>
                </a:r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0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2274026"/>
                <a:ext cx="9144000" cy="4902689"/>
              </a:xfrm>
              <a:prstGeom prst="rect">
                <a:avLst/>
              </a:prstGeom>
              <a:blipFill>
                <a:blip r:embed="rId10"/>
                <a:stretch>
                  <a:fillRect l="-2400" r="-2333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30000" y="2274026"/>
            <a:ext cx="5822140" cy="563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5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286000" y="8493945"/>
            <a:ext cx="4262034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>
            <a:off x="-68266" y="8115300"/>
            <a:ext cx="2044300" cy="15648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16002000" y="-1938432"/>
            <a:ext cx="3639719" cy="35139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916860" y="813551"/>
            <a:ext cx="3017405" cy="105334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305300" y="318581"/>
            <a:ext cx="9829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500" b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133600" y="1521281"/>
            <a:ext cx="14173200" cy="8346619"/>
            <a:chOff x="2277060" y="1448429"/>
            <a:chExt cx="14173200" cy="8346619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2277060" y="1448429"/>
              <a:ext cx="14173200" cy="8346619"/>
            </a:xfrm>
            <a:prstGeom prst="wedgeRoundRectCallout">
              <a:avLst>
                <a:gd name="adj1" fmla="val -20839"/>
                <a:gd name="adj2" fmla="val 49134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Rectangle 3"/>
                <p:cNvSpPr/>
                <p:nvPr/>
              </p:nvSpPr>
              <p:spPr>
                <a:xfrm>
                  <a:off x="3039060" y="1586419"/>
                  <a:ext cx="12877800" cy="800738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571500" indent="-57150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  <a:buFont typeface="Wingdings" panose="05000000000000000000" pitchFamily="2" charset="2"/>
                    <a:buChar char="§"/>
                  </a:pPr>
                  <a:r>
                    <a:rPr lang="en-US" sz="4000" smtClean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</a:t>
                  </a:r>
                  <a:r>
                    <a:rPr lang="en-US" sz="400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hàm số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40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xác định trên khoảng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;+∞</m:t>
                          </m:r>
                        </m:e>
                      </m:d>
                    </m:oMath>
                  </a14:m>
                  <a:r>
                    <a:rPr lang="en-US" sz="40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</a:t>
                  </a:r>
                </a:p>
                <a:p>
                  <a:pPr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US" sz="40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Ta nói hàm số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en-US" sz="40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có giới hạn là </a:t>
                  </a:r>
                  <a14:m>
                    <m:oMath xmlns:m="http://schemas.openxmlformats.org/officeDocument/2006/math"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+∞</m:t>
                      </m:r>
                    </m:oMath>
                  </a14:m>
                  <a:r>
                    <a:rPr lang="en-US" sz="40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khi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en-US" sz="400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smtClean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dần tới dương vô cực</a:t>
                  </a:r>
                  <a:r>
                    <a:rPr lang="en-US" sz="400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nếu với dãy số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40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bất </a:t>
                  </a:r>
                  <a:r>
                    <a:rPr lang="en-US" sz="400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kì,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</m:oMath>
                  </a14:m>
                  <a:r>
                    <a:rPr lang="en-US" sz="4000" i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và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→+∞</m:t>
                      </m:r>
                    </m:oMath>
                  </a14:m>
                  <a:r>
                    <a:rPr lang="en-US" sz="400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,</a:t>
                  </a:r>
                  <a:r>
                    <a:rPr lang="en-US" sz="40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ta có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→+∞.</m:t>
                      </m:r>
                    </m:oMath>
                  </a14:m>
                  <a:endPara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US" sz="40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Kí hiệu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</m:t>
                              </m:r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+∞</m:t>
                              </m:r>
                            </m:lim>
                          </m:limLow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 =+∞</m:t>
                      </m:r>
                    </m:oMath>
                  </a14:m>
                  <a:r>
                    <a:rPr lang="en-US" sz="4000" smtClean="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400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hay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→+∞</m:t>
                      </m:r>
                    </m:oMath>
                  </a14:m>
                  <a:r>
                    <a:rPr lang="en-US" sz="400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khi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→+∞. </m:t>
                      </m:r>
                    </m:oMath>
                  </a14:m>
                  <a:endPara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marL="571500" indent="-57150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  <a:buFont typeface="Wingdings" panose="05000000000000000000" pitchFamily="2" charset="2"/>
                    <a:buChar char="§"/>
                  </a:pPr>
                  <a:r>
                    <a:rPr lang="en-US" sz="400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Các </a:t>
                  </a:r>
                  <a:r>
                    <a:rPr lang="en-US" sz="40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trường hợp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</m:t>
                              </m:r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+∞</m:t>
                              </m:r>
                            </m:lim>
                          </m:limLow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∞;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</m:t>
                              </m:r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−∞</m:t>
                              </m:r>
                            </m:lim>
                          </m:limLow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 =+∞;</m:t>
                      </m:r>
                    </m:oMath>
                  </a14:m>
                  <a:endParaRPr lang="en-US" sz="4000" smtClean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lim</m:t>
                                </m:r>
                              </m:e>
                              <m:lim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40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−∞</m:t>
                                </m:r>
                              </m:lim>
                            </m:limLow>
                          </m:fName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func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 =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∞</m:t>
                        </m:r>
                      </m:oMath>
                    </m:oMathPara>
                  </a14:m>
                  <a:endPara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9060" y="1586419"/>
                  <a:ext cx="12877800" cy="8007385"/>
                </a:xfrm>
                <a:prstGeom prst="rect">
                  <a:avLst/>
                </a:prstGeom>
                <a:blipFill>
                  <a:blip r:embed="rId16"/>
                  <a:stretch>
                    <a:fillRect l="-1656" r="-16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3879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905000" y="8269291"/>
            <a:ext cx="4262034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>
            <a:off x="312734" y="7890646"/>
            <a:ext cx="2044300" cy="15648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16002000" y="-1938432"/>
            <a:ext cx="3639719" cy="35139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916860" y="813551"/>
            <a:ext cx="3017405" cy="105334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677150" y="987546"/>
            <a:ext cx="29337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 ý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57400" y="2552700"/>
            <a:ext cx="14173200" cy="5105400"/>
            <a:chOff x="2212892" y="2437697"/>
            <a:chExt cx="14173200" cy="5105400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2212892" y="2437697"/>
              <a:ext cx="14173200" cy="5105400"/>
            </a:xfrm>
            <a:prstGeom prst="wedgeRoundRectCallout">
              <a:avLst>
                <a:gd name="adj1" fmla="val -20952"/>
                <a:gd name="adj2" fmla="val 58617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Rectangle 3"/>
                <p:cNvSpPr/>
                <p:nvPr/>
              </p:nvSpPr>
              <p:spPr>
                <a:xfrm>
                  <a:off x="3813092" y="2594859"/>
                  <a:ext cx="11875169" cy="449103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 xmlns:m="http://schemas.openxmlformats.org/officeDocument/2006/math">
                      <m:limLow>
                        <m:limLowPr>
                          <m:ctrlPr>
                            <a:rPr lang="en-US" sz="4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4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4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+∞</m:t>
                          </m:r>
                        </m:lim>
                      </m:limLow>
                      <m:sSup>
                        <m:sSupPr>
                          <m:ctrlP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sz="4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=+∞</m:t>
                      </m:r>
                    </m:oMath>
                  </a14:m>
                  <a:r>
                    <a:rPr lang="en-US" sz="4400" smtClean="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với </a:t>
                  </a:r>
                  <a14:m>
                    <m:oMath xmlns:m="http://schemas.openxmlformats.org/officeDocument/2006/math">
                      <m:r>
                        <a:rPr lang="en-US" sz="44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𝑘</m:t>
                      </m:r>
                      <m:r>
                        <a:rPr lang="en-US" sz="44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4400" smtClean="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là </a:t>
                  </a:r>
                  <a:r>
                    <a:rPr lang="en-US" sz="440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số nguyên dương;</a:t>
                  </a:r>
                  <a:endParaRPr lang="en-US" sz="44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 xmlns:m="http://schemas.openxmlformats.org/officeDocument/2006/math">
                      <m:limLow>
                        <m:limLowPr>
                          <m:ctrlP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4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4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−∞</m:t>
                          </m:r>
                        </m:lim>
                      </m:limLow>
                      <m:sSup>
                        <m:sSupPr>
                          <m:ctrlP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sz="4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=+∞</m:t>
                      </m:r>
                    </m:oMath>
                  </a14:m>
                  <a:r>
                    <a:rPr lang="en-US" sz="4400" smtClean="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4400"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en-US" sz="44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𝑘</m:t>
                      </m:r>
                    </m:oMath>
                  </a14:m>
                  <a:r>
                    <a:rPr lang="en-US" sz="4400" smtClean="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440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là số nguyên dương chẵn;</a:t>
                  </a:r>
                  <a:endParaRPr lang="en-US" sz="44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 xmlns:m="http://schemas.openxmlformats.org/officeDocument/2006/math">
                      <m:limLow>
                        <m:limLowPr>
                          <m:ctrlP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4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4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−∞</m:t>
                          </m:r>
                        </m:lim>
                      </m:limLow>
                      <m:sSup>
                        <m:sSupPr>
                          <m:ctrlP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sz="4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=−∞</m:t>
                      </m:r>
                    </m:oMath>
                  </a14:m>
                  <a:r>
                    <a:rPr lang="en-US" sz="4400" smtClean="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4400"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en-US" sz="44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𝑘</m:t>
                      </m:r>
                    </m:oMath>
                  </a14:m>
                  <a:r>
                    <a:rPr lang="en-US" sz="4400" smtClean="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440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là số nguyên dương lẻ.</a:t>
                  </a:r>
                  <a:endParaRPr lang="en-US" sz="44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3092" y="2594859"/>
                  <a:ext cx="11875169" cy="4491038"/>
                </a:xfrm>
                <a:prstGeom prst="rect">
                  <a:avLst/>
                </a:prstGeom>
                <a:blipFill>
                  <a:blip r:embed="rId16"/>
                  <a:stretch>
                    <a:fillRect r="-1129" b="-8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392400" y="7886700"/>
            <a:ext cx="1871351" cy="181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2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51394" flipH="1">
            <a:off x="100441" y="8627676"/>
            <a:ext cx="1754429" cy="1687442"/>
          </a:xfrm>
          <a:prstGeom prst="rect">
            <a:avLst/>
          </a:prstGeom>
        </p:spPr>
      </p:pic>
      <p:sp>
        <p:nvSpPr>
          <p:cNvPr id="15" name="Google Shape;2829;p39"/>
          <p:cNvSpPr/>
          <p:nvPr/>
        </p:nvSpPr>
        <p:spPr>
          <a:xfrm>
            <a:off x="2182057" y="1333500"/>
            <a:ext cx="2837087" cy="1188325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rgbClr val="4657B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rgbClr val="4657B0"/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Ví dụ </a:t>
            </a:r>
            <a:r>
              <a:rPr kumimoji="0" lang="en-US" sz="4300" b="1" i="0" u="none" strike="noStrike" kern="0" cap="none" spc="0" normalizeH="0" baseline="0" noProof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7</a:t>
            </a:r>
            <a:endParaRPr kumimoji="0" sz="4300" b="1" i="0" u="none" strike="noStrike" kern="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1495419" y="2933701"/>
                <a:ext cx="4210361" cy="4157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828800">
                  <a:lnSpc>
                    <a:spcPct val="250000"/>
                  </a:lnSpc>
                  <a:buClr>
                    <a:srgbClr val="000000"/>
                  </a:buClr>
                </a:pPr>
                <a:r>
                  <a:rPr kumimoji="0" lang="en-US" sz="43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→+</m:t>
                            </m:r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lim>
                        </m:limLow>
                      </m:fName>
                      <m:e>
                        <m:r>
                          <a:rPr lang="en-US" sz="4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 </m:t>
                        </m:r>
                        <m:sSup>
                          <m:sSupPr>
                            <m:ctrlP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sSupPr>
                          <m:e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3</m:t>
                            </m:r>
                          </m:sup>
                        </m:sSup>
                      </m:e>
                    </m:func>
                  </m:oMath>
                </a14:m>
                <a:r>
                  <a:rPr lang="en-US" sz="4300" kern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;</a:t>
                </a:r>
              </a:p>
              <a:p>
                <a:pPr lvl="0" defTabSz="1828800">
                  <a:lnSpc>
                    <a:spcPct val="250000"/>
                  </a:lnSpc>
                  <a:buClr>
                    <a:srgbClr val="000000"/>
                  </a:buClr>
                </a:pPr>
                <a:r>
                  <a:rPr lang="en-US" sz="43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300" kern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r>
                              <a:rPr lang="en-US" sz="43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−</m:t>
                            </m:r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lim>
                        </m:limLow>
                      </m:fName>
                      <m:e>
                        <m:r>
                          <a:rPr lang="en-US" sz="4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 </m:t>
                        </m:r>
                        <m:sSup>
                          <m:sSupPr>
                            <m:ctrlP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sSupPr>
                          <m:e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3</m:t>
                            </m:r>
                          </m:sup>
                        </m:sSup>
                      </m:e>
                    </m:func>
                  </m:oMath>
                </a14:m>
                <a:endParaRPr lang="en-US" sz="43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419" y="2933701"/>
                <a:ext cx="4210361" cy="4157548"/>
              </a:xfrm>
              <a:prstGeom prst="rect">
                <a:avLst/>
              </a:prstGeom>
              <a:blipFill>
                <a:blip r:embed="rId8"/>
                <a:stretch>
                  <a:fillRect l="-5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12180360" y="2247900"/>
            <a:ext cx="1412566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3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43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9829800" y="2933700"/>
                <a:ext cx="6113687" cy="4157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828800">
                  <a:lnSpc>
                    <a:spcPct val="250000"/>
                  </a:lnSpc>
                  <a:buClr>
                    <a:srgbClr val="000000"/>
                  </a:buClr>
                </a:pPr>
                <a:r>
                  <a:rPr kumimoji="0" lang="en-US" sz="43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Ta có: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r>
                          <a:rPr lang="en-US" sz="4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 </m:t>
                        </m:r>
                        <m:sSup>
                          <m:sSupPr>
                            <m:ctrlP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sSupPr>
                          <m:e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3</m:t>
                            </m:r>
                          </m:sup>
                        </m:sSup>
                      </m:e>
                    </m:func>
                    <m:r>
                      <a:rPr lang="en-US" sz="43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=+</m:t>
                    </m:r>
                    <m:r>
                      <a:rPr lang="en-US" sz="43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kumimoji="0" lang="en-US" sz="43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</a:p>
              <a:p>
                <a:pPr defTabSz="1828800">
                  <a:lnSpc>
                    <a:spcPct val="250000"/>
                  </a:lnSpc>
                  <a:buClr>
                    <a:srgbClr val="000000"/>
                  </a:buClr>
                </a:pPr>
                <a:r>
                  <a:rPr lang="en-US" sz="4300" smtClean="0">
                    <a:solidFill>
                      <a:prstClr val="black"/>
                    </a:solidFill>
                    <a:ea typeface="Dotum" panose="020B0600000101010101" pitchFamily="34" charset="-127"/>
                  </a:rPr>
                  <a:t>  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→−∞</m:t>
                            </m:r>
                          </m:lim>
                        </m:limLow>
                      </m:fName>
                      <m:e>
                        <m:r>
                          <a:rPr lang="en-US" sz="4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 </m:t>
                        </m:r>
                        <m:sSup>
                          <m:sSupPr>
                            <m:ctrlP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sSupPr>
                          <m:e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3</m:t>
                            </m:r>
                          </m:sup>
                        </m:sSup>
                      </m:e>
                    </m:func>
                    <m:r>
                      <a:rPr lang="en-US" sz="43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43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−</m:t>
                    </m:r>
                    <m:r>
                      <a:rPr lang="en-US" sz="43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43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9800" y="2933700"/>
                <a:ext cx="6113687" cy="4157548"/>
              </a:xfrm>
              <a:prstGeom prst="rect">
                <a:avLst/>
              </a:prstGeom>
              <a:blipFill>
                <a:blip r:embed="rId9"/>
                <a:stretch>
                  <a:fillRect l="-3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571195">
            <a:off x="12470650" y="-3107780"/>
            <a:ext cx="8815906" cy="584053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7518914" y="1862284"/>
            <a:ext cx="38908" cy="8920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35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20" grpId="0"/>
      <p:bldP spid="2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51394" flipH="1">
            <a:off x="-186998" y="8384154"/>
            <a:ext cx="1726403" cy="16604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997328">
            <a:off x="16775034" y="140328"/>
            <a:ext cx="1355914" cy="211261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6621703" y="952500"/>
            <a:ext cx="4953000" cy="1136203"/>
            <a:chOff x="7162800" y="539360"/>
            <a:chExt cx="4648200" cy="1136203"/>
          </a:xfrm>
          <a:solidFill>
            <a:srgbClr val="FFE07D"/>
          </a:solidFill>
        </p:grpSpPr>
        <p:grpSp>
          <p:nvGrpSpPr>
            <p:cNvPr id="30" name="Group 6"/>
            <p:cNvGrpSpPr/>
            <p:nvPr/>
          </p:nvGrpSpPr>
          <p:grpSpPr>
            <a:xfrm>
              <a:off x="7162800" y="539360"/>
              <a:ext cx="4648200" cy="1136203"/>
              <a:chOff x="0" y="0"/>
              <a:chExt cx="8385740" cy="2387260"/>
            </a:xfrm>
            <a:grpFill/>
          </p:grpSpPr>
          <p:sp>
            <p:nvSpPr>
              <p:cNvPr id="32" name="Freeform 7"/>
              <p:cNvSpPr/>
              <p:nvPr/>
            </p:nvSpPr>
            <p:spPr>
              <a:xfrm>
                <a:off x="0" y="0"/>
                <a:ext cx="8385740" cy="2387260"/>
              </a:xfrm>
              <a:custGeom>
                <a:avLst/>
                <a:gdLst/>
                <a:ahLst/>
                <a:cxnLst/>
                <a:rect l="l" t="t" r="r" b="b"/>
                <a:pathLst>
                  <a:path w="8385740" h="2387260">
                    <a:moveTo>
                      <a:pt x="8261280" y="2387260"/>
                    </a:moveTo>
                    <a:lnTo>
                      <a:pt x="124460" y="2387260"/>
                    </a:lnTo>
                    <a:cubicBezTo>
                      <a:pt x="55880" y="2387260"/>
                      <a:pt x="0" y="2331379"/>
                      <a:pt x="0" y="22627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61280" y="0"/>
                    </a:lnTo>
                    <a:cubicBezTo>
                      <a:pt x="8329860" y="0"/>
                      <a:pt x="8385740" y="55880"/>
                      <a:pt x="8385740" y="124460"/>
                    </a:cubicBezTo>
                    <a:lnTo>
                      <a:pt x="8385740" y="2262800"/>
                    </a:lnTo>
                    <a:cubicBezTo>
                      <a:pt x="8385740" y="2331380"/>
                      <a:pt x="8329860" y="2387260"/>
                      <a:pt x="8261280" y="2387260"/>
                    </a:cubicBezTo>
                    <a:close/>
                  </a:path>
                </a:pathLst>
              </a:custGeom>
              <a:grpFill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31" name="Rectangle 30"/>
            <p:cNvSpPr/>
            <p:nvPr/>
          </p:nvSpPr>
          <p:spPr>
            <a:xfrm>
              <a:off x="7309281" y="539360"/>
              <a:ext cx="4316579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</a:t>
              </a:r>
              <a:r>
                <a:rPr kumimoji="0" lang="nl-NL" sz="4500" b="1" i="0" u="none" strike="noStrike" kern="1200" cap="none" spc="0" normalizeH="0" baseline="0" noProof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TẬP </a:t>
              </a:r>
              <a:r>
                <a:rPr kumimoji="0" lang="nl-NL" sz="4500" b="1" i="0" u="none" strike="noStrike" kern="1200" cap="none" spc="0" normalizeH="0" baseline="0" noProof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6</a:t>
              </a:r>
              <a:endParaRPr kumimoji="0" lang="en-US" sz="45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Rectangle 33"/>
              <p:cNvSpPr/>
              <p:nvPr/>
            </p:nvSpPr>
            <p:spPr>
              <a:xfrm>
                <a:off x="6871491" y="2600511"/>
                <a:ext cx="4412228" cy="14677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5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5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5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a:rPr lang="en-US" sz="4500" i="1">
                                <a:latin typeface="Cambria Math" panose="02040503050406030204" pitchFamily="18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5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500" i="1">
                                <a:latin typeface="Cambria Math" panose="02040503050406030204" pitchFamily="18" charset="0"/>
                              </a:rPr>
                              <m:t>→−∞</m:t>
                            </m:r>
                          </m:lim>
                        </m:limLow>
                      </m:fName>
                      <m:e>
                        <m:sSup>
                          <m:sSupPr>
                            <m:ctrlPr>
                              <a:rPr lang="en-US" sz="45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5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5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e>
                    </m:func>
                  </m:oMath>
                </a14:m>
                <a:endParaRPr lang="en-US" sz="4500" i="1"/>
              </a:p>
            </p:txBody>
          </p:sp>
        </mc:Choice>
        <mc:Fallback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1491" y="2600511"/>
                <a:ext cx="4412228" cy="1467709"/>
              </a:xfrm>
              <a:prstGeom prst="rect">
                <a:avLst/>
              </a:prstGeom>
              <a:blipFill>
                <a:blip r:embed="rId10"/>
                <a:stretch>
                  <a:fillRect b="-4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6332518" y="6694496"/>
            <a:ext cx="5531370" cy="1192204"/>
            <a:chOff x="6705600" y="6220867"/>
            <a:chExt cx="5531370" cy="119220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Rectangle 36"/>
                <p:cNvSpPr/>
                <p:nvPr/>
              </p:nvSpPr>
              <p:spPr>
                <a:xfrm>
                  <a:off x="8301790" y="6403820"/>
                  <a:ext cx="3935180" cy="100925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limLow>
                          <m:limLowPr>
                            <m:ctrlPr>
                              <a:rPr lang="en-US" sz="4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a:rPr lang="en-US" sz="45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5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5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→−∞</m:t>
                            </m:r>
                          </m:lim>
                        </m:limLow>
                        <m:r>
                          <a:rPr lang="en-US" sz="45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 </m:t>
                        </m:r>
                        <m:sSup>
                          <m:sSupPr>
                            <m:ctrlPr>
                              <a:rPr lang="en-US" sz="45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5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5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45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=+∞</m:t>
                        </m:r>
                      </m:oMath>
                    </m:oMathPara>
                  </a14:m>
                  <a:endParaRPr lang="en-US" sz="4500" i="1"/>
                </a:p>
              </p:txBody>
            </p:sp>
          </mc:Choice>
          <mc:Fallback>
            <p:sp>
              <p:nvSpPr>
                <p:cNvPr id="37" name="Rectangle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1790" y="6403820"/>
                  <a:ext cx="3935180" cy="100925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/>
            <p:cNvSpPr txBox="1"/>
            <p:nvPr/>
          </p:nvSpPr>
          <p:spPr>
            <a:xfrm>
              <a:off x="6705600" y="6220867"/>
              <a:ext cx="2438400" cy="1002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1828800">
                <a:lnSpc>
                  <a:spcPct val="150000"/>
                </a:lnSpc>
                <a:buClr>
                  <a:srgbClr val="000000"/>
                </a:buClr>
              </a:pPr>
              <a:r>
                <a:rPr kumimoji="0" lang="en-US" sz="45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Ta</a:t>
              </a:r>
              <a:r>
                <a:rPr kumimoji="0" lang="en-US" sz="4500" b="0" i="0" u="none" strike="noStrike" kern="0" cap="none" spc="0" normalizeH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có</a:t>
              </a:r>
              <a:endParaRPr kumimoji="0" lang="en-US" sz="4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8423178" y="5170383"/>
            <a:ext cx="135005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sz="4200" b="1" i="1" u="sng" smtClean="0">
                <a:solidFill>
                  <a:srgbClr val="C00000"/>
                </a:solidFill>
              </a:rPr>
              <a:t>Giải</a:t>
            </a:r>
            <a:r>
              <a:rPr lang="en-US" sz="4200" b="1" i="1" u="sng" smtClean="0">
                <a:solidFill>
                  <a:srgbClr val="C00000"/>
                </a:solidFill>
              </a:rPr>
              <a:t>:</a:t>
            </a:r>
            <a:endParaRPr lang="en-US" sz="4200" b="1" i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597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FEFF"/>
        </a:solidFill>
        <a:effectLst/>
      </p:bgPr>
    </p:bg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2074;p37"/>
          <p:cNvSpPr txBox="1">
            <a:spLocks noGrp="1"/>
          </p:cNvSpPr>
          <p:nvPr>
            <p:ph type="title"/>
          </p:nvPr>
        </p:nvSpPr>
        <p:spPr>
          <a:xfrm>
            <a:off x="5317533" y="952500"/>
            <a:ext cx="7967012" cy="3090308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mtClean="0">
                <a:latin typeface="+mj-lt"/>
              </a:rPr>
              <a:t>LUYỆN TẬP</a:t>
            </a:r>
            <a:endParaRPr lang="en-US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00600" y="4457700"/>
            <a:ext cx="9000878" cy="1215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90240" y="7429500"/>
            <a:ext cx="4021598" cy="229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2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FEFF"/>
        </a:solidFill>
        <a:effectLst/>
      </p:bgPr>
    </p:bg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2074;p37"/>
          <p:cNvSpPr txBox="1">
            <a:spLocks noGrp="1"/>
          </p:cNvSpPr>
          <p:nvPr>
            <p:ph type="title"/>
          </p:nvPr>
        </p:nvSpPr>
        <p:spPr>
          <a:xfrm>
            <a:off x="1253188" y="3680908"/>
            <a:ext cx="13107844" cy="30228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8000">
                <a:latin typeface="+mj-lt"/>
              </a:rPr>
              <a:t>GIỚI HẠN HỮU HẠN CỦA HÀM SỐ TẠI MỘT ĐIỂM</a:t>
            </a:r>
          </a:p>
        </p:txBody>
      </p:sp>
      <p:sp>
        <p:nvSpPr>
          <p:cNvPr id="2075" name="Google Shape;2075;p37"/>
          <p:cNvSpPr txBox="1">
            <a:spLocks noGrp="1"/>
          </p:cNvSpPr>
          <p:nvPr>
            <p:ph type="title" idx="2"/>
          </p:nvPr>
        </p:nvSpPr>
        <p:spPr>
          <a:xfrm>
            <a:off x="1523532" y="769209"/>
            <a:ext cx="2142812" cy="1822118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" sz="10000">
                <a:latin typeface="+mj-lt"/>
              </a:rPr>
              <a:t>01</a:t>
            </a:r>
            <a:endParaRPr sz="1000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04055" y="7331101"/>
            <a:ext cx="9000878" cy="197730"/>
          </a:xfrm>
          <a:prstGeom prst="rect">
            <a:avLst/>
          </a:prstGeom>
          <a:solidFill>
            <a:srgbClr val="E4E680"/>
          </a:solidFill>
          <a:ln>
            <a:solidFill>
              <a:srgbClr val="E4E6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4200" y="4530751"/>
            <a:ext cx="33528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08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163196" y="1001279"/>
            <a:ext cx="11076698" cy="73844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234" y="3020530"/>
            <a:ext cx="14136875" cy="42459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637" y="5272088"/>
            <a:ext cx="4572000" cy="457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22" y="182541"/>
            <a:ext cx="9144000" cy="4572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1A05A6-1E70-453A-A673-F5D2DBF0B9B5}"/>
              </a:ext>
            </a:extLst>
          </p:cNvPr>
          <p:cNvSpPr/>
          <p:nvPr/>
        </p:nvSpPr>
        <p:spPr>
          <a:xfrm>
            <a:off x="3144153" y="2359994"/>
            <a:ext cx="5510803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69"/>
            <a:r>
              <a:rPr lang="en-US" sz="8100" b="1" spc="75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 CH</a:t>
            </a:r>
            <a:r>
              <a:rPr lang="vi-VN" sz="8100" b="1" spc="75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8100" b="1" spc="75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975" y="4586289"/>
            <a:ext cx="742950" cy="6572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721" y="4899486"/>
            <a:ext cx="742950" cy="6572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486" y="4046181"/>
            <a:ext cx="742950" cy="6572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612" y="4570875"/>
            <a:ext cx="742950" cy="6572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226" y="4271964"/>
            <a:ext cx="742950" cy="65722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4521" y="4141122"/>
            <a:ext cx="742950" cy="6572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4855116"/>
            <a:ext cx="742950" cy="6572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915" y="4141122"/>
            <a:ext cx="742950" cy="6572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662" y="4586289"/>
            <a:ext cx="742950" cy="657225"/>
          </a:xfrm>
          <a:prstGeom prst="rect">
            <a:avLst/>
          </a:prstGeom>
        </p:spPr>
      </p:pic>
      <p:pic>
        <p:nvPicPr>
          <p:cNvPr id="3" name="tet oi la t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70380" y="398508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1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634056" y="479976"/>
            <a:ext cx="17019891" cy="9327051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A3731C-3803-46C7-AE5D-EB872650DAB9}"/>
              </a:ext>
            </a:extLst>
          </p:cNvPr>
          <p:cNvGrpSpPr/>
          <p:nvPr/>
        </p:nvGrpSpPr>
        <p:grpSpPr>
          <a:xfrm>
            <a:off x="4979134" y="4923791"/>
            <a:ext cx="4199528" cy="454102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A237FD-083F-4210-9D5F-09A7A775E8D5}"/>
                </a:ext>
              </a:extLst>
            </p:cNvPr>
            <p:cNvSpPr txBox="1"/>
            <p:nvPr/>
          </p:nvSpPr>
          <p:spPr>
            <a:xfrm>
              <a:off x="1165047" y="4437743"/>
              <a:ext cx="1038115" cy="335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5">
                <a:spcBef>
                  <a:spcPts val="100"/>
                </a:spcBef>
                <a:spcAft>
                  <a:spcPts val="100"/>
                </a:spcAft>
              </a:pPr>
              <a:r>
                <a:rPr lang="en-US" sz="4300" b="1" kern="0">
                  <a:solidFill>
                    <a:srgbClr val="FFFF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B. </a:t>
              </a:r>
              <a:r>
                <a:rPr lang="en-US" sz="4300" kern="0">
                  <a:solidFill>
                    <a:srgbClr val="FFFF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0</a:t>
              </a:r>
              <a:endParaRPr lang="en-US" sz="4300" b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9430343" y="4923791"/>
            <a:ext cx="4199528" cy="454102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310D3BB-53C7-4199-89B6-3B8E57183A4D}"/>
                    </a:ext>
                  </a:extLst>
                </p:cNvPr>
                <p:cNvSpPr txBox="1"/>
                <p:nvPr/>
              </p:nvSpPr>
              <p:spPr>
                <a:xfrm>
                  <a:off x="1110917" y="4382666"/>
                  <a:ext cx="1120238" cy="4642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45"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en-US" sz="4300" b="1" kern="0" smtClean="0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30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300" b="0" i="0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300" b="0" i="0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4300">
                    <a:solidFill>
                      <a:srgbClr val="FFFF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310D3BB-53C7-4199-89B6-3B8E57183A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0917" y="4382666"/>
                  <a:ext cx="1120238" cy="464257"/>
                </a:xfrm>
                <a:prstGeom prst="rect">
                  <a:avLst/>
                </a:prstGeom>
                <a:blipFill>
                  <a:blip r:embed="rId5"/>
                  <a:stretch>
                    <a:fillRect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53767" y="4923794"/>
            <a:ext cx="4199528" cy="4541027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D1A5D7A-21FC-468A-BEE5-9ABC9DA7EA13}"/>
                    </a:ext>
                  </a:extLst>
                </p:cNvPr>
                <p:cNvSpPr txBox="1"/>
                <p:nvPr/>
              </p:nvSpPr>
              <p:spPr>
                <a:xfrm>
                  <a:off x="1133335" y="4437741"/>
                  <a:ext cx="1047983" cy="3350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45"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en-US" sz="4300" b="1" kern="0" smtClean="0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A. </a:t>
                  </a:r>
                  <a:r>
                    <a:rPr lang="en-US" sz="4300" kern="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300" i="1" kern="0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−∞</m:t>
                      </m:r>
                    </m:oMath>
                  </a14:m>
                  <a:endParaRPr lang="en-US" sz="4300" b="1">
                    <a:solidFill>
                      <a:srgbClr val="FFFF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D1A5D7A-21FC-468A-BEE5-9ABC9DA7EA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3335" y="4437741"/>
                  <a:ext cx="1047983" cy="335010"/>
                </a:xfrm>
                <a:prstGeom prst="rect">
                  <a:avLst/>
                </a:prstGeom>
                <a:blipFill>
                  <a:blip r:embed="rId6"/>
                  <a:stretch>
                    <a:fillRect l="-4420" t="-16129" b="-370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13629871" y="4923791"/>
            <a:ext cx="4199528" cy="454102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92E02B4-42AD-4A75-A715-FA99CF44E153}"/>
                    </a:ext>
                  </a:extLst>
                </p:cNvPr>
                <p:cNvSpPr txBox="1"/>
                <p:nvPr/>
              </p:nvSpPr>
              <p:spPr>
                <a:xfrm>
                  <a:off x="1116776" y="4437743"/>
                  <a:ext cx="1176905" cy="3350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 defTabSz="914445"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en-US" sz="4300" b="1" kern="0" smtClean="0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D. </a:t>
                  </a:r>
                  <a:r>
                    <a:rPr lang="en-US" sz="4300" kern="0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300" i="1" ker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300" i="1" ker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∞</m:t>
                      </m:r>
                    </m:oMath>
                  </a14:m>
                  <a:endParaRPr lang="en-US" sz="4300" b="1">
                    <a:solidFill>
                      <a:srgbClr val="FFFF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92E02B4-42AD-4A75-A715-FA99CF44E1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776" y="4437743"/>
                  <a:ext cx="1176905" cy="335010"/>
                </a:xfrm>
                <a:prstGeom prst="rect">
                  <a:avLst/>
                </a:prstGeom>
                <a:blipFill>
                  <a:blip r:embed="rId7"/>
                  <a:stretch>
                    <a:fillRect t="-16129" b="-370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2895602" y="995976"/>
            <a:ext cx="13714628" cy="3026229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D53F101-3E09-48A7-9C1A-D241DC18E2BC}"/>
                    </a:ext>
                  </a:extLst>
                </p:cNvPr>
                <p:cNvSpPr/>
                <p:nvPr/>
              </p:nvSpPr>
              <p:spPr>
                <a:xfrm>
                  <a:off x="2089599" y="794613"/>
                  <a:ext cx="8824686" cy="1756228"/>
                </a:xfrm>
                <a:prstGeom prst="rect">
                  <a:avLst/>
                </a:prstGeom>
                <a:solidFill>
                  <a:srgbClr val="FF0000">
                    <a:alpha val="50000"/>
                  </a:srgbClr>
                </a:solidFill>
                <a:ln w="762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nl-NL" sz="4400" b="1" smtClean="0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</a:t>
                  </a:r>
                  <a:r>
                    <a:rPr lang="nl-NL" sz="4400" b="1" smtClean="0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1. </a:t>
                  </a:r>
                  <a:r>
                    <a:rPr lang="en-US" sz="440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Chọn kết quả đúng trong các kết quả sau của 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4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440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→−1 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num>
                            <m:den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den>
                          </m:f>
                          <m:r>
                            <a:rPr lang="en-US" sz="44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func>
                    </m:oMath>
                  </a14:m>
                  <a:r>
                    <a:rPr lang="en-US" sz="4400" smtClean="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là</a:t>
                  </a:r>
                  <a:r>
                    <a:rPr lang="en-US" sz="440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</a:p>
              </p:txBody>
            </p:sp>
          </mc:Choice>
          <mc:Fallback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D53F101-3E09-48A7-9C1A-D241DC18E2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9599" y="794613"/>
                  <a:ext cx="8824686" cy="1756228"/>
                </a:xfrm>
                <a:prstGeom prst="rect">
                  <a:avLst/>
                </a:prstGeom>
                <a:blipFill>
                  <a:blip r:embed="rId8"/>
                  <a:stretch>
                    <a:fillRect l="-1556" r="-1510"/>
                  </a:stretch>
                </a:blipFill>
                <a:ln w="76200">
                  <a:solidFill>
                    <a:srgbClr val="FFFF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6">
            <a:hlinkClick r:id="rId9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07" y="439949"/>
            <a:ext cx="2895494" cy="289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7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634056" y="479976"/>
            <a:ext cx="17019891" cy="9327051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A3731C-3803-46C7-AE5D-EB872650DAB9}"/>
              </a:ext>
            </a:extLst>
          </p:cNvPr>
          <p:cNvGrpSpPr/>
          <p:nvPr/>
        </p:nvGrpSpPr>
        <p:grpSpPr>
          <a:xfrm>
            <a:off x="5087367" y="5529176"/>
            <a:ext cx="3862695" cy="4186320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4A237FD-083F-4210-9D5F-09A7A775E8D5}"/>
                    </a:ext>
                  </a:extLst>
                </p:cNvPr>
                <p:cNvSpPr txBox="1"/>
                <p:nvPr/>
              </p:nvSpPr>
              <p:spPr>
                <a:xfrm>
                  <a:off x="1152338" y="4350728"/>
                  <a:ext cx="1038115" cy="5534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 defTabSz="914445"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kumimoji="0" lang="en-US" sz="43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3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3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300" b="0" i="1" kern="0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</m:rad>
                        </m:num>
                        <m:den>
                          <m:r>
                            <a:rPr lang="en-US" sz="4300" i="1" ker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endParaRPr lang="en-US" sz="4300" b="1">
                    <a:solidFill>
                      <a:srgbClr val="FFFF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4A237FD-083F-4210-9D5F-09A7A775E8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2338" y="4350728"/>
                  <a:ext cx="1038115" cy="553437"/>
                </a:xfrm>
                <a:prstGeom prst="rect">
                  <a:avLst/>
                </a:prstGeom>
                <a:blipFill>
                  <a:blip r:embed="rId5"/>
                  <a:stretch>
                    <a:fillRect b="-117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9538576" y="5529176"/>
            <a:ext cx="3862695" cy="4186320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310D3BB-53C7-4199-89B6-3B8E57183A4D}"/>
                    </a:ext>
                  </a:extLst>
                </p:cNvPr>
                <p:cNvSpPr txBox="1"/>
                <p:nvPr/>
              </p:nvSpPr>
              <p:spPr>
                <a:xfrm>
                  <a:off x="1138006" y="4344811"/>
                  <a:ext cx="1120238" cy="5534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 defTabSz="914445"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kumimoji="0" lang="en-US" sz="43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C.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3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3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3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</m:rad>
                        </m:num>
                        <m:den>
                          <m:r>
                            <a:rPr lang="en-US" sz="4300" b="0" i="1" kern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</m:oMath>
                  </a14:m>
                  <a:endParaRPr lang="en-US" sz="4300" b="1">
                    <a:solidFill>
                      <a:srgbClr val="FFFF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310D3BB-53C7-4199-89B6-3B8E57183A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8006" y="4344811"/>
                  <a:ext cx="1120238" cy="553437"/>
                </a:xfrm>
                <a:prstGeom prst="rect">
                  <a:avLst/>
                </a:prstGeom>
                <a:blipFill>
                  <a:blip r:embed="rId6"/>
                  <a:stretch>
                    <a:fillRect b="-117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762000" y="5529179"/>
            <a:ext cx="3862695" cy="4186321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D1A5D7A-21FC-468A-BEE5-9ABC9DA7EA13}"/>
                    </a:ext>
                  </a:extLst>
                </p:cNvPr>
                <p:cNvSpPr txBox="1"/>
                <p:nvPr/>
              </p:nvSpPr>
              <p:spPr>
                <a:xfrm>
                  <a:off x="1108875" y="4344809"/>
                  <a:ext cx="1047983" cy="5652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 defTabSz="914445"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kumimoji="0" lang="en-US" sz="43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3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300" i="1" kern="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4300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endParaRPr kumimoji="0" lang="en-US" sz="43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D1A5D7A-21FC-468A-BEE5-9ABC9DA7EA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8875" y="4344809"/>
                  <a:ext cx="1047983" cy="565272"/>
                </a:xfrm>
                <a:prstGeom prst="rect">
                  <a:avLst/>
                </a:prstGeom>
                <a:blipFill>
                  <a:blip r:embed="rId7"/>
                  <a:stretch>
                    <a:fillRect b="-88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13738104" y="5529176"/>
            <a:ext cx="3862695" cy="4186320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92E02B4-42AD-4A75-A715-FA99CF44E153}"/>
                    </a:ext>
                  </a:extLst>
                </p:cNvPr>
                <p:cNvSpPr txBox="1"/>
                <p:nvPr/>
              </p:nvSpPr>
              <p:spPr>
                <a:xfrm>
                  <a:off x="1116776" y="4344811"/>
                  <a:ext cx="1176905" cy="5543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45"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kumimoji="0" lang="en-US" sz="43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D.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3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3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3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300" i="1" ker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</m:oMath>
                  </a14:m>
                  <a:endParaRPr lang="en-US" sz="4300" b="1">
                    <a:solidFill>
                      <a:srgbClr val="FFFF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92E02B4-42AD-4A75-A715-FA99CF44E1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776" y="4344811"/>
                  <a:ext cx="1176905" cy="554333"/>
                </a:xfrm>
                <a:prstGeom prst="rect">
                  <a:avLst/>
                </a:prstGeom>
                <a:blipFill>
                  <a:blip r:embed="rId8"/>
                  <a:stretch>
                    <a:fillRect b="-111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2668403" y="800100"/>
            <a:ext cx="14705197" cy="4318341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D53F101-3E09-48A7-9C1A-D241DC18E2BC}"/>
                    </a:ext>
                  </a:extLst>
                </p:cNvPr>
                <p:cNvSpPr/>
                <p:nvPr/>
              </p:nvSpPr>
              <p:spPr>
                <a:xfrm>
                  <a:off x="2089599" y="794613"/>
                  <a:ext cx="8781599" cy="1756228"/>
                </a:xfrm>
                <a:prstGeom prst="rect">
                  <a:avLst/>
                </a:prstGeom>
                <a:solidFill>
                  <a:srgbClr val="FF0000">
                    <a:alpha val="50000"/>
                  </a:srgbClr>
                </a:solidFill>
                <a:ln w="762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>
                    <a:lnSpc>
                      <a:spcPct val="150000"/>
                    </a:lnSpc>
                    <a:tabLst>
                      <a:tab pos="1714500" algn="l"/>
                      <a:tab pos="3429000" algn="l"/>
                      <a:tab pos="5029200" algn="l"/>
                    </a:tabLst>
                  </a:pPr>
                  <a:r>
                    <a:rPr lang="nl-NL" sz="4300" b="1" smtClean="0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2. </a:t>
                  </a:r>
                  <a:r>
                    <a:rPr lang="en-US" sz="430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hàm số  </a:t>
                  </a:r>
                  <a14:m>
                    <m:oMath xmlns:m="http://schemas.openxmlformats.org/officeDocument/2006/math">
                      <m:r>
                        <a:rPr lang="en-US" sz="4300" i="1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3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3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4300" i="1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3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en-US" sz="43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3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3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−3</m:t>
                              </m:r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(2</m:t>
                              </m:r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−1)(</m:t>
                              </m:r>
                              <m:sSup>
                                <m:sSupPr>
                                  <m:ctrlPr>
                                    <a:rPr lang="en-US" sz="43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3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3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−2)</m:t>
                              </m:r>
                            </m:den>
                          </m:f>
                        </m:e>
                      </m:rad>
                      <m:r>
                        <a:rPr lang="en-US" sz="4300" i="1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430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300" smtClean="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Chọn kết </a:t>
                  </a:r>
                  <a:r>
                    <a:rPr lang="en-US" sz="430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quả đúng của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3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430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→2 </m:t>
                              </m:r>
                            </m:lim>
                          </m:limLow>
                        </m:fName>
                        <m:e>
                          <m:r>
                            <a:rPr lang="en-US" sz="43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r>
                            <a:rPr lang="en-US" sz="43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43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3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 </m:t>
                          </m:r>
                        </m:e>
                      </m:func>
                    </m:oMath>
                  </a14:m>
                  <a:endParaRPr lang="en-US" sz="430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D53F101-3E09-48A7-9C1A-D241DC18E2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9599" y="794613"/>
                  <a:ext cx="8781599" cy="1756228"/>
                </a:xfrm>
                <a:prstGeom prst="rect">
                  <a:avLst/>
                </a:prstGeom>
                <a:blipFill>
                  <a:blip r:embed="rId9"/>
                  <a:stretch>
                    <a:fillRect l="-1459" r="-1373"/>
                  </a:stretch>
                </a:blipFill>
                <a:ln w="76200">
                  <a:solidFill>
                    <a:srgbClr val="FFFF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6">
            <a:hlinkClick r:id="rId10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56" y="571606"/>
            <a:ext cx="2895494" cy="289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6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634056" y="479976"/>
            <a:ext cx="17019891" cy="9327051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A3731C-3803-46C7-AE5D-EB872650DAB9}"/>
              </a:ext>
            </a:extLst>
          </p:cNvPr>
          <p:cNvGrpSpPr/>
          <p:nvPr/>
        </p:nvGrpSpPr>
        <p:grpSpPr>
          <a:xfrm>
            <a:off x="914400" y="5478380"/>
            <a:ext cx="3862695" cy="4186320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4A237FD-083F-4210-9D5F-09A7A775E8D5}"/>
                    </a:ext>
                  </a:extLst>
                </p:cNvPr>
                <p:cNvSpPr txBox="1"/>
                <p:nvPr/>
              </p:nvSpPr>
              <p:spPr>
                <a:xfrm>
                  <a:off x="1152338" y="4350728"/>
                  <a:ext cx="1038115" cy="5526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45" rtl="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3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3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43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−3</m:t>
                          </m:r>
                          <m:rad>
                            <m:radPr>
                              <m:degHide m:val="on"/>
                              <m:ctrlPr>
                                <a:rPr kumimoji="0" lang="en-US" sz="43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3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kumimoji="0" lang="en-US" sz="43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kumimoji="0" lang="en-US" sz="43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4A237FD-083F-4210-9D5F-09A7A775E8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2338" y="4350728"/>
                  <a:ext cx="1038115" cy="552633"/>
                </a:xfrm>
                <a:prstGeom prst="rect">
                  <a:avLst/>
                </a:prstGeom>
                <a:blipFill>
                  <a:blip r:embed="rId5"/>
                  <a:stretch>
                    <a:fillRect l="-9091" b="-105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9458740" y="5448300"/>
            <a:ext cx="3862695" cy="4186320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310D3BB-53C7-4199-89B6-3B8E57183A4D}"/>
                    </a:ext>
                  </a:extLst>
                </p:cNvPr>
                <p:cNvSpPr txBox="1"/>
                <p:nvPr/>
              </p:nvSpPr>
              <p:spPr>
                <a:xfrm>
                  <a:off x="1138006" y="4344811"/>
                  <a:ext cx="1120238" cy="883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45"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kumimoji="0" lang="en-US" sz="43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3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3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ad>
                            <m:radPr>
                              <m:degHide m:val="on"/>
                              <m:ctrlPr>
                                <a:rPr lang="en-US" sz="43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300" i="1" ker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4300" b="1">
                    <a:solidFill>
                      <a:srgbClr val="FFFF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0" marR="0" lvl="0" indent="0" algn="ctr" defTabSz="914445" rtl="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310D3BB-53C7-4199-89B6-3B8E57183A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8006" y="4344811"/>
                  <a:ext cx="1120238" cy="88389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5172533" y="5478379"/>
            <a:ext cx="3862695" cy="4186321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D1A5D7A-21FC-468A-BEE5-9ABC9DA7EA13}"/>
                    </a:ext>
                  </a:extLst>
                </p:cNvPr>
                <p:cNvSpPr txBox="1"/>
                <p:nvPr/>
              </p:nvSpPr>
              <p:spPr>
                <a:xfrm>
                  <a:off x="1108875" y="4344809"/>
                  <a:ext cx="1047983" cy="5652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45" rtl="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3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3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43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3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kumimoji="0" lang="en-US" sz="43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kumimoji="0" lang="en-US" sz="43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D1A5D7A-21FC-468A-BEE5-9ABC9DA7EA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8875" y="4344809"/>
                  <a:ext cx="1047983" cy="565272"/>
                </a:xfrm>
                <a:prstGeom prst="rect">
                  <a:avLst/>
                </a:prstGeom>
                <a:blipFill>
                  <a:blip r:embed="rId7"/>
                  <a:stretch>
                    <a:fillRect b="-82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13658268" y="5448300"/>
            <a:ext cx="3862695" cy="4186320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92E02B4-42AD-4A75-A715-FA99CF44E153}"/>
                    </a:ext>
                  </a:extLst>
                </p:cNvPr>
                <p:cNvSpPr txBox="1"/>
                <p:nvPr/>
              </p:nvSpPr>
              <p:spPr>
                <a:xfrm>
                  <a:off x="1116776" y="4344811"/>
                  <a:ext cx="1176905" cy="5543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 defTabSz="914445">
                    <a:spcBef>
                      <a:spcPts val="100"/>
                    </a:spcBef>
                    <a:spcAft>
                      <a:spcPts val="100"/>
                    </a:spcAft>
                    <a:defRPr/>
                  </a:pPr>
                  <a:r>
                    <a:rPr kumimoji="0" lang="en-US" sz="43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D. </a:t>
                  </a:r>
                  <a14:m>
                    <m:oMath xmlns:m="http://schemas.openxmlformats.org/officeDocument/2006/math">
                      <m:r>
                        <a:rPr lang="en-US" sz="43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3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3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300" i="1" ker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4300" b="1">
                    <a:solidFill>
                      <a:srgbClr val="FFFF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92E02B4-42AD-4A75-A715-FA99CF44E1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776" y="4344811"/>
                  <a:ext cx="1176905" cy="554333"/>
                </a:xfrm>
                <a:prstGeom prst="rect">
                  <a:avLst/>
                </a:prstGeom>
                <a:blipFill>
                  <a:blip r:embed="rId8"/>
                  <a:stretch>
                    <a:fillRect l="-2145" b="-105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2799344" y="1120842"/>
            <a:ext cx="13943197" cy="3276600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D53F101-3E09-48A7-9C1A-D241DC18E2BC}"/>
                    </a:ext>
                  </a:extLst>
                </p:cNvPr>
                <p:cNvSpPr/>
                <p:nvPr/>
              </p:nvSpPr>
              <p:spPr>
                <a:xfrm>
                  <a:off x="2089599" y="794613"/>
                  <a:ext cx="8781599" cy="1756228"/>
                </a:xfrm>
                <a:prstGeom prst="rect">
                  <a:avLst/>
                </a:prstGeom>
                <a:solidFill>
                  <a:srgbClr val="FF0000">
                    <a:alpha val="50000"/>
                  </a:srgbClr>
                </a:solidFill>
                <a:ln w="762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nl-NL" sz="4400" b="1" smtClean="0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3.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4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440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→−∞ 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1+3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sz="4400" i="1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400" i="1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4400" i="1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+3</m:t>
                                  </m:r>
                                </m:e>
                              </m:rad>
                            </m:den>
                          </m:f>
                          <m:r>
                            <a:rPr lang="en-US" sz="44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func>
                      <m:r>
                        <a:rPr lang="en-US" sz="4400" i="1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nl-NL" sz="440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bằng</a:t>
                  </a:r>
                  <a:endParaRPr lang="en-US" sz="440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D53F101-3E09-48A7-9C1A-D241DC18E2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9599" y="794613"/>
                  <a:ext cx="8781599" cy="175622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76200">
                  <a:solidFill>
                    <a:srgbClr val="FFFF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6">
            <a:hlinkClick r:id="rId10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56" y="571606"/>
            <a:ext cx="2895494" cy="289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5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634056" y="479976"/>
            <a:ext cx="17019891" cy="9327051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A3731C-3803-46C7-AE5D-EB872650DAB9}"/>
              </a:ext>
            </a:extLst>
          </p:cNvPr>
          <p:cNvGrpSpPr/>
          <p:nvPr/>
        </p:nvGrpSpPr>
        <p:grpSpPr>
          <a:xfrm>
            <a:off x="914400" y="5478380"/>
            <a:ext cx="3862695" cy="4186320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A237FD-083F-4210-9D5F-09A7A775E8D5}"/>
                </a:ext>
              </a:extLst>
            </p:cNvPr>
            <p:cNvSpPr txBox="1"/>
            <p:nvPr/>
          </p:nvSpPr>
          <p:spPr>
            <a:xfrm>
              <a:off x="1054724" y="4350728"/>
              <a:ext cx="1208787" cy="637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4445">
                <a:spcBef>
                  <a:spcPts val="100"/>
                </a:spcBef>
                <a:spcAft>
                  <a:spcPts val="100"/>
                </a:spcAft>
              </a:pPr>
              <a:r>
                <a:rPr lang="en-US" sz="4000" b="1" kern="0" smtClean="0">
                  <a:solidFill>
                    <a:srgbClr val="FFFF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A. </a:t>
              </a:r>
              <a:r>
                <a:rPr lang="en-US" sz="4000" kern="0" smtClean="0">
                  <a:solidFill>
                    <a:srgbClr val="FFFF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Không </a:t>
              </a:r>
              <a:r>
                <a:rPr lang="en-US" sz="4000" kern="0">
                  <a:solidFill>
                    <a:srgbClr val="FFFF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tồn tại   </a:t>
              </a:r>
              <a:endParaRPr kumimoji="0" lang="en-US" sz="400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9458740" y="5448300"/>
            <a:ext cx="3862695" cy="4186320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310D3BB-53C7-4199-89B6-3B8E57183A4D}"/>
                    </a:ext>
                  </a:extLst>
                </p:cNvPr>
                <p:cNvSpPr txBox="1"/>
                <p:nvPr/>
              </p:nvSpPr>
              <p:spPr>
                <a:xfrm>
                  <a:off x="1138006" y="4437743"/>
                  <a:ext cx="1120238" cy="3473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45" rtl="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C. </a:t>
                  </a:r>
                  <a14:m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310D3BB-53C7-4199-89B6-3B8E57183A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8006" y="4437743"/>
                  <a:ext cx="1120238" cy="347327"/>
                </a:xfrm>
                <a:prstGeom prst="rect">
                  <a:avLst/>
                </a:prstGeom>
                <a:blipFill>
                  <a:blip r:embed="rId5"/>
                  <a:stretch>
                    <a:fillRect t="-15254" b="-3389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5172533" y="5478379"/>
            <a:ext cx="3862695" cy="4186321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D1A5D7A-21FC-468A-BEE5-9ABC9DA7EA13}"/>
                    </a:ext>
                  </a:extLst>
                </p:cNvPr>
                <p:cNvSpPr txBox="1"/>
                <p:nvPr/>
              </p:nvSpPr>
              <p:spPr>
                <a:xfrm>
                  <a:off x="1123809" y="4423247"/>
                  <a:ext cx="1047983" cy="3411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45" rtl="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B. </a:t>
                  </a:r>
                  <a14:m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D1A5D7A-21FC-468A-BEE5-9ABC9DA7EA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3809" y="4423247"/>
                  <a:ext cx="1047983" cy="341147"/>
                </a:xfrm>
                <a:prstGeom prst="rect">
                  <a:avLst/>
                </a:prstGeom>
                <a:blipFill>
                  <a:blip r:embed="rId6"/>
                  <a:stretch>
                    <a:fillRect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13658268" y="5448300"/>
            <a:ext cx="3862695" cy="4186320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92E02B4-42AD-4A75-A715-FA99CF44E153}"/>
                    </a:ext>
                  </a:extLst>
                </p:cNvPr>
                <p:cNvSpPr txBox="1"/>
                <p:nvPr/>
              </p:nvSpPr>
              <p:spPr>
                <a:xfrm>
                  <a:off x="1116776" y="4437743"/>
                  <a:ext cx="1176905" cy="3411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45" rtl="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D. </a:t>
                  </a:r>
                  <a14:m>
                    <m:oMath xmlns:m="http://schemas.openxmlformats.org/officeDocument/2006/math">
                      <m:r>
                        <a:rPr lang="en-US" sz="4000" b="1" noProof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∞</m:t>
                      </m:r>
                    </m:oMath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92E02B4-42AD-4A75-A715-FA99CF44E1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776" y="4437743"/>
                  <a:ext cx="1176905" cy="341147"/>
                </a:xfrm>
                <a:prstGeom prst="rect">
                  <a:avLst/>
                </a:prstGeom>
                <a:blipFill>
                  <a:blip r:embed="rId7"/>
                  <a:stretch>
                    <a:fillRect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2799344" y="1120842"/>
            <a:ext cx="13943197" cy="3276600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D53F101-3E09-48A7-9C1A-D241DC18E2BC}"/>
                    </a:ext>
                  </a:extLst>
                </p:cNvPr>
                <p:cNvSpPr/>
                <p:nvPr/>
              </p:nvSpPr>
              <p:spPr>
                <a:xfrm>
                  <a:off x="2089599" y="794613"/>
                  <a:ext cx="8781599" cy="1756228"/>
                </a:xfrm>
                <a:prstGeom prst="rect">
                  <a:avLst/>
                </a:prstGeom>
                <a:solidFill>
                  <a:srgbClr val="FF0000">
                    <a:alpha val="50000"/>
                  </a:srgbClr>
                </a:solidFill>
                <a:ln w="762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nl-NL" sz="4400" b="1" smtClean="0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4. </a:t>
                  </a:r>
                  <a:r>
                    <a:rPr lang="nl-NL" sz="440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Tính</a:t>
                  </a:r>
                  <a:r>
                    <a:rPr lang="nl-NL" sz="4400" b="1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4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440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→3 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−3|</m:t>
                              </m:r>
                            </m:num>
                            <m:den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−3</m:t>
                              </m:r>
                            </m:den>
                          </m:f>
                          <m:r>
                            <a:rPr lang="en-US" sz="44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func>
                    </m:oMath>
                  </a14:m>
                  <a:endParaRPr lang="en-US" sz="440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D53F101-3E09-48A7-9C1A-D241DC18E2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9599" y="794613"/>
                  <a:ext cx="8781599" cy="175622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76200">
                  <a:solidFill>
                    <a:srgbClr val="FFFF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6">
            <a:hlinkClick r:id="rId9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56" y="571606"/>
            <a:ext cx="2895494" cy="289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3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634056" y="479976"/>
            <a:ext cx="17019891" cy="9327051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A3731C-3803-46C7-AE5D-EB872650DAB9}"/>
              </a:ext>
            </a:extLst>
          </p:cNvPr>
          <p:cNvGrpSpPr/>
          <p:nvPr/>
        </p:nvGrpSpPr>
        <p:grpSpPr>
          <a:xfrm>
            <a:off x="9275215" y="5478379"/>
            <a:ext cx="3862695" cy="4186320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4A237FD-083F-4210-9D5F-09A7A775E8D5}"/>
                    </a:ext>
                  </a:extLst>
                </p:cNvPr>
                <p:cNvSpPr txBox="1"/>
                <p:nvPr/>
              </p:nvSpPr>
              <p:spPr>
                <a:xfrm>
                  <a:off x="1077867" y="4423247"/>
                  <a:ext cx="1208787" cy="3411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45"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en-US" sz="4000" b="1" kern="0" smtClean="0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</a:t>
                  </a:r>
                  <a:r>
                    <a:rPr kumimoji="0" lang="en-US" sz="40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</a:t>
                  </a:r>
                  <a14:m>
                    <m:oMath xmlns:m="http://schemas.openxmlformats.org/officeDocument/2006/math">
                      <m:r>
                        <a:rPr lang="en-US" sz="4000" b="0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a14:m>
                  <a:endParaRPr lang="en-US" sz="4000">
                    <a:solidFill>
                      <a:srgbClr val="FFFF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4A237FD-083F-4210-9D5F-09A7A775E8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7867" y="4423247"/>
                  <a:ext cx="1208787" cy="341147"/>
                </a:xfrm>
                <a:prstGeom prst="rect">
                  <a:avLst/>
                </a:prstGeom>
                <a:blipFill>
                  <a:blip r:embed="rId5"/>
                  <a:stretch>
                    <a:fillRect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838200" y="5478379"/>
            <a:ext cx="3862695" cy="4186320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310D3BB-53C7-4199-89B6-3B8E57183A4D}"/>
                    </a:ext>
                  </a:extLst>
                </p:cNvPr>
                <p:cNvSpPr txBox="1"/>
                <p:nvPr/>
              </p:nvSpPr>
              <p:spPr>
                <a:xfrm>
                  <a:off x="1138006" y="4437743"/>
                  <a:ext cx="1120238" cy="3473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45" rtl="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A. </a:t>
                  </a:r>
                  <a14:m>
                    <m:oMath xmlns:m="http://schemas.openxmlformats.org/officeDocument/2006/math"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1</m:t>
                      </m:r>
                    </m:oMath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310D3BB-53C7-4199-89B6-3B8E57183A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8006" y="4437743"/>
                  <a:ext cx="1120238" cy="347327"/>
                </a:xfrm>
                <a:prstGeom prst="rect">
                  <a:avLst/>
                </a:prstGeom>
                <a:blipFill>
                  <a:blip r:embed="rId6"/>
                  <a:stretch>
                    <a:fillRect t="-15254" b="-3389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5055138" y="5478379"/>
            <a:ext cx="3862695" cy="4186321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D1A5D7A-21FC-468A-BEE5-9ABC9DA7EA13}"/>
                    </a:ext>
                  </a:extLst>
                </p:cNvPr>
                <p:cNvSpPr txBox="1"/>
                <p:nvPr/>
              </p:nvSpPr>
              <p:spPr>
                <a:xfrm>
                  <a:off x="1123809" y="4423247"/>
                  <a:ext cx="1047983" cy="3411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45" rtl="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B. </a:t>
                  </a:r>
                  <a14:m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0</m:t>
                      </m:r>
                    </m:oMath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D1A5D7A-21FC-468A-BEE5-9ABC9DA7EA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3809" y="4423247"/>
                  <a:ext cx="1047983" cy="341147"/>
                </a:xfrm>
                <a:prstGeom prst="rect">
                  <a:avLst/>
                </a:prstGeom>
                <a:blipFill>
                  <a:blip r:embed="rId7"/>
                  <a:stretch>
                    <a:fillRect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13540873" y="5448300"/>
            <a:ext cx="3862695" cy="4186320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92E02B4-42AD-4A75-A715-FA99CF44E153}"/>
                    </a:ext>
                  </a:extLst>
                </p:cNvPr>
                <p:cNvSpPr txBox="1"/>
                <p:nvPr/>
              </p:nvSpPr>
              <p:spPr>
                <a:xfrm>
                  <a:off x="1116776" y="4437743"/>
                  <a:ext cx="1176905" cy="3411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45" rtl="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D. </a:t>
                  </a:r>
                  <a14:m>
                    <m:oMath xmlns:m="http://schemas.openxmlformats.org/officeDocument/2006/math"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∞</m:t>
                      </m:r>
                    </m:oMath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92E02B4-42AD-4A75-A715-FA99CF44E1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776" y="4437743"/>
                  <a:ext cx="1176905" cy="341147"/>
                </a:xfrm>
                <a:prstGeom prst="rect">
                  <a:avLst/>
                </a:prstGeom>
                <a:blipFill>
                  <a:blip r:embed="rId8"/>
                  <a:stretch>
                    <a:fillRect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2799344" y="1120842"/>
            <a:ext cx="13943197" cy="3276600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D53F101-3E09-48A7-9C1A-D241DC18E2BC}"/>
                    </a:ext>
                  </a:extLst>
                </p:cNvPr>
                <p:cNvSpPr/>
                <p:nvPr/>
              </p:nvSpPr>
              <p:spPr>
                <a:xfrm>
                  <a:off x="2089599" y="794613"/>
                  <a:ext cx="8781599" cy="1756228"/>
                </a:xfrm>
                <a:prstGeom prst="rect">
                  <a:avLst/>
                </a:prstGeom>
                <a:solidFill>
                  <a:srgbClr val="FF0000">
                    <a:alpha val="50000"/>
                  </a:srgbClr>
                </a:solidFill>
                <a:ln w="762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nl-NL" sz="4400" b="1" smtClean="0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5</a:t>
                  </a:r>
                  <a:r>
                    <a:rPr lang="nl-NL" sz="440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4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440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e>
                                <m:sup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sz="4400" i="1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400" i="1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4400" i="1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4400" i="1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400" i="1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4400" i="1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−1 </m:t>
                                  </m:r>
                                </m:e>
                              </m:rad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+1−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sz="44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func>
                      <m:r>
                        <a:rPr lang="en-US" sz="4400" i="1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440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bằng </a:t>
                  </a:r>
                  <a:endParaRPr lang="en-US" sz="440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D53F101-3E09-48A7-9C1A-D241DC18E2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9599" y="794613"/>
                  <a:ext cx="8781599" cy="175622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76200">
                  <a:solidFill>
                    <a:srgbClr val="FFFF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6">
            <a:hlinkClick r:id="rId10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56" y="571606"/>
            <a:ext cx="2895494" cy="289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6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7F1A46-4DC8-4060-8629-C3E538A23BDE}"/>
              </a:ext>
            </a:extLst>
          </p:cNvPr>
          <p:cNvSpPr/>
          <p:nvPr/>
        </p:nvSpPr>
        <p:spPr>
          <a:xfrm>
            <a:off x="2895600" y="2552700"/>
            <a:ext cx="12608836" cy="387798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69">
              <a:lnSpc>
                <a:spcPct val="150000"/>
              </a:lnSpc>
            </a:pPr>
            <a:r>
              <a:rPr lang="en-US" sz="8100" b="1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A5A5A5"/>
                  </a:fgClr>
                  <a:bgClr>
                    <a:srgbClr val="A5A5A5">
                      <a:lumMod val="40000"/>
                      <a:lumOff val="60000"/>
                    </a:srgb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 defTabSz="1371669">
              <a:lnSpc>
                <a:spcPct val="150000"/>
              </a:lnSpc>
            </a:pPr>
            <a:r>
              <a:rPr lang="en-US" sz="8100" b="1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A5A5A5"/>
                  </a:fgClr>
                  <a:bgClr>
                    <a:srgbClr val="A5A5A5">
                      <a:lumMod val="40000"/>
                      <a:lumOff val="60000"/>
                    </a:srgb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ĐÃ THAM GIA TRÒ CHƠI</a:t>
            </a:r>
          </a:p>
        </p:txBody>
      </p:sp>
    </p:spTree>
    <p:extLst>
      <p:ext uri="{BB962C8B-B14F-4D97-AF65-F5344CB8AC3E}">
        <p14:creationId xmlns:p14="http://schemas.microsoft.com/office/powerpoint/2010/main" val="386061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165033">
            <a:off x="12590791" y="-3274852"/>
            <a:ext cx="8815906" cy="58405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7145000" y="9182100"/>
            <a:ext cx="905034" cy="88693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08665" y="266187"/>
            <a:ext cx="77724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800" b="1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38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fr-FR" sz="3800" b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b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(SGK </a:t>
            </a:r>
            <a:r>
              <a:rPr lang="fr-FR" sz="3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fr-FR" sz="3800" b="1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fr-FR" sz="38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b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72)</a:t>
            </a:r>
            <a:endParaRPr lang="en-US" sz="38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762000" y="1181100"/>
                <a:ext cx="15417135" cy="2822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:r>
                  <a:rPr lang="en-US" sz="38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Sử dụng định nghĩa, tìm các giới hạn sau:</a:t>
                </a:r>
              </a:p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  <m:func>
                        <m:funcPr>
                          <m:ctrlPr>
                            <a:rPr lang="en-US" sz="3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800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→−3</m:t>
                              </m:r>
                            </m:lim>
                          </m:limLow>
                        </m:fName>
                        <m:e>
                          <m:sSup>
                            <m:sSup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func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r>
                        <a:rPr lang="en-US" sz="3800" b="0" i="0" kern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3800" b="0" i="1" kern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                     </m:t>
                      </m:r>
                      <m:r>
                        <a:rPr lang="en-US" sz="3800" b="0" i="1" kern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800" b="0" i="1" kern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func>
                        <m:funcPr>
                          <m:ctrlPr>
                            <a:rPr lang="en-US" sz="3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800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→5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8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i="1" ker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ker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800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25</m:t>
                              </m:r>
                            </m:num>
                            <m:den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800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func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</m:oMath>
                  </m:oMathPara>
                </a14:m>
                <a:r>
                  <a:rPr lang="en-US" sz="3800" ker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/>
                </a:r>
                <a:br>
                  <a:rPr lang="en-US" sz="3800" ker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</a:br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181100"/>
                <a:ext cx="15417135" cy="282237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3733800" y="5373505"/>
                <a:ext cx="12241471" cy="41910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38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8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 </a:t>
                </a:r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sử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dãy số thỏa mãn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fName>
                      <m:e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𝑙𝑖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fName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fName>
                        <m:e>
                          <m:sSubSup>
                            <m:sSubSup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38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8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8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3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=9</m:t>
                      </m:r>
                    </m:oMath>
                  </m:oMathPara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 sz="38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→−3</m:t>
                            </m:r>
                          </m:lim>
                        </m:limLow>
                      </m:fName>
                      <m:e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func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 =9</m:t>
                    </m:r>
                  </m:oMath>
                </a14:m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5373505"/>
                <a:ext cx="12241471" cy="4191084"/>
              </a:xfrm>
              <a:prstGeom prst="rect">
                <a:avLst/>
              </a:prstGeom>
              <a:blipFill>
                <a:blip r:embed="rId15"/>
                <a:stretch>
                  <a:fillRect l="-1643" b="-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7851647" y="4161592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kumimoji="0" lang="en-US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endParaRPr kumimoji="0" lang="en-US" sz="3800" b="1" i="1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40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1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165033">
            <a:off x="12590791" y="-3274852"/>
            <a:ext cx="8815906" cy="58405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7145000" y="9182100"/>
            <a:ext cx="905034" cy="88693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08665" y="266187"/>
            <a:ext cx="77724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(SGK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762000" y="1181100"/>
                <a:ext cx="15417135" cy="2822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Sử dụng định nghĩa, tìm các giới hạn sau: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)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38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→−3</m:t>
                              </m:r>
                            </m:lim>
                          </m:limLow>
                        </m:fName>
                        <m:e>
                          <m:sSup>
                            <m:sSup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func>
                      <m:r>
                        <a:rPr kumimoji="0" lang="en-US" sz="3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r>
                        <a:rPr kumimoji="0" lang="en-US" sz="3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kumimoji="0" lang="en-US" sz="3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                     </m:t>
                      </m:r>
                      <m:r>
                        <a:rPr kumimoji="0" lang="en-US" sz="3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en-US" sz="3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38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→5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0" lang="en-US" sz="3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8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3800" b="0" i="0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kumimoji="0" lang="en-US" sz="38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25</m:t>
                              </m:r>
                            </m:num>
                            <m:den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kumimoji="0" lang="en-US" sz="38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func>
                      <m:r>
                        <a:rPr kumimoji="0" lang="en-US" sz="3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</m:oMath>
                  </m:oMathPara>
                </a14:m>
                <a:r>
                  <a:rPr kumimoji="0" lang="en-US" sz="3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/>
                </a:r>
                <a:br>
                  <a:rPr kumimoji="0" lang="en-US" sz="3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</a:b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181100"/>
                <a:ext cx="15417135" cy="282237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3733800" y="4991100"/>
                <a:ext cx="12241471" cy="51504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r>
                      <a:rPr lang="en-US" sz="38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8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f>
                      <m:f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 </a:t>
                </a: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sử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dãy số thỏa mãn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fName>
                      <m:e>
                        <m:sSub>
                          <m:sSub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lvl="0" algn="ctr"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fName>
                      <m:e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fName>
                      <m:e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8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e>
                    </m:func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fName>
                      <m:e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+5</m:t>
                            </m:r>
                          </m:e>
                        </m:d>
                      </m:e>
                    </m:func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</m:t>
                    </m:r>
                  </m:oMath>
                </a14:m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→5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8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e>
                    </m:func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 =10</m:t>
                    </m:r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4991100"/>
                <a:ext cx="12241471" cy="5150449"/>
              </a:xfrm>
              <a:prstGeom prst="rect">
                <a:avLst/>
              </a:prstGeom>
              <a:blipFill>
                <a:blip r:embed="rId15"/>
                <a:stretch>
                  <a:fillRect l="-1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7851647" y="4161592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kumimoji="0" lang="en-US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endParaRPr kumimoji="0" lang="en-US" sz="3800" b="1" i="1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58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51394" flipH="1">
            <a:off x="-322692" y="8897470"/>
            <a:ext cx="1180621" cy="11355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78131">
            <a:off x="17397440" y="3997078"/>
            <a:ext cx="1192488" cy="18579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686834"/>
            <a:ext cx="6589493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(SGK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1371600" y="1656330"/>
                <a:ext cx="15621000" cy="24145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 smtClean="0">
                    <a:solidFill>
                      <a:srgbClr val="000000"/>
                    </a:solidFill>
                  </a:rPr>
                  <a:t>Biết rằng hàm số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</a:rPr>
                      <m:t>𝑓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</a:rPr>
                      <m:t>(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</a:rPr>
                      <m:t>𝑥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</a:rPr>
                      <m:t>) 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thỏa mãn 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800" i="1"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3800" i="1"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3800" b="0" i="1" smtClean="0"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3800" i="1"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3800" i="1"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en-US" sz="3800" b="0" i="1" smtClean="0">
                                    <a:ea typeface="Dotum" panose="020B0600000101010101" pitchFamily="34" charset="-127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fr-FR" sz="3800" i="1"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3800" b="0" i="1" smtClean="0"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fr-FR" sz="3800" i="1"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b="0" i="1" smtClean="0"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3800" b="0" i="1" smtClean="0">
                        <a:ea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en-US" sz="3800" smtClean="0">
                    <a:solidFill>
                      <a:srgbClr val="000000"/>
                    </a:solidFill>
                  </a:rPr>
                  <a:t> </a:t>
                </a:r>
                <a:r>
                  <a:rPr lang="vi-VN" sz="3800" smtClean="0">
                    <a:solidFill>
                      <a:srgbClr val="000000"/>
                    </a:solidFill>
                  </a:rPr>
                  <a:t>và</a:t>
                </a:r>
                <a:r>
                  <a:rPr lang="vi-VN" sz="3800">
                    <a:solidFill>
                      <a:srgbClr val="000000"/>
                    </a:solidFill>
                  </a:rPr>
                  <a:t> 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800" i="1"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3800" i="1"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3800" i="1"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3800" i="1"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3800" i="1"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ea typeface="Dotum" panose="020B0600000101010101" pitchFamily="34" charset="-127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sz="3800" b="0" i="1" smtClean="0">
                                    <a:ea typeface="Dotum" panose="020B0600000101010101" pitchFamily="34" charset="-127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3800" i="1"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fr-FR" sz="3800" i="1"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3800" i="1"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3800" b="0" i="1" smtClean="0">
                        <a:ea typeface="Times New Roman" panose="02020603050405020304" pitchFamily="18" charset="0"/>
                      </a:rPr>
                      <m:t>5</m:t>
                    </m:r>
                    <m:r>
                      <a:rPr lang="en-US" sz="3800" b="0" i="0" smtClean="0"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vi-VN" sz="3800" smtClean="0">
                    <a:solidFill>
                      <a:srgbClr val="000000"/>
                    </a:solidFill>
                  </a:rPr>
                  <a:t> </a:t>
                </a:r>
                <a:r>
                  <a:rPr lang="vi-VN" sz="3800">
                    <a:solidFill>
                      <a:srgbClr val="000000"/>
                    </a:solidFill>
                  </a:rPr>
                  <a:t>Trong trường hợp này có tồn tại giới hạn 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800" i="1"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3800" i="1"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3800" i="1"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3800" i="1">
                                <a:ea typeface="Dotum" panose="020B0600000101010101" pitchFamily="34" charset="-127"/>
                              </a:rPr>
                              <m:t>→</m:t>
                            </m:r>
                            <m:r>
                              <a:rPr lang="en-US" sz="3800" b="0" i="1" smtClean="0">
                                <a:ea typeface="Dotum" panose="020B0600000101010101" pitchFamily="34" charset="-127"/>
                              </a:rPr>
                              <m:t>2</m:t>
                            </m:r>
                          </m:lim>
                        </m:limLow>
                      </m:fName>
                      <m:e>
                        <m:r>
                          <a:rPr lang="en-US" sz="3800" i="1"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fr-FR" sz="3800" i="1"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hay không? Giải thích.</a:t>
                </a:r>
                <a:endParaRPr lang="en-US" sz="38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656330"/>
                <a:ext cx="15621000" cy="2414572"/>
              </a:xfrm>
              <a:prstGeom prst="rect">
                <a:avLst/>
              </a:prstGeom>
              <a:blipFill>
                <a:blip r:embed="rId10"/>
                <a:stretch>
                  <a:fillRect l="-1288" r="-1249"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Callout 17"/>
          <p:cNvSpPr/>
          <p:nvPr/>
        </p:nvSpPr>
        <p:spPr>
          <a:xfrm>
            <a:off x="8313187" y="4622219"/>
            <a:ext cx="1814025" cy="918566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1402137" y="6092102"/>
                <a:ext cx="16611600" cy="24256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)=3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)=5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suy ra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)≠5=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8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ên </a:t>
                </a:r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 tồn tại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→2</m:t>
                        </m:r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2137" y="6092102"/>
                <a:ext cx="16611600" cy="2425600"/>
              </a:xfrm>
              <a:prstGeom prst="rect">
                <a:avLst/>
              </a:prstGeom>
              <a:blipFill>
                <a:blip r:embed="rId11"/>
                <a:stretch>
                  <a:fillRect l="-1211" b="-1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6441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  <p:bldP spid="18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1"/>
          <p:cNvSpPr txBox="1">
            <a:spLocks/>
          </p:cNvSpPr>
          <p:nvPr/>
        </p:nvSpPr>
        <p:spPr>
          <a:xfrm>
            <a:off x="7212424" y="277875"/>
            <a:ext cx="4114800" cy="105716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nl-NL" sz="4300" b="1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ĐỊNH NGHĨA</a:t>
            </a:r>
            <a:endParaRPr lang="en-US" sz="4300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727570" y="1535984"/>
                <a:ext cx="8187829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lvl="0" indent="-571500" defTabSz="1828800">
                  <a:buClr>
                    <a:schemeClr val="tx2"/>
                  </a:buClr>
                  <a:buFont typeface="Wingdings" panose="05000000000000000000" pitchFamily="2" charset="2"/>
                  <a:buChar char="q"/>
                </a:pPr>
                <a:r>
                  <a:rPr lang="en-US" sz="38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 </a:t>
                </a:r>
                <a:r>
                  <a:rPr lang="en-US" sz="4000" b="1" kern="0">
                    <a:solidFill>
                      <a:srgbClr val="1F497D"/>
                    </a:solidFill>
                    <a:latin typeface="Arial"/>
                    <a:cs typeface="Arial"/>
                    <a:sym typeface="Arial"/>
                  </a:rPr>
                  <a:t>HĐ1: </a:t>
                </a:r>
                <a:r>
                  <a:rPr lang="en-US" sz="38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Cho </a:t>
                </a:r>
                <a:r>
                  <a:rPr lang="en-US" sz="38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hàm số</a:t>
                </a:r>
                <a:r>
                  <a:rPr lang="en-US" sz="38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d>
                      <m:d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𝑥</m:t>
                        </m:r>
                      </m:e>
                    </m:d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=</m:t>
                    </m:r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2</m:t>
                    </m:r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</m:oMath>
                </a14:m>
                <a:endParaRPr lang="en-US" sz="3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570" y="1535984"/>
                <a:ext cx="8187829" cy="707886"/>
              </a:xfrm>
              <a:prstGeom prst="rect">
                <a:avLst/>
              </a:prstGeom>
              <a:blipFill>
                <a:blip r:embed="rId2"/>
                <a:stretch>
                  <a:fillRect l="-2159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/>
              <p:cNvSpPr/>
              <p:nvPr/>
            </p:nvSpPr>
            <p:spPr>
              <a:xfrm>
                <a:off x="723559" y="2191266"/>
                <a:ext cx="16848812" cy="12277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3800" kern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a) Xét dãy số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lang="en-US" sz="38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38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,</m:t>
                    </m:r>
                  </m:oMath>
                </a14:m>
                <a:r>
                  <a:rPr lang="en-US" sz="3800" kern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với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sSubPr>
                      <m:e>
                        <m: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𝑥</m:t>
                        </m:r>
                      </m:e>
                      <m:sub>
                        <m: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𝑛</m:t>
                        </m:r>
                      </m:sub>
                    </m:sSub>
                    <m:r>
                      <a:rPr lang="en-US" sz="38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=1+</m:t>
                    </m:r>
                    <m:f>
                      <m:fPr>
                        <m:ctrlPr>
                          <a:rPr lang="en-US" sz="38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fPr>
                      <m:num>
                        <m:r>
                          <a:rPr lang="en-US" sz="38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lang="en-US" sz="38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𝑛</m:t>
                        </m:r>
                      </m:den>
                    </m:f>
                    <m:r>
                      <a:rPr lang="en-US" sz="38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.</m:t>
                    </m:r>
                  </m:oMath>
                </a14:m>
                <a:r>
                  <a:rPr lang="en-US" sz="3800" kern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Hoàn thành bảng giá trị </a:t>
                </a:r>
                <a14:m>
                  <m:oMath xmlns:m="http://schemas.openxmlformats.org/officeDocument/2006/math"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d>
                      <m:d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800" kern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tương ứng  </a:t>
                </a:r>
                <a:endParaRPr lang="en-US" sz="3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559" y="2191266"/>
                <a:ext cx="16848812" cy="1227708"/>
              </a:xfrm>
              <a:prstGeom prst="rect">
                <a:avLst/>
              </a:prstGeom>
              <a:blipFill>
                <a:blip r:embed="rId3"/>
                <a:stretch>
                  <a:fillRect l="-1194" b="-84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angle 29"/>
              <p:cNvSpPr/>
              <p:nvPr/>
            </p:nvSpPr>
            <p:spPr>
              <a:xfrm>
                <a:off x="723559" y="6619374"/>
                <a:ext cx="14745041" cy="19595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1828800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000000"/>
                  </a:buClr>
                </a:pPr>
                <a:r>
                  <a:rPr lang="en-US" sz="3800" kern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Các giá trị tương ứng của hàm số </a:t>
                </a:r>
                <a14:m>
                  <m:oMath xmlns:m="http://schemas.openxmlformats.org/officeDocument/2006/math"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d>
                      <m:d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38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,</m:t>
                    </m:r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d>
                      <m:d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38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,…,</m:t>
                    </m:r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d>
                      <m:d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38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,…</m:t>
                    </m:r>
                  </m:oMath>
                </a14:m>
                <a:r>
                  <a:rPr lang="en-US" sz="3800" kern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lập thành một dãy số mà ta kí hiệu là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𝑓</m:t>
                        </m:r>
                        <m:d>
                          <m:dPr>
                            <m:ctrlP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8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</m:ctrlPr>
                              </m:sSubPr>
                              <m:e>
                                <m:r>
                                  <a:rPr lang="en-US" sz="38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38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𝑛</m:t>
                                </m:r>
                              </m:sub>
                            </m:sSub>
                            <m:r>
                              <m:rPr>
                                <m:nor/>
                              </m:rPr>
                              <a:rPr lang="en-US" sz="3800" kern="0">
                                <a:solidFill>
                                  <a:srgbClr val="000000"/>
                                </a:solidFill>
                                <a:latin typeface="Arial"/>
                                <a:cs typeface="Arial"/>
                                <a:sym typeface="Arial"/>
                              </a:rPr>
                              <m:t> </m:t>
                            </m:r>
                          </m:e>
                        </m:d>
                      </m:e>
                    </m:d>
                    <m:r>
                      <a:rPr lang="en-US" sz="38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.</m:t>
                    </m:r>
                  </m:oMath>
                </a14:m>
                <a:r>
                  <a:rPr lang="en-US" sz="3800" kern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Tìm </a:t>
                </a:r>
                <a14:m>
                  <m:oMath xmlns:m="http://schemas.openxmlformats.org/officeDocument/2006/math">
                    <m:r>
                      <a:rPr lang="en-US" sz="38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𝑙𝑖𝑚</m:t>
                    </m:r>
                    <m:r>
                      <a:rPr lang="en-US" sz="38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d>
                      <m:d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𝑛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3800" kern="0">
                            <a:solidFill>
                              <a:srgbClr val="000000"/>
                            </a:solidFill>
                            <a:latin typeface="Arial"/>
                            <a:cs typeface="Arial"/>
                            <a:sym typeface="Arial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sz="3800" kern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.</a:t>
                </a:r>
                <a:endParaRPr lang="en-US" sz="3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559" y="6619374"/>
                <a:ext cx="14745041" cy="1959575"/>
              </a:xfrm>
              <a:prstGeom prst="rect">
                <a:avLst/>
              </a:prstGeom>
              <a:blipFill>
                <a:blip r:embed="rId4"/>
                <a:stretch>
                  <a:fillRect l="-1364" r="-1364"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63800" y="7025972"/>
            <a:ext cx="3022402" cy="3022402"/>
          </a:xfrm>
          <a:prstGeom prst="rect">
            <a:avLst/>
          </a:prstGeom>
        </p:spPr>
      </p:pic>
      <p:pic>
        <p:nvPicPr>
          <p:cNvPr id="32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154400" y="1291756"/>
            <a:ext cx="3347642" cy="7188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78583093"/>
                  </p:ext>
                </p:extLst>
              </p:nvPr>
            </p:nvGraphicFramePr>
            <p:xfrm>
              <a:off x="935605" y="3723774"/>
              <a:ext cx="16424720" cy="2811203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483089">
                      <a:extLst>
                        <a:ext uri="{9D8B030D-6E8A-4147-A177-3AD203B41FA5}">
                          <a16:colId xmlns:a16="http://schemas.microsoft.com/office/drawing/2014/main" val="938605604"/>
                        </a:ext>
                      </a:extLst>
                    </a:gridCol>
                    <a:gridCol w="2321357">
                      <a:extLst>
                        <a:ext uri="{9D8B030D-6E8A-4147-A177-3AD203B41FA5}">
                          <a16:colId xmlns:a16="http://schemas.microsoft.com/office/drawing/2014/main" val="2498382949"/>
                        </a:ext>
                      </a:extLst>
                    </a:gridCol>
                    <a:gridCol w="2487167">
                      <a:extLst>
                        <a:ext uri="{9D8B030D-6E8A-4147-A177-3AD203B41FA5}">
                          <a16:colId xmlns:a16="http://schemas.microsoft.com/office/drawing/2014/main" val="1496060983"/>
                        </a:ext>
                      </a:extLst>
                    </a:gridCol>
                    <a:gridCol w="2422684">
                      <a:extLst>
                        <a:ext uri="{9D8B030D-6E8A-4147-A177-3AD203B41FA5}">
                          <a16:colId xmlns:a16="http://schemas.microsoft.com/office/drawing/2014/main" val="39540076"/>
                        </a:ext>
                      </a:extLst>
                    </a:gridCol>
                    <a:gridCol w="2179495">
                      <a:extLst>
                        <a:ext uri="{9D8B030D-6E8A-4147-A177-3AD203B41FA5}">
                          <a16:colId xmlns:a16="http://schemas.microsoft.com/office/drawing/2014/main" val="2018767427"/>
                        </a:ext>
                      </a:extLst>
                    </a:gridCol>
                    <a:gridCol w="1111330">
                      <a:extLst>
                        <a:ext uri="{9D8B030D-6E8A-4147-A177-3AD203B41FA5}">
                          <a16:colId xmlns:a16="http://schemas.microsoft.com/office/drawing/2014/main" val="1486523942"/>
                        </a:ext>
                      </a:extLst>
                    </a:gridCol>
                    <a:gridCol w="3324617">
                      <a:extLst>
                        <a:ext uri="{9D8B030D-6E8A-4147-A177-3AD203B41FA5}">
                          <a16:colId xmlns:a16="http://schemas.microsoft.com/office/drawing/2014/main" val="1047376581"/>
                        </a:ext>
                      </a:extLst>
                    </a:gridCol>
                    <a:gridCol w="1094981">
                      <a:extLst>
                        <a:ext uri="{9D8B030D-6E8A-4147-A177-3AD203B41FA5}">
                          <a16:colId xmlns:a16="http://schemas.microsoft.com/office/drawing/2014/main" val="2939082702"/>
                        </a:ext>
                      </a:extLst>
                    </a:gridCol>
                  </a:tblGrid>
                  <a:tr h="12886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6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oMath>
                            </m:oMathPara>
                          </a14:m>
                          <a:endParaRPr lang="en-US" sz="36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nl-NL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nl-NL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nl-NL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nl-NL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60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nl-NL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60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nl-NL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60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...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nl-NL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+1</m:t>
                                  </m:r>
                                </m:num>
                                <m:den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den>
                              </m:f>
                              <m:r>
                                <a:rPr lang="nl-NL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360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...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68524405"/>
                      </a:ext>
                    </a:extLst>
                  </a:tr>
                  <a:tr h="152255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6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𝒇</m:t>
                                </m:r>
                                <m:r>
                                  <a:rPr lang="nl-NL" sz="36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nl-NL" sz="36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  <m:r>
                                  <a:rPr lang="nl-NL" sz="36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36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60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l-NL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nl-NL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nl-NL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36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?</m:t>
                                </m:r>
                              </m:oMath>
                            </m:oMathPara>
                          </a14:m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60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l-NL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nl-NL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nl-NL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36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?</m:t>
                                </m:r>
                              </m:oMath>
                            </m:oMathPara>
                          </a14:m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60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l-NL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nl-NL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nl-NL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36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?</m:t>
                                </m:r>
                              </m:oMath>
                            </m:oMathPara>
                          </a14:m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60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l-NL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nl-NL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nl-NL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36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?</m:t>
                                </m:r>
                              </m:oMath>
                            </m:oMathPara>
                          </a14:m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...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nl-NL" sz="360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l-NL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nl-NL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nl-NL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36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?</m:t>
                                </m:r>
                              </m:oMath>
                            </m:oMathPara>
                          </a14:m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...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0854510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78583093"/>
                  </p:ext>
                </p:extLst>
              </p:nvPr>
            </p:nvGraphicFramePr>
            <p:xfrm>
              <a:off x="935605" y="3723774"/>
              <a:ext cx="16424720" cy="2811203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483089">
                      <a:extLst>
                        <a:ext uri="{9D8B030D-6E8A-4147-A177-3AD203B41FA5}">
                          <a16:colId xmlns:a16="http://schemas.microsoft.com/office/drawing/2014/main" val="938605604"/>
                        </a:ext>
                      </a:extLst>
                    </a:gridCol>
                    <a:gridCol w="2321357">
                      <a:extLst>
                        <a:ext uri="{9D8B030D-6E8A-4147-A177-3AD203B41FA5}">
                          <a16:colId xmlns:a16="http://schemas.microsoft.com/office/drawing/2014/main" val="2498382949"/>
                        </a:ext>
                      </a:extLst>
                    </a:gridCol>
                    <a:gridCol w="2487167">
                      <a:extLst>
                        <a:ext uri="{9D8B030D-6E8A-4147-A177-3AD203B41FA5}">
                          <a16:colId xmlns:a16="http://schemas.microsoft.com/office/drawing/2014/main" val="1496060983"/>
                        </a:ext>
                      </a:extLst>
                    </a:gridCol>
                    <a:gridCol w="2422684">
                      <a:extLst>
                        <a:ext uri="{9D8B030D-6E8A-4147-A177-3AD203B41FA5}">
                          <a16:colId xmlns:a16="http://schemas.microsoft.com/office/drawing/2014/main" val="39540076"/>
                        </a:ext>
                      </a:extLst>
                    </a:gridCol>
                    <a:gridCol w="2179495">
                      <a:extLst>
                        <a:ext uri="{9D8B030D-6E8A-4147-A177-3AD203B41FA5}">
                          <a16:colId xmlns:a16="http://schemas.microsoft.com/office/drawing/2014/main" val="2018767427"/>
                        </a:ext>
                      </a:extLst>
                    </a:gridCol>
                    <a:gridCol w="1111330">
                      <a:extLst>
                        <a:ext uri="{9D8B030D-6E8A-4147-A177-3AD203B41FA5}">
                          <a16:colId xmlns:a16="http://schemas.microsoft.com/office/drawing/2014/main" val="1486523942"/>
                        </a:ext>
                      </a:extLst>
                    </a:gridCol>
                    <a:gridCol w="3324617">
                      <a:extLst>
                        <a:ext uri="{9D8B030D-6E8A-4147-A177-3AD203B41FA5}">
                          <a16:colId xmlns:a16="http://schemas.microsoft.com/office/drawing/2014/main" val="1047376581"/>
                        </a:ext>
                      </a:extLst>
                    </a:gridCol>
                    <a:gridCol w="1094981">
                      <a:extLst>
                        <a:ext uri="{9D8B030D-6E8A-4147-A177-3AD203B41FA5}">
                          <a16:colId xmlns:a16="http://schemas.microsoft.com/office/drawing/2014/main" val="2939082702"/>
                        </a:ext>
                      </a:extLst>
                    </a:gridCol>
                  </a:tblGrid>
                  <a:tr h="128865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412" t="-472" r="-1009877" b="-1193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64042" t="-472" r="-544094" b="-1193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153186" t="-472" r="-408088" b="-1193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259548" t="-472" r="-318342" b="-1193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400840" t="-472" r="-254902" b="-1193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...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361651" t="-472" r="-33394" b="-1193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...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68524405"/>
                      </a:ext>
                    </a:extLst>
                  </a:tr>
                  <a:tr h="152255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412" t="-84861" r="-1009877" b="-7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64042" t="-84861" r="-544094" b="-7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153186" t="-84861" r="-408088" b="-7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259548" t="-84861" r="-318342" b="-7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400840" t="-84861" r="-254902" b="-7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...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361651" t="-84861" r="-33394" b="-7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...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085451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4146884" y="5470806"/>
                <a:ext cx="533400" cy="646331"/>
              </a:xfrm>
              <a:prstGeom prst="rect">
                <a:avLst/>
              </a:prstGeom>
              <a:solidFill>
                <a:srgbClr val="E7FEFF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𝟒</m:t>
                      </m:r>
                    </m:oMath>
                  </m:oMathPara>
                </a14:m>
                <a:endParaRPr lang="en-US" sz="3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884" y="5470806"/>
                <a:ext cx="533400" cy="64633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6590447" y="5454764"/>
                <a:ext cx="533400" cy="646331"/>
              </a:xfrm>
              <a:prstGeom prst="rect">
                <a:avLst/>
              </a:prstGeom>
              <a:solidFill>
                <a:srgbClr val="E7FEFF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𝟑</m:t>
                      </m:r>
                    </m:oMath>
                  </m:oMathPara>
                </a14:m>
                <a:endParaRPr lang="en-US" sz="3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0447" y="5454764"/>
                <a:ext cx="533400" cy="64633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9050052" y="5347695"/>
                <a:ext cx="439544" cy="892552"/>
              </a:xfrm>
              <a:prstGeom prst="rect">
                <a:avLst/>
              </a:prstGeom>
              <a:solidFill>
                <a:srgbClr val="E7FEFF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b="1" smtClean="0">
                    <a:solidFill>
                      <a:srgbClr val="FF0000"/>
                    </a:solidFill>
                  </a:rPr>
                  <a:t> </a:t>
                </a:r>
                <a:endParaRPr lang="en-US" b="1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0052" y="5347695"/>
                <a:ext cx="439544" cy="89255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11338011" y="5347695"/>
                <a:ext cx="439544" cy="898195"/>
              </a:xfrm>
              <a:prstGeom prst="rect">
                <a:avLst/>
              </a:prstGeom>
              <a:solidFill>
                <a:srgbClr val="E7FEFF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b="1" smtClean="0">
                    <a:solidFill>
                      <a:srgbClr val="FF0000"/>
                    </a:solidFill>
                  </a:rPr>
                  <a:t> </a:t>
                </a:r>
                <a:endParaRPr lang="en-US" b="1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8011" y="5347695"/>
                <a:ext cx="439544" cy="89819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14645030" y="5351073"/>
                <a:ext cx="1379032" cy="917880"/>
              </a:xfrm>
              <a:prstGeom prst="rect">
                <a:avLst/>
              </a:prstGeom>
              <a:solidFill>
                <a:srgbClr val="E7FEFF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d>
                          <m:dPr>
                            <m:ctrlPr>
                              <a:rPr lang="en-US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nl-NL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  <m:r>
                              <a:rPr lang="nl-NL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nl-NL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</m:d>
                      </m:num>
                      <m:den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𝒏</m:t>
                        </m:r>
                      </m:den>
                    </m:f>
                  </m:oMath>
                </a14:m>
                <a:r>
                  <a:rPr lang="en-US" b="1" smtClean="0">
                    <a:solidFill>
                      <a:srgbClr val="FF0000"/>
                    </a:solidFill>
                  </a:rPr>
                  <a:t> </a:t>
                </a:r>
                <a:endParaRPr lang="en-US" b="1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5030" y="5351073"/>
                <a:ext cx="1379032" cy="91788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3394008" y="8671907"/>
                <a:ext cx="7944003" cy="1376467"/>
              </a:xfrm>
              <a:prstGeom prst="rect">
                <a:avLst/>
              </a:prstGeom>
              <a:noFill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f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2(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+1)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den>
                    </m:f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4008" y="8671907"/>
                <a:ext cx="7944003" cy="137646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989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26" grpId="0"/>
      <p:bldP spid="30" grpId="0"/>
      <p:bldP spid="5" grpId="0" animBg="1"/>
      <p:bldP spid="20" grpId="0" animBg="1"/>
      <p:bldP spid="6" grpId="0" animBg="1"/>
      <p:bldP spid="21" grpId="0" animBg="1"/>
      <p:bldP spid="22" grpId="0" animBg="1"/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3"/>
          <p:cNvGrpSpPr/>
          <p:nvPr/>
        </p:nvGrpSpPr>
        <p:grpSpPr>
          <a:xfrm>
            <a:off x="-228600" y="9944100"/>
            <a:ext cx="20040600" cy="2336845"/>
            <a:chOff x="0" y="0"/>
            <a:chExt cx="3019157" cy="790488"/>
          </a:xfrm>
        </p:grpSpPr>
        <p:sp>
          <p:nvSpPr>
            <p:cNvPr id="28" name="Freeform 4"/>
            <p:cNvSpPr/>
            <p:nvPr/>
          </p:nvSpPr>
          <p:spPr>
            <a:xfrm>
              <a:off x="0" y="0"/>
              <a:ext cx="3019157" cy="790488"/>
            </a:xfrm>
            <a:custGeom>
              <a:avLst/>
              <a:gdLst/>
              <a:ahLst/>
              <a:cxnLst/>
              <a:rect l="l" t="t" r="r" b="b"/>
              <a:pathLst>
                <a:path w="3019157" h="790488">
                  <a:moveTo>
                    <a:pt x="2894697" y="790488"/>
                  </a:moveTo>
                  <a:lnTo>
                    <a:pt x="124460" y="790488"/>
                  </a:lnTo>
                  <a:cubicBezTo>
                    <a:pt x="55880" y="790488"/>
                    <a:pt x="0" y="734608"/>
                    <a:pt x="0" y="6660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94697" y="0"/>
                  </a:lnTo>
                  <a:cubicBezTo>
                    <a:pt x="2963277" y="0"/>
                    <a:pt x="3019157" y="55880"/>
                    <a:pt x="3019157" y="124460"/>
                  </a:cubicBezTo>
                  <a:lnTo>
                    <a:pt x="3019157" y="666028"/>
                  </a:lnTo>
                  <a:cubicBezTo>
                    <a:pt x="3019157" y="734608"/>
                    <a:pt x="2963277" y="790488"/>
                    <a:pt x="2894697" y="790488"/>
                  </a:cubicBezTo>
                  <a:close/>
                </a:path>
              </a:pathLst>
            </a:custGeom>
            <a:solidFill>
              <a:srgbClr val="3D5F7B"/>
            </a:solidFill>
          </p:spPr>
        </p:sp>
      </p:grpSp>
      <p:pic>
        <p:nvPicPr>
          <p:cNvPr id="2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6703071" y="475661"/>
            <a:ext cx="905034" cy="88693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94204" y="419100"/>
            <a:ext cx="77724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(SGK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94204" y="1640262"/>
            <a:ext cx="6271634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các giới hạn </a:t>
            </a:r>
            <a:r>
              <a:rPr kumimoji="0" lang="en-US" sz="3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sau: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7696200" y="853003"/>
            <a:ext cx="0" cy="88878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Callout 32"/>
          <p:cNvSpPr/>
          <p:nvPr/>
        </p:nvSpPr>
        <p:spPr>
          <a:xfrm>
            <a:off x="12211224" y="1378871"/>
            <a:ext cx="1752600" cy="76876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8459653" y="2608220"/>
                <a:ext cx="9351061" cy="7259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→2</m:t>
                        </m:r>
                      </m:lim>
                    </m:limLow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4⋅2+3=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38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→3</m:t>
                        </m:r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+6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→3</m:t>
                        </m:r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3)(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2)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800" i="1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</a:t>
                </a:r>
                <a14:m>
                  <m:oMath xmlns:m="http://schemas.openxmlformats.org/officeDocument/2006/math"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→3</m:t>
                        </m:r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2)=1</m:t>
                    </m:r>
                  </m:oMath>
                </a14:m>
                <a:endParaRPr lang="en-US" sz="38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rad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rad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ad>
                          <m:radPr>
                            <m:degHide m:val="on"/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rad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1)(</m:t>
                        </m:r>
                        <m:rad>
                          <m:radPr>
                            <m:degHide m:val="on"/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rad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+1)</m:t>
                        </m:r>
                      </m:den>
                    </m:f>
                  </m:oMath>
                </a14:m>
                <a:endParaRPr lang="en-US" sz="3800" i="1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</a:t>
                </a:r>
                <a14:m>
                  <m:oMath xmlns:m="http://schemas.openxmlformats.org/officeDocument/2006/math"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rad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9653" y="2608220"/>
                <a:ext cx="9351061" cy="7259680"/>
              </a:xfrm>
              <a:prstGeom prst="rect">
                <a:avLst/>
              </a:prstGeom>
              <a:blipFill>
                <a:blip r:embed="rId14"/>
                <a:stretch>
                  <a:fillRect l="-2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898215" y="3113918"/>
                <a:ext cx="4365234" cy="8653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→2</m:t>
                        </m:r>
                      </m:lim>
                    </m:limLow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</m:oMath>
                </a14:m>
                <a:endParaRPr lang="en-US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215" y="3113918"/>
                <a:ext cx="4365234" cy="865301"/>
              </a:xfrm>
              <a:prstGeom prst="rect">
                <a:avLst/>
              </a:prstGeom>
              <a:blipFill>
                <a:blip r:embed="rId15"/>
                <a:stretch>
                  <a:fillRect l="-4609" t="-11972" b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894204" y="4838596"/>
                <a:ext cx="3143938" cy="10542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→3</m:t>
                        </m:r>
                      </m:lim>
                    </m:limLow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f>
                      <m:f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+6</m:t>
                        </m:r>
                      </m:num>
                      <m:den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204" y="4838596"/>
                <a:ext cx="3143938" cy="1054263"/>
              </a:xfrm>
              <a:prstGeom prst="rect">
                <a:avLst/>
              </a:prstGeom>
              <a:blipFill>
                <a:blip r:embed="rId16"/>
                <a:stretch>
                  <a:fillRect l="-6408" b="-46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894204" y="6752236"/>
                <a:ext cx="2472728" cy="10518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f>
                      <m:f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rad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endParaRPr lang="en-US"/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204" y="6752236"/>
                <a:ext cx="2472728" cy="1051891"/>
              </a:xfrm>
              <a:prstGeom prst="rect">
                <a:avLst/>
              </a:prstGeom>
              <a:blipFill>
                <a:blip r:embed="rId17"/>
                <a:stretch>
                  <a:fillRect l="-8148"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620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33" grpId="0" animBg="1"/>
      <p:bldP spid="4" grpId="0"/>
      <p:bldP spid="5" grpId="0"/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997328">
            <a:off x="17066901" y="292104"/>
            <a:ext cx="1355914" cy="21126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" y="358177"/>
            <a:ext cx="77724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(SGK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2768" y="1587449"/>
            <a:ext cx="507398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các giới hạn sau: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096000" y="1361048"/>
            <a:ext cx="0" cy="88878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6575903" y="3066323"/>
                <a:ext cx="11136871" cy="22445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limLow>
                        <m:limLow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den>
                      </m:f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9+</m:t>
                              </m:r>
                              <m:f>
                                <m:fPr>
                                  <m:ctrlPr>
                                    <a:rPr lang="en-US" sz="38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i="1" ker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3800" i="1" ker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3−</m:t>
                              </m:r>
                              <m:f>
                                <m:fPr>
                                  <m:ctrlPr>
                                    <a:rPr lang="en-US" sz="38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i="1" ker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sz="3800" i="1" ker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9+</m:t>
                          </m:r>
                          <m:f>
                            <m:f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</m:num>
                        <m:den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3−</m:t>
                          </m:r>
                          <m:f>
                            <m:f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</m:den>
                      </m:f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</m:t>
                      </m:r>
                    </m:oMath>
                  </m:oMathPara>
                </a14:m>
                <a:r>
                  <a:rPr lang="en-US" sz="3800" i="1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800" i="1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 sz="3800" i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903" y="3066323"/>
                <a:ext cx="11136871" cy="224458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664110" y="3590897"/>
                <a:ext cx="3386503" cy="11909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den>
                      </m:f>
                    </m:oMath>
                  </m:oMathPara>
                </a14:m>
                <a:endParaRPr lang="en-US" i="1"/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10" y="3590897"/>
                <a:ext cx="3386503" cy="119090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664110" y="6849705"/>
                <a:ext cx="3781228" cy="12007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→−∞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den>
                      </m:f>
                    </m:oMath>
                  </m:oMathPara>
                </a14:m>
                <a:endParaRPr lang="en-US" i="1"/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10" y="6849705"/>
                <a:ext cx="3781228" cy="120071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6096000" y="6456235"/>
                <a:ext cx="11921574" cy="33354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→−∞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den>
                      </m:f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→−∞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7−</m:t>
                              </m:r>
                              <m:f>
                                <m:f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11</m:t>
                                  </m:r>
                                </m:num>
                                <m:den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2+</m:t>
                              </m:r>
                              <m:f>
                                <m:f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→−∞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7−</m:t>
                          </m:r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11</m:t>
                              </m:r>
                            </m:num>
                            <m:den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2+</m:t>
                          </m:r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3800" i="1" kern="0" smtClean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                                                              </m:t>
                      </m:r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800" i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6456235"/>
                <a:ext cx="11921574" cy="33354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1525418" y="1733643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sz="3800" b="1" i="1" u="sng" smtClean="0">
                <a:solidFill>
                  <a:schemeClr val="tx2"/>
                </a:solidFill>
              </a:rPr>
              <a:t>Giải</a:t>
            </a:r>
            <a:r>
              <a:rPr lang="en-US" sz="3800" b="1" i="1" u="sng" smtClean="0">
                <a:solidFill>
                  <a:schemeClr val="tx2"/>
                </a:solidFill>
              </a:rPr>
              <a:t>:</a:t>
            </a:r>
            <a:endParaRPr lang="en-US" sz="3800" b="1" i="1" u="sng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118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/>
      <p:bldP spid="10" grpId="0"/>
      <p:bldP spid="12" grpId="0"/>
      <p:bldP spid="14" grpId="0"/>
      <p:bldP spid="1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997328">
            <a:off x="17066901" y="292104"/>
            <a:ext cx="1355914" cy="21126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" y="358177"/>
            <a:ext cx="77724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(SGK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2768" y="1587449"/>
            <a:ext cx="507398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các giới hạn sau: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096000" y="1361048"/>
            <a:ext cx="0" cy="88878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6575901" y="2329622"/>
                <a:ext cx="11136871" cy="38806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rad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ad>
                            <m:radPr>
                              <m:degHide m:val="on"/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3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800" i="1" ker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3800" i="1" ker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   </m:t>
                      </m:r>
                      <m:rad>
                        <m:radPr>
                          <m:degHide m:val="on"/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sz="3800" i="1" kern="0" smtClean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3800" kern="0" smtClean="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38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kumimoji="0" lang="en-US" sz="3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901" y="2329622"/>
                <a:ext cx="11136871" cy="388067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664110" y="3590897"/>
                <a:ext cx="3766224" cy="13389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rad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10" y="3590897"/>
                <a:ext cx="3766224" cy="133895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664110" y="7375317"/>
                <a:ext cx="3851182" cy="13389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→−∞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rad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10" y="7375317"/>
                <a:ext cx="3851182" cy="133895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5366756" y="6885183"/>
                <a:ext cx="11921574" cy="18290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→−∞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rad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→−∞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rad>
                            <m:radPr>
                              <m:degHide m:val="on"/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3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800" i="1" ker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3800" i="1" ker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=−1</m:t>
                      </m:r>
                    </m:oMath>
                  </m:oMathPara>
                </a14:m>
                <a:r>
                  <a:rPr lang="en-US" sz="3800" i="1" ker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800" i="1" ker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 i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6756" y="6885183"/>
                <a:ext cx="11921574" cy="182909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1525418" y="1733643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kumimoji="0" lang="en-US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endParaRPr kumimoji="0" lang="en-US" sz="3800" b="1" i="1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529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2" grpId="0"/>
      <p:bldP spid="1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997328">
            <a:off x="17066901" y="292104"/>
            <a:ext cx="1355914" cy="21126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" y="358177"/>
            <a:ext cx="77724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(SGK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2768" y="1587449"/>
            <a:ext cx="507398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các giới hạn sau: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096000" y="1361048"/>
            <a:ext cx="0" cy="88878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6575901" y="3041580"/>
                <a:ext cx="11136871" cy="1740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𝑒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e>
                            <m:sup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−6</m:t>
                          </m:r>
                        </m:den>
                      </m:f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=−∞</m:t>
                      </m:r>
                    </m:oMath>
                  </m:oMathPara>
                </a14:m>
                <a:endParaRPr kumimoji="0" lang="en-US" sz="3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901" y="3041580"/>
                <a:ext cx="11136871" cy="1740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664110" y="3590897"/>
                <a:ext cx="3045769" cy="11909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𝑒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e>
                            <m:sup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−6</m:t>
                          </m:r>
                        </m:den>
                      </m:f>
                    </m:oMath>
                  </m:oMathPara>
                </a14:m>
                <a:endPara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10" y="3590897"/>
                <a:ext cx="3045769" cy="119090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664110" y="5900255"/>
                <a:ext cx="3099503" cy="11909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7</m:t>
                              </m:r>
                            </m:e>
                            <m:sup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−7</m:t>
                          </m:r>
                        </m:den>
                      </m:f>
                    </m:oMath>
                  </m:oMathPara>
                </a14:m>
                <a:endPara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10" y="5900255"/>
                <a:ext cx="3099503" cy="119090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6183549" y="5315479"/>
                <a:ext cx="11921574" cy="17756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sz="3800" i="1" kern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800" i="1" kern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7</m:t>
                              </m:r>
                            </m:e>
                            <m:sup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−7</m:t>
                          </m:r>
                        </m:den>
                      </m:f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=+∞</m:t>
                      </m:r>
                    </m:oMath>
                  </m:oMathPara>
                </a14:m>
                <a:endParaRPr lang="en-US" sz="3800" i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3549" y="5315479"/>
                <a:ext cx="11921574" cy="177567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1525418" y="1733643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kumimoji="0" lang="en-US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endParaRPr kumimoji="0" lang="en-US" sz="3800" b="1" i="1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358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2" grpId="0"/>
      <p:bldP spid="1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FEFF"/>
        </a:solidFill>
        <a:effectLst/>
      </p:bgPr>
    </p:bg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2074;p37"/>
          <p:cNvSpPr txBox="1">
            <a:spLocks noGrp="1"/>
          </p:cNvSpPr>
          <p:nvPr>
            <p:ph type="title"/>
          </p:nvPr>
        </p:nvSpPr>
        <p:spPr>
          <a:xfrm>
            <a:off x="5317533" y="876300"/>
            <a:ext cx="7967012" cy="30228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mtClean="0">
                <a:latin typeface="+mj-lt"/>
              </a:rPr>
              <a:t>VẬN DỤNG</a:t>
            </a:r>
            <a:endParaRPr lang="en-US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00600" y="4457700"/>
            <a:ext cx="9000878" cy="1215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90240" y="7429500"/>
            <a:ext cx="4021598" cy="229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5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3"/>
          <p:cNvGrpSpPr/>
          <p:nvPr/>
        </p:nvGrpSpPr>
        <p:grpSpPr>
          <a:xfrm>
            <a:off x="-228600" y="9817055"/>
            <a:ext cx="20040600" cy="2336845"/>
            <a:chOff x="0" y="0"/>
            <a:chExt cx="3019157" cy="790488"/>
          </a:xfrm>
        </p:grpSpPr>
        <p:sp>
          <p:nvSpPr>
            <p:cNvPr id="28" name="Freeform 4"/>
            <p:cNvSpPr/>
            <p:nvPr/>
          </p:nvSpPr>
          <p:spPr>
            <a:xfrm>
              <a:off x="0" y="0"/>
              <a:ext cx="3019157" cy="790488"/>
            </a:xfrm>
            <a:custGeom>
              <a:avLst/>
              <a:gdLst/>
              <a:ahLst/>
              <a:cxnLst/>
              <a:rect l="l" t="t" r="r" b="b"/>
              <a:pathLst>
                <a:path w="3019157" h="790488">
                  <a:moveTo>
                    <a:pt x="2894697" y="790488"/>
                  </a:moveTo>
                  <a:lnTo>
                    <a:pt x="124460" y="790488"/>
                  </a:lnTo>
                  <a:cubicBezTo>
                    <a:pt x="55880" y="790488"/>
                    <a:pt x="0" y="734608"/>
                    <a:pt x="0" y="6660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94697" y="0"/>
                  </a:lnTo>
                  <a:cubicBezTo>
                    <a:pt x="2963277" y="0"/>
                    <a:pt x="3019157" y="55880"/>
                    <a:pt x="3019157" y="124460"/>
                  </a:cubicBezTo>
                  <a:lnTo>
                    <a:pt x="3019157" y="666028"/>
                  </a:lnTo>
                  <a:cubicBezTo>
                    <a:pt x="3019157" y="734608"/>
                    <a:pt x="2963277" y="790488"/>
                    <a:pt x="2894697" y="790488"/>
                  </a:cubicBezTo>
                  <a:close/>
                </a:path>
              </a:pathLst>
            </a:custGeom>
            <a:solidFill>
              <a:srgbClr val="3D5F7B"/>
            </a:solidFill>
          </p:spPr>
        </p:sp>
      </p:grpSp>
      <p:pic>
        <p:nvPicPr>
          <p:cNvPr id="2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7145000" y="422902"/>
            <a:ext cx="905034" cy="88693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57200" y="349778"/>
            <a:ext cx="77724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(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SGK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457200" y="1340298"/>
                <a:ext cx="17297400" cy="3429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 smtClean="0">
                    <a:solidFill>
                      <a:srgbClr val="000000"/>
                    </a:solidFill>
                  </a:rPr>
                  <a:t>Một công ty sản xuất máy tính đã xác định </a:t>
                </a:r>
                <a:r>
                  <a:rPr lang="vi-VN" sz="3800">
                    <a:solidFill>
                      <a:srgbClr val="000000"/>
                    </a:solidFill>
                  </a:rPr>
                  <a:t>được </a:t>
                </a:r>
                <a:r>
                  <a:rPr lang="vi-VN" sz="3800" smtClean="0">
                    <a:solidFill>
                      <a:srgbClr val="000000"/>
                    </a:solidFill>
                  </a:rPr>
                  <a:t>rằng</a:t>
                </a:r>
                <a:r>
                  <a:rPr lang="en-US" sz="3800" smtClean="0">
                    <a:solidFill>
                      <a:srgbClr val="000000"/>
                    </a:solidFill>
                  </a:rPr>
                  <a:t>:</a:t>
                </a:r>
                <a:r>
                  <a:rPr lang="vi-VN" sz="3800" smtClean="0">
                    <a:solidFill>
                      <a:srgbClr val="000000"/>
                    </a:solidFill>
                  </a:rPr>
                  <a:t> </a:t>
                </a:r>
                <a:r>
                  <a:rPr lang="en-US" sz="3800" smtClean="0">
                    <a:solidFill>
                      <a:srgbClr val="000000"/>
                    </a:solidFill>
                  </a:rPr>
                  <a:t>T</a:t>
                </a:r>
                <a:r>
                  <a:rPr lang="vi-VN" sz="3800" smtClean="0">
                    <a:solidFill>
                      <a:srgbClr val="000000"/>
                    </a:solidFill>
                  </a:rPr>
                  <a:t>rung </a:t>
                </a:r>
                <a:r>
                  <a:rPr lang="vi-VN" sz="3800">
                    <a:solidFill>
                      <a:srgbClr val="000000"/>
                    </a:solidFill>
                  </a:rPr>
                  <a:t>bình một nhân viên có thể lắp ráp được </a:t>
                </a:r>
                <a14:m>
                  <m:oMath xmlns:m="http://schemas.openxmlformats.org/officeDocument/2006/math">
                    <m:r>
                      <a:rPr lang="en-US" sz="3800" i="1" ker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  <m:d>
                      <m:dPr>
                        <m:ctrlP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b="0" i="1" kern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50</m:t>
                        </m:r>
                        <m:r>
                          <a:rPr lang="en-US" sz="3800" b="0" i="1" kern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num>
                      <m:den>
                        <m:r>
                          <a:rPr lang="en-US" sz="3800" b="0" i="1" kern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3800" b="0" i="1" kern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+ 4</m:t>
                        </m:r>
                      </m:den>
                    </m:f>
                    <m:r>
                      <a:rPr lang="en-US" sz="3800" b="0" i="1" kern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b="0" i="1" kern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3800" b="0" i="1" kern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≥0)</m:t>
                    </m:r>
                  </m:oMath>
                </a14:m>
                <a:r>
                  <a:rPr lang="en-US" sz="3800" smtClean="0">
                    <a:solidFill>
                      <a:srgbClr val="000000"/>
                    </a:solidFill>
                  </a:rPr>
                  <a:t> </a:t>
                </a:r>
                <a:r>
                  <a:rPr lang="vi-VN" sz="3800">
                    <a:solidFill>
                      <a:srgbClr val="000000"/>
                    </a:solidFill>
                  </a:rPr>
                  <a:t>bộ phận mỗi ngày sau </a:t>
                </a:r>
                <a14:m>
                  <m:oMath xmlns:m="http://schemas.openxmlformats.org/officeDocument/2006/math">
                    <m:r>
                      <a:rPr lang="en-US" sz="3800" i="1" ker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 ngày đào tạo. Tính</a:t>
                </a:r>
                <a:r>
                  <a:rPr lang="vi-VN" sz="3800">
                    <a:solidFill>
                      <a:srgbClr val="000000"/>
                    </a:solidFill>
                  </a:rPr>
                  <a:t> 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→+∞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   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800" smtClean="0">
                    <a:solidFill>
                      <a:srgbClr val="000000"/>
                    </a:solidFill>
                  </a:rPr>
                  <a:t> và </a:t>
                </a:r>
                <a:r>
                  <a:rPr lang="vi-VN" sz="3800" smtClean="0">
                    <a:solidFill>
                      <a:srgbClr val="000000"/>
                    </a:solidFill>
                  </a:rPr>
                  <a:t>cho </a:t>
                </a:r>
                <a:r>
                  <a:rPr lang="vi-VN" sz="3800">
                    <a:solidFill>
                      <a:srgbClr val="000000"/>
                    </a:solidFill>
                  </a:rPr>
                  <a:t>biết ý nghĩa của kết quả.</a:t>
                </a:r>
                <a:endParaRPr lang="en-US" sz="3800"/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340298"/>
                <a:ext cx="17297400" cy="3429080"/>
              </a:xfrm>
              <a:prstGeom prst="rect">
                <a:avLst/>
              </a:prstGeom>
              <a:blipFill>
                <a:blip r:embed="rId14"/>
                <a:stretch>
                  <a:fillRect l="-1163" r="-1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8554307" y="4921778"/>
            <a:ext cx="1103186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sz="3800" b="1" i="1" u="sng">
                <a:solidFill>
                  <a:schemeClr val="tx2"/>
                </a:solidFill>
              </a:rPr>
              <a:t>Giải</a:t>
            </a:r>
            <a:endParaRPr lang="en-US" sz="3800" b="1" i="1" u="sng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457200" y="5600700"/>
                <a:ext cx="17297400" cy="35970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3800" kern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→+∞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   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  <m:d>
                      <m:dPr>
                        <m:ctrlP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→+∞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50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num>
                      <m:den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800" b="0" i="0" kern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→+∞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50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num>
                      <m:den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1+</m:t>
                            </m:r>
                            <m:r>
                              <a:rPr lang="en-US" sz="3800" b="0" i="0" kern="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f>
                              <m:f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800" ker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en-US" sz="3800" i="1" ker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den>
                            </m:f>
                          </m:e>
                        </m:d>
                      </m:den>
                    </m:f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→+∞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50</m:t>
                        </m:r>
                      </m:num>
                      <m:den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1+</m:t>
                        </m:r>
                        <m:r>
                          <a:rPr lang="en-US" sz="3800" b="0" i="0" kern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8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den>
                        </m:f>
                      </m:den>
                    </m:f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=50</m:t>
                    </m:r>
                  </m:oMath>
                </a14:m>
                <a:endParaRPr lang="en-US" sz="38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3800" b="1" i="1" u="sng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Ý </a:t>
                </a:r>
                <a:r>
                  <a:rPr lang="en-US" sz="3800" b="1" i="1" u="sng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nghĩa</a:t>
                </a:r>
                <a:r>
                  <a:rPr lang="en-US" sz="3800" b="1" i="1" u="sng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3800" b="1" i="1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</a:t>
                </a:r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thời gian </a:t>
                </a:r>
                <a14:m>
                  <m:oMath xmlns:m="http://schemas.openxmlformats.org/officeDocument/2006/math"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càng lớn thì số bộ phận mỗi ngày một nhân viên làm được càng gần 50 bộ </a:t>
                </a:r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phận</a:t>
                </a: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600700"/>
                <a:ext cx="17297400" cy="3597010"/>
              </a:xfrm>
              <a:prstGeom prst="rect">
                <a:avLst/>
              </a:prstGeom>
              <a:blipFill>
                <a:blip r:embed="rId15"/>
                <a:stretch>
                  <a:fillRect l="-1163" r="-1128" b="-5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484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  <p:bldP spid="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697956">
            <a:off x="17269068" y="4689892"/>
            <a:ext cx="1280259" cy="1994738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151981">
            <a:off x="-241081" y="8882351"/>
            <a:ext cx="1354912" cy="13986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46126" y="419100"/>
            <a:ext cx="6589493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fr-FR" sz="3800" b="1" i="0" u="none" strike="noStrike" kern="1200" cap="none" spc="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(SGK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138105" y="1351332"/>
                <a:ext cx="15998874" cy="3997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>
                    <a:solidFill>
                      <a:srgbClr val="000000"/>
                    </a:solidFill>
                  </a:rPr>
                  <a:t>Chi phí (đơn vị: nghìn đồng) để sản xuất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</a:rPr>
                      <m:t>𝑥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 sản phẩm của một công ty được xác định bởi hàm số: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</a:rPr>
                      <m:t>𝐶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</a:rPr>
                      <m:t>(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</a:rPr>
                      <m:t>𝑥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</a:rPr>
                      <m:t>)=50 000+105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</a:rPr>
                      <m:t>𝑥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</a:rPr>
                      <m:t>.</m:t>
                    </m:r>
                  </m:oMath>
                </a14:m>
                <a:endParaRPr lang="vi-VN" sz="3800">
                  <a:solidFill>
                    <a:srgbClr val="000000"/>
                  </a:solidFill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solidFill>
                      <a:srgbClr val="000000"/>
                    </a:solidFill>
                  </a:rPr>
                  <a:t>a) Tính chi phí trung bình </a:t>
                </a:r>
                <a14:m>
                  <m:oMath xmlns:m="http://schemas.openxmlformats.org/officeDocument/2006/math">
                    <m:acc>
                      <m:accPr>
                        <m:chr m:val="‾"/>
                        <m:ctrlPr>
                          <a:rPr lang="en-US" sz="3800" i="1"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800" i="1" kern="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en-US" sz="3800" kern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800" smtClean="0">
                    <a:solidFill>
                      <a:srgbClr val="000000"/>
                    </a:solidFill>
                  </a:rPr>
                  <a:t> </a:t>
                </a:r>
                <a:r>
                  <a:rPr lang="vi-VN" sz="3800" smtClean="0">
                    <a:solidFill>
                      <a:srgbClr val="000000"/>
                    </a:solidFill>
                  </a:rPr>
                  <a:t>để </a:t>
                </a:r>
                <a:r>
                  <a:rPr lang="vi-VN" sz="3800">
                    <a:solidFill>
                      <a:srgbClr val="000000"/>
                    </a:solidFill>
                  </a:rPr>
                  <a:t>sản xuất một sản phẩm.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solidFill>
                      <a:srgbClr val="000000"/>
                    </a:solidFill>
                  </a:rPr>
                  <a:t>b) Tính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→+∞</m:t>
                        </m:r>
                      </m:lim>
                    </m:limLow>
                    <m:acc>
                      <m:accPr>
                        <m:chr m:val="‾"/>
                        <m:ctrlPr>
                          <a:rPr lang="en-US" sz="3800" i="1">
                            <a:effectLst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800" i="1" kern="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en-US" sz="3800" kern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800" smtClean="0">
                    <a:solidFill>
                      <a:srgbClr val="000000"/>
                    </a:solidFill>
                  </a:rPr>
                  <a:t> </a:t>
                </a:r>
                <a:r>
                  <a:rPr lang="vi-VN" sz="3800">
                    <a:solidFill>
                      <a:srgbClr val="000000"/>
                    </a:solidFill>
                  </a:rPr>
                  <a:t>và cho biết ý nghĩa của kết quả.</a:t>
                </a:r>
                <a:endParaRPr lang="vi-VN" sz="3800" b="0" i="0">
                  <a:solidFill>
                    <a:srgbClr val="000000"/>
                  </a:solidFill>
                  <a:effectLst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105" y="1351332"/>
                <a:ext cx="15998874" cy="3997376"/>
              </a:xfrm>
              <a:prstGeom prst="rect">
                <a:avLst/>
              </a:prstGeom>
              <a:blipFill>
                <a:blip r:embed="rId12"/>
                <a:stretch>
                  <a:fillRect l="-1258" r="-1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8585949" y="5348708"/>
            <a:ext cx="1103186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sz="3800" b="1" i="1" u="sng">
                <a:solidFill>
                  <a:schemeClr val="tx2"/>
                </a:solidFill>
              </a:rPr>
              <a:t>Giải</a:t>
            </a:r>
            <a:endParaRPr lang="en-US" sz="3800" b="1" i="1" u="sng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1138105" y="6422681"/>
                <a:ext cx="15397295" cy="2662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8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Chi </a:t>
                </a:r>
                <a:r>
                  <a:rPr lang="en-US" sz="3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phí trung bình </a:t>
                </a:r>
                <a14:m>
                  <m:oMath xmlns:m="http://schemas.openxmlformats.org/officeDocument/2006/math">
                    <m:acc>
                      <m:accPr>
                        <m:chr m:val="‾"/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để sản xuất một sản phẩm </a:t>
                </a:r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‾"/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50000+105</m:t>
                          </m:r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105" y="6422681"/>
                <a:ext cx="15397295" cy="266265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11430000" y="7766476"/>
            <a:ext cx="2646878" cy="969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8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(sản phẩm)</a:t>
            </a:r>
            <a:endParaRPr lang="en-US" sz="380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629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14" grpId="0"/>
      <p:bldP spid="15" grpId="0"/>
      <p:bldP spid="1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534400" y="647700"/>
            <a:ext cx="1103186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1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1524000" y="1562100"/>
                <a:ext cx="15316886" cy="70997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Ta có: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acc>
                        <m:accPr>
                          <m:chr m:val="‾"/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d>
                        <m:dPr>
                          <m:ctrl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50000+105</m:t>
                          </m:r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3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38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50000</m:t>
                                  </m:r>
                                </m:num>
                                <m:den>
                                  <m:r>
                                    <a:rPr kumimoji="0" lang="en-US" sz="3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den>
                              </m:f>
                              <m:r>
                                <a:rPr kumimoji="0" lang="en-US" sz="3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+105</m:t>
                              </m:r>
                            </m:e>
                          </m:d>
                        </m:num>
                        <m:den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kumimoji="0" lang="en-US" sz="3800" b="0" i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                    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sz="3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50000</m:t>
                              </m:r>
                            </m:num>
                            <m:den>
                              <m: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+105</m:t>
                          </m:r>
                        </m:e>
                      </m:d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=105</m:t>
                      </m:r>
                    </m:oMath>
                  </m:oMathPara>
                </a14:m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kumimoji="0" lang="en-US" sz="3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kumimoji="0" lang="en-US" sz="3800" b="1" i="1" u="sng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Ý </a:t>
                </a:r>
                <a:r>
                  <a:rPr kumimoji="0" lang="en-US" sz="3800" b="1" i="1" u="sng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nghĩa</a:t>
                </a:r>
                <a:r>
                  <a:rPr kumimoji="0" lang="en-US" sz="3800" b="1" i="1" u="sng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3800" b="1" i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800" b="1" i="1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 sản phẩm càng lớn thì chi phí trung bình sản xuất một sản phẩm càng dần tới 105 nghìn đồng.</a:t>
                </a: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562100"/>
                <a:ext cx="15316886" cy="7099700"/>
              </a:xfrm>
              <a:prstGeom prst="rect">
                <a:avLst/>
              </a:prstGeom>
              <a:blipFill>
                <a:blip r:embed="rId3"/>
                <a:stretch>
                  <a:fillRect l="-1313" b="-1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697956">
            <a:off x="17153201" y="551008"/>
            <a:ext cx="1280259" cy="1994738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151981">
            <a:off x="-241081" y="8882351"/>
            <a:ext cx="1354912" cy="139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34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800601" y="7081219"/>
            <a:ext cx="3276599" cy="50726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41093" y="93906"/>
            <a:ext cx="905034" cy="88693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7199589" y="9388959"/>
            <a:ext cx="905034" cy="8869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596721" y="5965686"/>
            <a:ext cx="905034" cy="8869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38C00F-E8A5-4110-A1AA-8DBFC98EA542}"/>
              </a:ext>
            </a:extLst>
          </p:cNvPr>
          <p:cNvSpPr txBox="1"/>
          <p:nvPr/>
        </p:nvSpPr>
        <p:spPr>
          <a:xfrm>
            <a:off x="4953000" y="974600"/>
            <a:ext cx="861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000" dirty="0">
              <a:solidFill>
                <a:srgbClr val="C0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71499" y="2937428"/>
            <a:ext cx="5406547" cy="3730072"/>
            <a:chOff x="924909" y="3568797"/>
            <a:chExt cx="5411428" cy="4241703"/>
          </a:xfrm>
        </p:grpSpPr>
        <p:grpSp>
          <p:nvGrpSpPr>
            <p:cNvPr id="15" name="Group 3"/>
            <p:cNvGrpSpPr/>
            <p:nvPr/>
          </p:nvGrpSpPr>
          <p:grpSpPr>
            <a:xfrm>
              <a:off x="924909" y="3568797"/>
              <a:ext cx="5411428" cy="4241703"/>
              <a:chOff x="0" y="0"/>
              <a:chExt cx="3183193" cy="3101958"/>
            </a:xfrm>
          </p:grpSpPr>
          <p:sp>
            <p:nvSpPr>
              <p:cNvPr id="17" name="Freeform 4"/>
              <p:cNvSpPr/>
              <p:nvPr/>
            </p:nvSpPr>
            <p:spPr>
              <a:xfrm>
                <a:off x="10160" y="16510"/>
                <a:ext cx="3160333" cy="3074018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18" name="Freeform 5"/>
              <p:cNvSpPr/>
              <p:nvPr/>
            </p:nvSpPr>
            <p:spPr>
              <a:xfrm>
                <a:off x="-3810" y="0"/>
                <a:ext cx="3189543" cy="3100688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6" name="Rectangle 15"/>
            <p:cNvSpPr/>
            <p:nvPr/>
          </p:nvSpPr>
          <p:spPr>
            <a:xfrm>
              <a:off x="1200555" y="4599147"/>
              <a:ext cx="4796230" cy="22049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Ghi </a:t>
              </a: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nhớ </a:t>
              </a:r>
              <a:endParaRPr lang="pt-BR" sz="4000" kern="0" dirty="0" smtClean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</a:t>
              </a: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thức </a:t>
              </a: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trong </a:t>
              </a:r>
              <a:r>
                <a:rPr lang="pt-BR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 </a:t>
              </a:r>
              <a:endParaRPr lang="pt-BR" sz="4000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24600" y="2960003"/>
            <a:ext cx="5480307" cy="3693752"/>
            <a:chOff x="6840639" y="3553166"/>
            <a:chExt cx="5422223" cy="5001862"/>
          </a:xfrm>
        </p:grpSpPr>
        <p:grpSp>
          <p:nvGrpSpPr>
            <p:cNvPr id="20" name="Group 3"/>
            <p:cNvGrpSpPr/>
            <p:nvPr/>
          </p:nvGrpSpPr>
          <p:grpSpPr>
            <a:xfrm>
              <a:off x="6840639" y="3553166"/>
              <a:ext cx="5422223" cy="5001862"/>
              <a:chOff x="-3810" y="-1"/>
              <a:chExt cx="3189543" cy="3657863"/>
            </a:xfrm>
          </p:grpSpPr>
          <p:sp>
            <p:nvSpPr>
              <p:cNvPr id="22" name="Freeform 4"/>
              <p:cNvSpPr/>
              <p:nvPr/>
            </p:nvSpPr>
            <p:spPr>
              <a:xfrm>
                <a:off x="10160" y="16510"/>
                <a:ext cx="3160333" cy="364135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23" name="Freeform 5"/>
              <p:cNvSpPr/>
              <p:nvPr/>
            </p:nvSpPr>
            <p:spPr>
              <a:xfrm>
                <a:off x="-3810" y="-1"/>
                <a:ext cx="3189543" cy="365786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1" name="Rectangle 20"/>
            <p:cNvSpPr/>
            <p:nvPr/>
          </p:nvSpPr>
          <p:spPr>
            <a:xfrm>
              <a:off x="7380935" y="4685006"/>
              <a:ext cx="4360209" cy="26256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Hoàn </a:t>
              </a: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thành các bài tập </a:t>
              </a: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trong </a:t>
              </a:r>
              <a:r>
                <a:rPr lang="pt-BR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SBT </a:t>
              </a:r>
              <a:endParaRPr lang="pt-BR" sz="4000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2206302" y="2897346"/>
            <a:ext cx="5548298" cy="3732273"/>
            <a:chOff x="12605083" y="3479846"/>
            <a:chExt cx="5538234" cy="4709752"/>
          </a:xfrm>
        </p:grpSpPr>
        <p:grpSp>
          <p:nvGrpSpPr>
            <p:cNvPr id="25" name="Group 3"/>
            <p:cNvGrpSpPr/>
            <p:nvPr/>
          </p:nvGrpSpPr>
          <p:grpSpPr>
            <a:xfrm>
              <a:off x="12644694" y="3479846"/>
              <a:ext cx="5422223" cy="4709752"/>
              <a:chOff x="-3810" y="0"/>
              <a:chExt cx="3189543" cy="3444242"/>
            </a:xfrm>
          </p:grpSpPr>
          <p:sp>
            <p:nvSpPr>
              <p:cNvPr id="27" name="Freeform 4"/>
              <p:cNvSpPr/>
              <p:nvPr/>
            </p:nvSpPr>
            <p:spPr>
              <a:xfrm>
                <a:off x="10160" y="16510"/>
                <a:ext cx="3160333" cy="342773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28" name="Freeform 5"/>
              <p:cNvSpPr/>
              <p:nvPr/>
            </p:nvSpPr>
            <p:spPr>
              <a:xfrm>
                <a:off x="-3810" y="0"/>
                <a:ext cx="3189543" cy="344424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6" name="Rectangle 25"/>
            <p:cNvSpPr/>
            <p:nvPr/>
          </p:nvSpPr>
          <p:spPr>
            <a:xfrm>
              <a:off x="12605083" y="4091220"/>
              <a:ext cx="5538234" cy="36119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</a:t>
              </a:r>
              <a:r>
                <a:rPr lang="vi-VN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bị trước </a:t>
              </a:r>
              <a:endParaRPr lang="en-US" sz="4000" kern="0" dirty="0" smtClean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000" b="1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 </a:t>
              </a:r>
              <a:r>
                <a:rPr lang="en-US" sz="4000" b="1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3</a:t>
              </a:r>
              <a:r>
                <a:rPr lang="vi-VN" sz="4000" b="1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: </a:t>
              </a:r>
              <a:r>
                <a:rPr lang="vi-VN" sz="4000" b="1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Hàm số </a:t>
              </a:r>
              <a:endParaRPr lang="en-US" sz="4000" b="1" kern="0" smtClean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000" b="1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liên </a:t>
              </a:r>
              <a:r>
                <a:rPr lang="vi-VN" sz="4000" b="1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tục</a:t>
              </a:r>
              <a:endParaRPr lang="pt-BR" sz="4000" b="1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173439" y="8360429"/>
            <a:ext cx="1171171" cy="12176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020800" y="8877300"/>
            <a:ext cx="823225" cy="4071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316271" y="514845"/>
            <a:ext cx="3017405" cy="105334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611600" y="350530"/>
            <a:ext cx="1171171" cy="121766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649460" y="772151"/>
            <a:ext cx="823225" cy="40712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73991" y="6667500"/>
            <a:ext cx="1171171" cy="12176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288197" y="7322039"/>
            <a:ext cx="746058" cy="36896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701134" y="2455853"/>
            <a:ext cx="130302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  <a:endParaRPr lang="en-US" sz="70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7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en-US" sz="7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</a:t>
            </a:r>
            <a:r>
              <a:rPr lang="en-US" sz="7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BÀI HỌC!</a:t>
            </a:r>
            <a:endParaRPr lang="en-US" sz="70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/>
              <p:cNvSpPr/>
              <p:nvPr/>
            </p:nvSpPr>
            <p:spPr>
              <a:xfrm>
                <a:off x="1598180" y="1147108"/>
                <a:ext cx="15075598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1828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b) Chứng minh rằng với </a:t>
                </a:r>
                <a:r>
                  <a: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dãy </a:t>
                </a:r>
                <a:r>
                  <a:rPr kumimoji="0" lang="en-US" sz="4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số bất kì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40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kumimoji="0" lang="en-US" sz="40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40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sz="4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kumimoji="0" lang="en-US" sz="4000" b="0" i="1" u="none" strike="noStrike" kern="0" cap="none" spc="0" normalizeH="0" baseline="-2500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𝑛</m:t>
                    </m:r>
                    <m:r>
                      <a:rPr kumimoji="0" lang="en-US" sz="4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 ⟶</m:t>
                    </m:r>
                    <m:r>
                      <a:rPr kumimoji="0" lang="en-US" sz="4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1</m:t>
                    </m:r>
                  </m:oMath>
                </a14:m>
                <a:r>
                  <a: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, </a:t>
                </a:r>
                <a:r>
                  <a:rPr kumimoji="0" lang="en-US" sz="4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ta luôn có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𝑓</m:t>
                    </m:r>
                    <m:r>
                      <a:rPr kumimoji="0" lang="en-US" sz="4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(</m:t>
                    </m:r>
                    <m:sSub>
                      <m:sSubPr>
                        <m:ctrlPr>
                          <a:rPr kumimoji="0" lang="en-US" sz="4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sSubPr>
                      <m:e>
                        <m:r>
                          <a:rPr kumimoji="0" lang="en-US" sz="4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𝑥</m:t>
                        </m:r>
                      </m:e>
                      <m:sub>
                        <m:r>
                          <a:rPr kumimoji="0" lang="en-US" sz="4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𝑛</m:t>
                        </m:r>
                      </m:sub>
                    </m:sSub>
                    <m:r>
                      <a:rPr kumimoji="0" lang="en-US" sz="4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)</m:t>
                    </m:r>
                  </m:oMath>
                </a14:m>
                <a:r>
                  <a: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⟶</m:t>
                    </m:r>
                    <m:r>
                      <a:rPr kumimoji="0" lang="en-US" sz="4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2.</m:t>
                    </m:r>
                  </m:oMath>
                </a14:m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8180" y="1147108"/>
                <a:ext cx="15075598" cy="1938992"/>
              </a:xfrm>
              <a:prstGeom prst="rect">
                <a:avLst/>
              </a:prstGeom>
              <a:blipFill>
                <a:blip r:embed="rId2"/>
                <a:stretch>
                  <a:fillRect l="-1415" r="-1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6875" y="7920447"/>
            <a:ext cx="2366553" cy="2366553"/>
          </a:xfrm>
          <a:prstGeom prst="rect">
            <a:avLst/>
          </a:prstGeom>
        </p:spPr>
      </p:pic>
      <p:pic>
        <p:nvPicPr>
          <p:cNvPr id="3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544800" y="9368804"/>
            <a:ext cx="3347642" cy="7188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598180" y="4686300"/>
                <a:ext cx="15767399" cy="26314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ker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 dãy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bất kí thỏa mãn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→1</m:t>
                    </m:r>
                  </m:oMath>
                </a14:m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</m:t>
                      </m:r>
                      <m:sSub>
                        <m:sSub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m:rPr>
                          <m:sty m:val="p"/>
                        </m:rP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lim</m:t>
                      </m:r>
                      <m:r>
                        <a:rPr lang="en-US" sz="40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lim</m:t>
                      </m:r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lim</m:t>
                      </m:r>
                      <m:sSub>
                        <m:sSub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=2.1=2</m:t>
                      </m:r>
                    </m:oMath>
                  </m:oMathPara>
                </a14:m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8180" y="4686300"/>
                <a:ext cx="15767399" cy="2631490"/>
              </a:xfrm>
              <a:prstGeom prst="rect">
                <a:avLst/>
              </a:prstGeom>
              <a:blipFill>
                <a:blip r:embed="rId10"/>
                <a:stretch>
                  <a:fillRect l="-1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8472977" y="3532257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40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976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17068800" y="-571500"/>
            <a:ext cx="3639719" cy="35139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154400" y="513259"/>
            <a:ext cx="3017405" cy="105334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578013" y="647700"/>
            <a:ext cx="51054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 NIỆM</a:t>
            </a:r>
            <a:endParaRPr lang="en-US" sz="5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25726" y="2097896"/>
            <a:ext cx="14809977" cy="6246004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1279358" y="2171700"/>
                <a:ext cx="13716000" cy="51281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khoảng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chứa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𝑜</m:t>
                        </m:r>
                      </m:sub>
                    </m:sSub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và hàm số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xác định trên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hoặc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𝐾</m:t>
                        </m:r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\</m:t>
                        </m:r>
                        <m:r>
                          <m:rPr>
                            <m:lit/>
                          </m:r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{</m:t>
                        </m:r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}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àm </a:t>
                </a:r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giới hạn là số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𝐿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dần tới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nếu với dãy số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bất kì,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sSub>
                      <m:sSub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𝐾</m:t>
                        </m:r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\</m:t>
                        </m:r>
                        <m:r>
                          <m:rPr>
                            <m:lit/>
                          </m:r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{</m:t>
                        </m:r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}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  <m:sSub>
                      <m:sSub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𝐿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 hiệu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lim>
                    </m:limLow>
                    <m:r>
                      <a:rPr lang="en-US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𝐿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)→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𝐿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  <m:sSub>
                      <m:sSub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9358" y="2171700"/>
                <a:ext cx="13716000" cy="5128135"/>
              </a:xfrm>
              <a:prstGeom prst="rect">
                <a:avLst/>
              </a:prstGeom>
              <a:blipFill>
                <a:blip r:embed="rId16"/>
                <a:stretch>
                  <a:fillRect l="-1600" r="-1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88715" y="5295152"/>
            <a:ext cx="3602156" cy="510614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143000" y="7408158"/>
                <a:ext cx="13653389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500" i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(Ta viết </a:t>
                </a:r>
                <a14:m>
                  <m:oMath xmlns:m="http://schemas.openxmlformats.org/officeDocument/2006/math">
                    <m:r>
                      <a:rPr lang="en-US" sz="35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en-US" sz="3500" i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thay cho các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5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3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3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lang="en-US" sz="35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</m:t>
                    </m:r>
                    <m:d>
                      <m:dPr>
                        <m:ctrlPr>
                          <a:rPr lang="en-US" sz="3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  <m:r>
                          <a:rPr lang="en-US" sz="3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3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lang="en-US" sz="35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</m:t>
                    </m:r>
                    <m:d>
                      <m:dPr>
                        <m:ctrlPr>
                          <a:rPr lang="en-US" sz="3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3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35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e>
                    </m:d>
                    <m:r>
                      <a:rPr lang="en-US" sz="35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</m:t>
                    </m:r>
                    <m:d>
                      <m:dPr>
                        <m:ctrlPr>
                          <a:rPr lang="en-US" sz="3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  <m:r>
                          <a:rPr lang="en-US" sz="3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;+</m:t>
                        </m:r>
                        <m:r>
                          <a:rPr lang="en-US" sz="3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e>
                    </m:d>
                  </m:oMath>
                </a14:m>
                <a:r>
                  <a:rPr lang="en-US" sz="3500" i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3500" i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7408158"/>
                <a:ext cx="13653389" cy="630942"/>
              </a:xfrm>
              <a:prstGeom prst="rect">
                <a:avLst/>
              </a:prstGeom>
              <a:blipFill>
                <a:blip r:embed="rId18"/>
                <a:stretch>
                  <a:fillRect t="-15385" b="-33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2514600" y="8420100"/>
                <a:ext cx="11150339" cy="14151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000" b="1" i="1">
                    <a:solidFill>
                      <a:srgbClr val="C00000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Nhận </a:t>
                </a:r>
                <a:r>
                  <a:rPr lang="en-US" sz="4000" b="1" i="1" smtClean="0">
                    <a:solidFill>
                      <a:srgbClr val="C00000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xét</a:t>
                </a:r>
                <a:r>
                  <a:rPr lang="en-US" sz="4000" i="1" smtClean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𝑙𝑖𝑚</m:t>
                        </m:r>
                      </m:e>
                      <m:li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lim>
                    </m:limLow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b>
                    </m:sSub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b>
                    </m:sSub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limLow>
                      <m:limLow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𝑙𝑖𝑚</m:t>
                        </m:r>
                      </m:e>
                      <m:li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lim>
                    </m:limLow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à 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ằ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𝑛𝑔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ố</m:t>
                        </m:r>
                      </m:e>
                    </m:d>
                  </m:oMath>
                </a14:m>
                <a:endParaRPr lang="en-US" sz="4000" i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8420100"/>
                <a:ext cx="11150339" cy="1415131"/>
              </a:xfrm>
              <a:prstGeom prst="rect">
                <a:avLst/>
              </a:prstGeom>
              <a:blipFill>
                <a:blip r:embed="rId19"/>
                <a:stretch>
                  <a:fillRect l="-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 animBg="1"/>
      <p:bldP spid="18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51394">
            <a:off x="16379086" y="8366345"/>
            <a:ext cx="1952743" cy="1878184"/>
          </a:xfrm>
          <a:prstGeom prst="rect">
            <a:avLst/>
          </a:prstGeom>
        </p:spPr>
      </p:pic>
      <p:sp>
        <p:nvSpPr>
          <p:cNvPr id="11" name="Google Shape;2829;p39"/>
          <p:cNvSpPr/>
          <p:nvPr/>
        </p:nvSpPr>
        <p:spPr>
          <a:xfrm>
            <a:off x="672731" y="907112"/>
            <a:ext cx="2398080" cy="1096516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rgbClr val="4657B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rgbClr val="4657B0"/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Ví dụ 1</a:t>
            </a: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2057400" y="3695700"/>
                <a:ext cx="14782800" cy="6002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1828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240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en-US" sz="3800" kern="0" smtClean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Giả sử</a:t>
                </a:r>
                <a:r>
                  <a:rPr lang="en-US" sz="3800" kern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𝑛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kumimoji="0" lang="en-US" sz="3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  <a:sym typeface="Arial"/>
                          </a:rPr>
                          <m:t> </m:t>
                        </m:r>
                      </m:e>
                    </m:d>
                  </m:oMath>
                </a14:m>
                <a:r>
                  <a:rPr kumimoji="0" lang="en-US" sz="3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3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kumimoji="0" lang="en-US" sz="3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dãy số </a:t>
                </a:r>
                <a:r>
                  <a:rPr kumimoji="0" lang="en-US" sz="3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bất kì,</a:t>
                </a:r>
                <a:r>
                  <a:rPr kumimoji="0" lang="en-US" sz="3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thoả mãn</a:t>
                </a:r>
                <a:r>
                  <a:rPr kumimoji="0" lang="en-US" sz="3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kumimoji="0" lang="en-US" sz="3800" b="0" i="1" u="none" strike="noStrike" kern="0" cap="none" spc="0" normalizeH="0" baseline="-2500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𝑛</m:t>
                    </m:r>
                    <m:r>
                      <a:rPr kumimoji="0" lang="en-US" sz="3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≠</m:t>
                    </m:r>
                    <m:r>
                      <a:rPr kumimoji="0" lang="en-US" sz="3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3</m:t>
                    </m:r>
                  </m:oMath>
                </a14:m>
                <a:r>
                  <a:rPr kumimoji="0" lang="en-US" sz="3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và</a:t>
                </a:r>
                <a:r>
                  <a:rPr kumimoji="0" lang="en-US" sz="3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𝑙𝑖𝑚</m:t>
                    </m:r>
                    <m:r>
                      <a:rPr kumimoji="0" lang="en-US" sz="3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kumimoji="0" lang="en-US" sz="3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kumimoji="0" lang="en-US" sz="3800" b="0" i="1" u="none" strike="noStrike" kern="0" cap="none" spc="0" normalizeH="0" baseline="-2500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𝑛</m:t>
                    </m:r>
                    <m:r>
                      <a:rPr kumimoji="0" lang="en-US" sz="3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=3</m:t>
                    </m:r>
                  </m:oMath>
                </a14:m>
                <a:r>
                  <a:rPr kumimoji="0" lang="en-US" sz="3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 Ta có</a:t>
                </a:r>
              </a:p>
              <a:p>
                <a:pPr lvl="0" algn="ctr" defTabSz="1828800">
                  <a:lnSpc>
                    <a:spcPct val="150000"/>
                  </a:lnSpc>
                  <a:spcAft>
                    <a:spcPts val="2400"/>
                  </a:spcAft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3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a:rPr kumimoji="0" lang="en-US" sz="3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𝑙𝑖</m:t>
                          </m:r>
                          <m:r>
                            <a:rPr kumimoji="0" lang="en-US" sz="3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𝑚</m:t>
                          </m:r>
                        </m:fName>
                        <m:e>
                          <m:r>
                            <a:rPr kumimoji="0" lang="en-US" sz="3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𝑓</m:t>
                          </m:r>
                          <m:d>
                            <m:dPr>
                              <m:ctrlP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8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8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8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kumimoji="0" lang="en-US" sz="3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r>
                        <a:rPr kumimoji="0" lang="en-US" sz="3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𝑙𝑖𝑚</m:t>
                      </m:r>
                      <m:f>
                        <m:fPr>
                          <m:ctrlPr>
                            <a:rPr kumimoji="0" lang="en-US" sz="3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sSubSup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0" lang="en-US" sz="3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−</m:t>
                          </m:r>
                          <m:r>
                            <a:rPr kumimoji="0" lang="en-US" sz="3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9</m:t>
                          </m:r>
                        </m:num>
                        <m:den>
                          <m:sSub>
                            <m:sSub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𝑛</m:t>
                              </m:r>
                            </m:sub>
                          </m:sSub>
                          <m:r>
                            <a:rPr kumimoji="0" lang="en-US" sz="3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3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3</m:t>
                          </m:r>
                        </m:den>
                      </m:f>
                      <m:r>
                        <a:rPr kumimoji="0" lang="en-US" sz="3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𝑙𝑖𝑚</m:t>
                      </m:r>
                      <m:f>
                        <m:f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38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−3</m:t>
                              </m:r>
                            </m:e>
                          </m:d>
                          <m:d>
                            <m:dPr>
                              <m:ctrlPr>
                                <a:rPr lang="en-US" sz="38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38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+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3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−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800" i="1" kern="0" smtClean="0">
                  <a:solidFill>
                    <a:srgbClr val="000000"/>
                  </a:solidFill>
                  <a:latin typeface="Cambria Math" panose="02040503050406030204" pitchFamily="18" charset="0"/>
                  <a:ea typeface="Dotum" panose="020B0600000101010101" pitchFamily="34" charset="-127"/>
                  <a:cs typeface="Times New Roman" panose="02020603050405020304" pitchFamily="18" charset="0"/>
                  <a:sym typeface="Arial"/>
                </a:endParaRPr>
              </a:p>
              <a:p>
                <a:pPr lvl="0" algn="ctr" defTabSz="1828800">
                  <a:lnSpc>
                    <a:spcPct val="150000"/>
                  </a:lnSpc>
                  <a:spcAft>
                    <a:spcPts val="2400"/>
                  </a:spcAft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𝑙𝑖𝑚</m:t>
                      </m:r>
                      <m:d>
                        <m:d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+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3</m:t>
                          </m:r>
                        </m:e>
                      </m:d>
                      <m:r>
                        <a:rPr lang="en-US" sz="3800" b="0" i="0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𝑙𝑖𝑚</m:t>
                      </m:r>
                      <m:sSub>
                        <m:sSub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sSubPr>
                        <m:e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𝑥</m:t>
                          </m:r>
                        </m:e>
                        <m:sub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𝑛</m:t>
                          </m:r>
                        </m:sub>
                      </m:sSub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+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𝑙𝑖𝑚</m:t>
                      </m:r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3=3+3=6</m:t>
                      </m:r>
                    </m:oMath>
                  </m:oMathPara>
                </a14:m>
                <a:endParaRPr kumimoji="0" lang="en-US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marL="0" marR="0" lvl="0" indent="0" algn="just" defTabSz="1828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240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Vậy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limLowPr>
                          <m:e>
                            <m: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𝑙𝑖𝑚</m:t>
                            </m:r>
                          </m:e>
                          <m:lim>
                            <m: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𝑛</m:t>
                            </m:r>
                            <m: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→3</m:t>
                            </m:r>
                          </m:lim>
                        </m:limLow>
                      </m:fName>
                      <m:e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𝑓</m:t>
                        </m:r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(</m:t>
                        </m:r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𝑥</m:t>
                        </m:r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)</m:t>
                        </m:r>
                      </m:e>
                    </m:func>
                    <m:r>
                      <a:rPr kumimoji="0" lang="en-US" sz="3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=</m:t>
                    </m:r>
                    <m:r>
                      <a:rPr kumimoji="0" lang="en-US" sz="3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6.</m:t>
                    </m:r>
                  </m:oMath>
                </a14:m>
                <a:endParaRPr kumimoji="0" lang="en-US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3695700"/>
                <a:ext cx="14782800" cy="6002221"/>
              </a:xfrm>
              <a:prstGeom prst="rect">
                <a:avLst/>
              </a:prstGeom>
              <a:blipFill>
                <a:blip r:embed="rId8"/>
                <a:stretch>
                  <a:fillRect l="-1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8816255" y="2552700"/>
            <a:ext cx="12650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3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265854" y="731392"/>
            <a:ext cx="15860346" cy="1287908"/>
            <a:chOff x="631939" y="830166"/>
            <a:chExt cx="7930173" cy="64395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631939" y="854078"/>
                  <a:ext cx="7930173" cy="6200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 defTabSz="1828800">
                    <a:lnSpc>
                      <a:spcPct val="150000"/>
                    </a:lnSpc>
                    <a:buClr>
                      <a:srgbClr val="000000"/>
                    </a:buClr>
                    <a:defRPr/>
                  </a:pPr>
                  <a:r>
                    <a:rPr kumimoji="0" lang="en-US" sz="3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Xét </a:t>
                  </a:r>
                  <a:r>
                    <a:rPr kumimoji="0" lang="en-US" sz="3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hàm </a:t>
                  </a:r>
                  <a:r>
                    <a:rPr kumimoji="0" lang="en-US" sz="3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số                                    . Chứng minh rằng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𝑛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→3</m:t>
                              </m:r>
                            </m:lim>
                          </m:limLow>
                        </m:fName>
                        <m:e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𝑓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(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)</m:t>
                          </m:r>
                        </m:e>
                      </m:func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=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6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.</m:t>
                      </m:r>
                    </m:oMath>
                  </a14:m>
                  <a:endParaRPr lang="en-US" sz="38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mc:Choice>
          <mc:Fallback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1939" y="854078"/>
                  <a:ext cx="7930173" cy="620042"/>
                </a:xfrm>
                <a:prstGeom prst="rect">
                  <a:avLst/>
                </a:prstGeom>
                <a:blipFill>
                  <a:blip r:embed="rId9"/>
                  <a:stretch>
                    <a:fillRect l="-1268" b="-3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Rectangle 23"/>
                <p:cNvSpPr/>
                <p:nvPr/>
              </p:nvSpPr>
              <p:spPr>
                <a:xfrm>
                  <a:off x="1868702" y="830166"/>
                  <a:ext cx="2523896" cy="6328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1828800">
                    <a:buClr>
                      <a:srgbClr val="000000"/>
                    </a:buCl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𝑓</m:t>
                        </m:r>
                        <m:d>
                          <m:dPr>
                            <m:ctrlP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</m:d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  <a:sym typeface="Arial"/>
                          </a:rPr>
                          <m:t>=</m:t>
                        </m:r>
                        <m:f>
                          <m:fPr>
                            <m:ctrlP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8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  <a:sym typeface="Arial"/>
                                  </a:rPr>
                                </m:ctrlPr>
                              </m:sSupPr>
                              <m:e>
                                <m:r>
                                  <a:rPr lang="en-US" sz="38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  <a:sym typeface="Arial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8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  <a:sym typeface="Arial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−</m:t>
                            </m:r>
                            <m:r>
                              <a:rPr kumimoji="0" lang="en-US" sz="3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9</m:t>
                            </m:r>
                          </m:num>
                          <m:den>
                            <m:r>
                              <a:rPr kumimoji="0" lang="en-US" sz="3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  <a:sym typeface="Arial"/>
                              </a:rPr>
                              <m:t>−</m:t>
                            </m:r>
                            <m:r>
                              <a:rPr kumimoji="0" lang="en-US" sz="3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  <a:sym typeface="Arial"/>
                              </a:rPr>
                              <m:t>3</m:t>
                            </m:r>
                          </m:den>
                        </m:f>
                        <m:d>
                          <m:dPr>
                            <m:ctrlPr>
                              <a:rPr kumimoji="0" lang="en-US" sz="3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3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  <a:sym typeface="Arial"/>
                              </a:rPr>
                              <m:t>𝑥</m:t>
                            </m:r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 ≠</m:t>
                            </m:r>
                            <m:r>
                              <a:rPr lang="en-US" sz="38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3</m:t>
                            </m:r>
                          </m:e>
                        </m:d>
                      </m:oMath>
                    </m:oMathPara>
                  </a14:m>
                  <a:endParaRPr kumimoji="0" lang="en-US" sz="3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mc:Choice>
          <mc:Fallback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8702" y="830166"/>
                  <a:ext cx="2523896" cy="63283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oogle Shape;2177;p39"/>
          <p:cNvGrpSpPr/>
          <p:nvPr/>
        </p:nvGrpSpPr>
        <p:grpSpPr>
          <a:xfrm rot="21246090">
            <a:off x="-768660" y="2612650"/>
            <a:ext cx="1239738" cy="1417218"/>
            <a:chOff x="6577054" y="146065"/>
            <a:chExt cx="619869" cy="708609"/>
          </a:xfrm>
        </p:grpSpPr>
        <p:sp>
          <p:nvSpPr>
            <p:cNvPr id="26" name="Google Shape;2178;p39"/>
            <p:cNvSpPr/>
            <p:nvPr/>
          </p:nvSpPr>
          <p:spPr>
            <a:xfrm rot="1685906">
              <a:off x="6705434" y="214858"/>
              <a:ext cx="375656" cy="585877"/>
            </a:xfrm>
            <a:custGeom>
              <a:avLst/>
              <a:gdLst/>
              <a:ahLst/>
              <a:cxnLst/>
              <a:rect l="l" t="t" r="r" b="b"/>
              <a:pathLst>
                <a:path w="2466" h="3846" extrusionOk="0">
                  <a:moveTo>
                    <a:pt x="1601" y="1"/>
                  </a:moveTo>
                  <a:cubicBezTo>
                    <a:pt x="1297" y="1"/>
                    <a:pt x="1012" y="183"/>
                    <a:pt x="894" y="483"/>
                  </a:cubicBezTo>
                  <a:lnTo>
                    <a:pt x="25" y="2793"/>
                  </a:lnTo>
                  <a:cubicBezTo>
                    <a:pt x="1" y="2817"/>
                    <a:pt x="25" y="2877"/>
                    <a:pt x="60" y="2888"/>
                  </a:cubicBezTo>
                  <a:cubicBezTo>
                    <a:pt x="69" y="2891"/>
                    <a:pt x="78" y="2893"/>
                    <a:pt x="89" y="2893"/>
                  </a:cubicBezTo>
                  <a:cubicBezTo>
                    <a:pt x="121" y="2893"/>
                    <a:pt x="158" y="2877"/>
                    <a:pt x="167" y="2841"/>
                  </a:cubicBezTo>
                  <a:lnTo>
                    <a:pt x="1048" y="543"/>
                  </a:lnTo>
                  <a:cubicBezTo>
                    <a:pt x="1139" y="297"/>
                    <a:pt x="1362" y="156"/>
                    <a:pt x="1595" y="156"/>
                  </a:cubicBezTo>
                  <a:cubicBezTo>
                    <a:pt x="1667" y="156"/>
                    <a:pt x="1740" y="170"/>
                    <a:pt x="1810" y="198"/>
                  </a:cubicBezTo>
                  <a:cubicBezTo>
                    <a:pt x="2120" y="317"/>
                    <a:pt x="2263" y="662"/>
                    <a:pt x="2144" y="960"/>
                  </a:cubicBezTo>
                  <a:lnTo>
                    <a:pt x="1215" y="3400"/>
                  </a:lnTo>
                  <a:cubicBezTo>
                    <a:pt x="1140" y="3560"/>
                    <a:pt x="976" y="3661"/>
                    <a:pt x="810" y="3661"/>
                  </a:cubicBezTo>
                  <a:cubicBezTo>
                    <a:pt x="766" y="3661"/>
                    <a:pt x="722" y="3654"/>
                    <a:pt x="679" y="3639"/>
                  </a:cubicBezTo>
                  <a:cubicBezTo>
                    <a:pt x="465" y="3543"/>
                    <a:pt x="358" y="3305"/>
                    <a:pt x="441" y="3103"/>
                  </a:cubicBezTo>
                  <a:lnTo>
                    <a:pt x="1358" y="686"/>
                  </a:lnTo>
                  <a:cubicBezTo>
                    <a:pt x="1394" y="595"/>
                    <a:pt x="1480" y="538"/>
                    <a:pt x="1571" y="538"/>
                  </a:cubicBezTo>
                  <a:cubicBezTo>
                    <a:pt x="1599" y="538"/>
                    <a:pt x="1628" y="544"/>
                    <a:pt x="1656" y="555"/>
                  </a:cubicBezTo>
                  <a:cubicBezTo>
                    <a:pt x="1775" y="602"/>
                    <a:pt x="1834" y="733"/>
                    <a:pt x="1787" y="852"/>
                  </a:cubicBezTo>
                  <a:lnTo>
                    <a:pt x="917" y="3127"/>
                  </a:lnTo>
                  <a:cubicBezTo>
                    <a:pt x="894" y="3162"/>
                    <a:pt x="917" y="3222"/>
                    <a:pt x="953" y="3234"/>
                  </a:cubicBezTo>
                  <a:cubicBezTo>
                    <a:pt x="962" y="3237"/>
                    <a:pt x="971" y="3238"/>
                    <a:pt x="982" y="3238"/>
                  </a:cubicBezTo>
                  <a:cubicBezTo>
                    <a:pt x="1014" y="3238"/>
                    <a:pt x="1051" y="3222"/>
                    <a:pt x="1060" y="3186"/>
                  </a:cubicBezTo>
                  <a:lnTo>
                    <a:pt x="1941" y="912"/>
                  </a:lnTo>
                  <a:cubicBezTo>
                    <a:pt x="2013" y="710"/>
                    <a:pt x="1906" y="460"/>
                    <a:pt x="1703" y="388"/>
                  </a:cubicBezTo>
                  <a:cubicBezTo>
                    <a:pt x="1658" y="373"/>
                    <a:pt x="1612" y="366"/>
                    <a:pt x="1567" y="366"/>
                  </a:cubicBezTo>
                  <a:cubicBezTo>
                    <a:pt x="1396" y="366"/>
                    <a:pt x="1236" y="466"/>
                    <a:pt x="1179" y="626"/>
                  </a:cubicBezTo>
                  <a:lnTo>
                    <a:pt x="263" y="3043"/>
                  </a:lnTo>
                  <a:cubicBezTo>
                    <a:pt x="155" y="3341"/>
                    <a:pt x="298" y="3686"/>
                    <a:pt x="596" y="3805"/>
                  </a:cubicBezTo>
                  <a:cubicBezTo>
                    <a:pt x="664" y="3833"/>
                    <a:pt x="735" y="3846"/>
                    <a:pt x="806" y="3846"/>
                  </a:cubicBezTo>
                  <a:cubicBezTo>
                    <a:pt x="1041" y="3846"/>
                    <a:pt x="1269" y="3701"/>
                    <a:pt x="1370" y="3472"/>
                  </a:cubicBezTo>
                  <a:lnTo>
                    <a:pt x="2311" y="1031"/>
                  </a:lnTo>
                  <a:cubicBezTo>
                    <a:pt x="2465" y="650"/>
                    <a:pt x="2263" y="198"/>
                    <a:pt x="1882" y="55"/>
                  </a:cubicBezTo>
                  <a:cubicBezTo>
                    <a:pt x="1789" y="18"/>
                    <a:pt x="1694" y="1"/>
                    <a:pt x="1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179;p39"/>
            <p:cNvSpPr/>
            <p:nvPr/>
          </p:nvSpPr>
          <p:spPr>
            <a:xfrm rot="1685906">
              <a:off x="6692851" y="200013"/>
              <a:ext cx="375656" cy="585725"/>
            </a:xfrm>
            <a:custGeom>
              <a:avLst/>
              <a:gdLst/>
              <a:ahLst/>
              <a:cxnLst/>
              <a:rect l="l" t="t" r="r" b="b"/>
              <a:pathLst>
                <a:path w="2466" h="3845" extrusionOk="0">
                  <a:moveTo>
                    <a:pt x="1601" y="0"/>
                  </a:moveTo>
                  <a:cubicBezTo>
                    <a:pt x="1297" y="0"/>
                    <a:pt x="1012" y="182"/>
                    <a:pt x="894" y="483"/>
                  </a:cubicBezTo>
                  <a:lnTo>
                    <a:pt x="24" y="2793"/>
                  </a:lnTo>
                  <a:cubicBezTo>
                    <a:pt x="1" y="2816"/>
                    <a:pt x="24" y="2876"/>
                    <a:pt x="60" y="2888"/>
                  </a:cubicBezTo>
                  <a:cubicBezTo>
                    <a:pt x="70" y="2894"/>
                    <a:pt x="82" y="2897"/>
                    <a:pt x="94" y="2897"/>
                  </a:cubicBezTo>
                  <a:cubicBezTo>
                    <a:pt x="125" y="2897"/>
                    <a:pt x="159" y="2878"/>
                    <a:pt x="167" y="2852"/>
                  </a:cubicBezTo>
                  <a:lnTo>
                    <a:pt x="1048" y="542"/>
                  </a:lnTo>
                  <a:cubicBezTo>
                    <a:pt x="1140" y="304"/>
                    <a:pt x="1367" y="157"/>
                    <a:pt x="1602" y="157"/>
                  </a:cubicBezTo>
                  <a:cubicBezTo>
                    <a:pt x="1672" y="157"/>
                    <a:pt x="1742" y="170"/>
                    <a:pt x="1810" y="197"/>
                  </a:cubicBezTo>
                  <a:cubicBezTo>
                    <a:pt x="2120" y="316"/>
                    <a:pt x="2263" y="661"/>
                    <a:pt x="2144" y="959"/>
                  </a:cubicBezTo>
                  <a:lnTo>
                    <a:pt x="1215" y="3400"/>
                  </a:lnTo>
                  <a:cubicBezTo>
                    <a:pt x="1141" y="3567"/>
                    <a:pt x="980" y="3661"/>
                    <a:pt x="817" y="3661"/>
                  </a:cubicBezTo>
                  <a:cubicBezTo>
                    <a:pt x="771" y="3661"/>
                    <a:pt x="724" y="3654"/>
                    <a:pt x="679" y="3638"/>
                  </a:cubicBezTo>
                  <a:cubicBezTo>
                    <a:pt x="465" y="3543"/>
                    <a:pt x="358" y="3305"/>
                    <a:pt x="441" y="3102"/>
                  </a:cubicBezTo>
                  <a:lnTo>
                    <a:pt x="1358" y="685"/>
                  </a:lnTo>
                  <a:cubicBezTo>
                    <a:pt x="1395" y="601"/>
                    <a:pt x="1484" y="539"/>
                    <a:pt x="1578" y="539"/>
                  </a:cubicBezTo>
                  <a:cubicBezTo>
                    <a:pt x="1604" y="539"/>
                    <a:pt x="1630" y="544"/>
                    <a:pt x="1656" y="554"/>
                  </a:cubicBezTo>
                  <a:cubicBezTo>
                    <a:pt x="1775" y="602"/>
                    <a:pt x="1834" y="733"/>
                    <a:pt x="1787" y="852"/>
                  </a:cubicBezTo>
                  <a:lnTo>
                    <a:pt x="917" y="3138"/>
                  </a:lnTo>
                  <a:cubicBezTo>
                    <a:pt x="894" y="3162"/>
                    <a:pt x="917" y="3221"/>
                    <a:pt x="953" y="3233"/>
                  </a:cubicBezTo>
                  <a:cubicBezTo>
                    <a:pt x="962" y="3236"/>
                    <a:pt x="971" y="3237"/>
                    <a:pt x="981" y="3237"/>
                  </a:cubicBezTo>
                  <a:cubicBezTo>
                    <a:pt x="1014" y="3237"/>
                    <a:pt x="1051" y="3222"/>
                    <a:pt x="1060" y="3185"/>
                  </a:cubicBezTo>
                  <a:lnTo>
                    <a:pt x="1941" y="911"/>
                  </a:lnTo>
                  <a:cubicBezTo>
                    <a:pt x="2013" y="709"/>
                    <a:pt x="1906" y="471"/>
                    <a:pt x="1703" y="388"/>
                  </a:cubicBezTo>
                  <a:cubicBezTo>
                    <a:pt x="1658" y="373"/>
                    <a:pt x="1613" y="365"/>
                    <a:pt x="1568" y="365"/>
                  </a:cubicBezTo>
                  <a:cubicBezTo>
                    <a:pt x="1397" y="365"/>
                    <a:pt x="1236" y="468"/>
                    <a:pt x="1179" y="638"/>
                  </a:cubicBezTo>
                  <a:lnTo>
                    <a:pt x="263" y="3043"/>
                  </a:lnTo>
                  <a:cubicBezTo>
                    <a:pt x="155" y="3340"/>
                    <a:pt x="298" y="3686"/>
                    <a:pt x="596" y="3805"/>
                  </a:cubicBezTo>
                  <a:cubicBezTo>
                    <a:pt x="664" y="3832"/>
                    <a:pt x="735" y="3845"/>
                    <a:pt x="806" y="3845"/>
                  </a:cubicBezTo>
                  <a:cubicBezTo>
                    <a:pt x="1041" y="3845"/>
                    <a:pt x="1269" y="3700"/>
                    <a:pt x="1370" y="3471"/>
                  </a:cubicBezTo>
                  <a:lnTo>
                    <a:pt x="2310" y="1030"/>
                  </a:lnTo>
                  <a:cubicBezTo>
                    <a:pt x="2465" y="649"/>
                    <a:pt x="2263" y="197"/>
                    <a:pt x="1882" y="54"/>
                  </a:cubicBezTo>
                  <a:cubicBezTo>
                    <a:pt x="1789" y="18"/>
                    <a:pt x="1694" y="0"/>
                    <a:pt x="16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" name="Google Shape;2180;p39"/>
          <p:cNvGrpSpPr/>
          <p:nvPr/>
        </p:nvGrpSpPr>
        <p:grpSpPr>
          <a:xfrm rot="18128610">
            <a:off x="-714152" y="4004307"/>
            <a:ext cx="1403194" cy="1258180"/>
            <a:chOff x="8049608" y="1038382"/>
            <a:chExt cx="701604" cy="629096"/>
          </a:xfrm>
        </p:grpSpPr>
        <p:sp>
          <p:nvSpPr>
            <p:cNvPr id="29" name="Google Shape;2181;p39"/>
            <p:cNvSpPr/>
            <p:nvPr/>
          </p:nvSpPr>
          <p:spPr>
            <a:xfrm rot="1685906">
              <a:off x="8103537" y="1174232"/>
              <a:ext cx="589685" cy="376570"/>
            </a:xfrm>
            <a:custGeom>
              <a:avLst/>
              <a:gdLst/>
              <a:ahLst/>
              <a:cxnLst/>
              <a:rect l="l" t="t" r="r" b="b"/>
              <a:pathLst>
                <a:path w="3871" h="2472" extrusionOk="0">
                  <a:moveTo>
                    <a:pt x="3008" y="1"/>
                  </a:moveTo>
                  <a:cubicBezTo>
                    <a:pt x="2919" y="1"/>
                    <a:pt x="2828" y="16"/>
                    <a:pt x="2739" y="48"/>
                  </a:cubicBezTo>
                  <a:lnTo>
                    <a:pt x="453" y="953"/>
                  </a:lnTo>
                  <a:cubicBezTo>
                    <a:pt x="406" y="989"/>
                    <a:pt x="394" y="1036"/>
                    <a:pt x="406" y="1072"/>
                  </a:cubicBezTo>
                  <a:cubicBezTo>
                    <a:pt x="433" y="1108"/>
                    <a:pt x="460" y="1124"/>
                    <a:pt x="493" y="1124"/>
                  </a:cubicBezTo>
                  <a:cubicBezTo>
                    <a:pt x="503" y="1124"/>
                    <a:pt x="513" y="1122"/>
                    <a:pt x="525" y="1120"/>
                  </a:cubicBezTo>
                  <a:lnTo>
                    <a:pt x="2823" y="215"/>
                  </a:lnTo>
                  <a:cubicBezTo>
                    <a:pt x="2894" y="186"/>
                    <a:pt x="2967" y="173"/>
                    <a:pt x="3039" y="173"/>
                  </a:cubicBezTo>
                  <a:cubicBezTo>
                    <a:pt x="3267" y="173"/>
                    <a:pt x="3482" y="310"/>
                    <a:pt x="3573" y="536"/>
                  </a:cubicBezTo>
                  <a:cubicBezTo>
                    <a:pt x="3692" y="834"/>
                    <a:pt x="3549" y="1179"/>
                    <a:pt x="3251" y="1298"/>
                  </a:cubicBezTo>
                  <a:lnTo>
                    <a:pt x="810" y="2263"/>
                  </a:lnTo>
                  <a:cubicBezTo>
                    <a:pt x="761" y="2282"/>
                    <a:pt x="710" y="2291"/>
                    <a:pt x="661" y="2291"/>
                  </a:cubicBezTo>
                  <a:cubicBezTo>
                    <a:pt x="495" y="2291"/>
                    <a:pt x="339" y="2189"/>
                    <a:pt x="275" y="2025"/>
                  </a:cubicBezTo>
                  <a:cubicBezTo>
                    <a:pt x="203" y="1822"/>
                    <a:pt x="298" y="1584"/>
                    <a:pt x="513" y="1489"/>
                  </a:cubicBezTo>
                  <a:lnTo>
                    <a:pt x="2918" y="536"/>
                  </a:lnTo>
                  <a:cubicBezTo>
                    <a:pt x="2949" y="528"/>
                    <a:pt x="2979" y="525"/>
                    <a:pt x="3009" y="525"/>
                  </a:cubicBezTo>
                  <a:cubicBezTo>
                    <a:pt x="3114" y="525"/>
                    <a:pt x="3202" y="574"/>
                    <a:pt x="3239" y="667"/>
                  </a:cubicBezTo>
                  <a:cubicBezTo>
                    <a:pt x="3275" y="810"/>
                    <a:pt x="3215" y="941"/>
                    <a:pt x="3096" y="989"/>
                  </a:cubicBezTo>
                  <a:lnTo>
                    <a:pt x="834" y="1882"/>
                  </a:lnTo>
                  <a:cubicBezTo>
                    <a:pt x="799" y="1905"/>
                    <a:pt x="775" y="1953"/>
                    <a:pt x="799" y="2001"/>
                  </a:cubicBezTo>
                  <a:cubicBezTo>
                    <a:pt x="817" y="2037"/>
                    <a:pt x="849" y="2053"/>
                    <a:pt x="884" y="2053"/>
                  </a:cubicBezTo>
                  <a:cubicBezTo>
                    <a:pt x="895" y="2053"/>
                    <a:pt x="906" y="2051"/>
                    <a:pt x="918" y="2048"/>
                  </a:cubicBezTo>
                  <a:lnTo>
                    <a:pt x="3180" y="1155"/>
                  </a:lnTo>
                  <a:cubicBezTo>
                    <a:pt x="3382" y="1060"/>
                    <a:pt x="3489" y="822"/>
                    <a:pt x="3394" y="620"/>
                  </a:cubicBezTo>
                  <a:cubicBezTo>
                    <a:pt x="3332" y="459"/>
                    <a:pt x="3182" y="358"/>
                    <a:pt x="3021" y="358"/>
                  </a:cubicBezTo>
                  <a:cubicBezTo>
                    <a:pt x="2967" y="358"/>
                    <a:pt x="2912" y="370"/>
                    <a:pt x="2858" y="393"/>
                  </a:cubicBezTo>
                  <a:lnTo>
                    <a:pt x="453" y="1346"/>
                  </a:lnTo>
                  <a:cubicBezTo>
                    <a:pt x="156" y="1465"/>
                    <a:pt x="1" y="1810"/>
                    <a:pt x="120" y="2108"/>
                  </a:cubicBezTo>
                  <a:cubicBezTo>
                    <a:pt x="210" y="2334"/>
                    <a:pt x="432" y="2471"/>
                    <a:pt x="654" y="2471"/>
                  </a:cubicBezTo>
                  <a:cubicBezTo>
                    <a:pt x="723" y="2471"/>
                    <a:pt x="793" y="2458"/>
                    <a:pt x="858" y="2429"/>
                  </a:cubicBezTo>
                  <a:lnTo>
                    <a:pt x="3299" y="1465"/>
                  </a:lnTo>
                  <a:cubicBezTo>
                    <a:pt x="3680" y="1310"/>
                    <a:pt x="3870" y="870"/>
                    <a:pt x="3727" y="477"/>
                  </a:cubicBezTo>
                  <a:cubicBezTo>
                    <a:pt x="3608" y="181"/>
                    <a:pt x="3316" y="1"/>
                    <a:pt x="3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182;p39"/>
            <p:cNvSpPr/>
            <p:nvPr/>
          </p:nvSpPr>
          <p:spPr>
            <a:xfrm rot="1685906">
              <a:off x="8107560" y="1154977"/>
              <a:ext cx="589533" cy="377332"/>
            </a:xfrm>
            <a:custGeom>
              <a:avLst/>
              <a:gdLst/>
              <a:ahLst/>
              <a:cxnLst/>
              <a:rect l="l" t="t" r="r" b="b"/>
              <a:pathLst>
                <a:path w="3870" h="2477" extrusionOk="0">
                  <a:moveTo>
                    <a:pt x="3008" y="1"/>
                  </a:moveTo>
                  <a:cubicBezTo>
                    <a:pt x="2917" y="1"/>
                    <a:pt x="2826" y="17"/>
                    <a:pt x="2739" y="53"/>
                  </a:cubicBezTo>
                  <a:lnTo>
                    <a:pt x="441" y="958"/>
                  </a:lnTo>
                  <a:cubicBezTo>
                    <a:pt x="393" y="994"/>
                    <a:pt x="381" y="1041"/>
                    <a:pt x="393" y="1077"/>
                  </a:cubicBezTo>
                  <a:cubicBezTo>
                    <a:pt x="420" y="1113"/>
                    <a:pt x="454" y="1129"/>
                    <a:pt x="485" y="1129"/>
                  </a:cubicBezTo>
                  <a:cubicBezTo>
                    <a:pt x="495" y="1129"/>
                    <a:pt x="504" y="1127"/>
                    <a:pt x="512" y="1125"/>
                  </a:cubicBezTo>
                  <a:lnTo>
                    <a:pt x="2810" y="220"/>
                  </a:lnTo>
                  <a:cubicBezTo>
                    <a:pt x="2881" y="191"/>
                    <a:pt x="2955" y="178"/>
                    <a:pt x="3028" y="178"/>
                  </a:cubicBezTo>
                  <a:cubicBezTo>
                    <a:pt x="3260" y="178"/>
                    <a:pt x="3481" y="315"/>
                    <a:pt x="3572" y="541"/>
                  </a:cubicBezTo>
                  <a:cubicBezTo>
                    <a:pt x="3691" y="839"/>
                    <a:pt x="3536" y="1184"/>
                    <a:pt x="3239" y="1303"/>
                  </a:cubicBezTo>
                  <a:lnTo>
                    <a:pt x="798" y="2268"/>
                  </a:lnTo>
                  <a:cubicBezTo>
                    <a:pt x="751" y="2287"/>
                    <a:pt x="703" y="2296"/>
                    <a:pt x="654" y="2296"/>
                  </a:cubicBezTo>
                  <a:cubicBezTo>
                    <a:pt x="493" y="2296"/>
                    <a:pt x="335" y="2194"/>
                    <a:pt x="262" y="2029"/>
                  </a:cubicBezTo>
                  <a:cubicBezTo>
                    <a:pt x="191" y="1827"/>
                    <a:pt x="298" y="1589"/>
                    <a:pt x="500" y="1494"/>
                  </a:cubicBezTo>
                  <a:lnTo>
                    <a:pt x="2917" y="541"/>
                  </a:lnTo>
                  <a:cubicBezTo>
                    <a:pt x="2948" y="530"/>
                    <a:pt x="2979" y="525"/>
                    <a:pt x="3008" y="525"/>
                  </a:cubicBezTo>
                  <a:cubicBezTo>
                    <a:pt x="3105" y="525"/>
                    <a:pt x="3190" y="581"/>
                    <a:pt x="3227" y="672"/>
                  </a:cubicBezTo>
                  <a:cubicBezTo>
                    <a:pt x="3274" y="815"/>
                    <a:pt x="3215" y="946"/>
                    <a:pt x="3096" y="994"/>
                  </a:cubicBezTo>
                  <a:lnTo>
                    <a:pt x="834" y="1887"/>
                  </a:lnTo>
                  <a:cubicBezTo>
                    <a:pt x="786" y="1910"/>
                    <a:pt x="774" y="1958"/>
                    <a:pt x="786" y="2006"/>
                  </a:cubicBezTo>
                  <a:cubicBezTo>
                    <a:pt x="804" y="2042"/>
                    <a:pt x="836" y="2058"/>
                    <a:pt x="872" y="2058"/>
                  </a:cubicBezTo>
                  <a:cubicBezTo>
                    <a:pt x="882" y="2058"/>
                    <a:pt x="894" y="2056"/>
                    <a:pt x="905" y="2053"/>
                  </a:cubicBezTo>
                  <a:lnTo>
                    <a:pt x="3167" y="1160"/>
                  </a:lnTo>
                  <a:cubicBezTo>
                    <a:pt x="3370" y="1065"/>
                    <a:pt x="3477" y="827"/>
                    <a:pt x="3393" y="625"/>
                  </a:cubicBezTo>
                  <a:cubicBezTo>
                    <a:pt x="3322" y="464"/>
                    <a:pt x="3170" y="363"/>
                    <a:pt x="3013" y="363"/>
                  </a:cubicBezTo>
                  <a:cubicBezTo>
                    <a:pt x="2961" y="363"/>
                    <a:pt x="2908" y="374"/>
                    <a:pt x="2858" y="398"/>
                  </a:cubicBezTo>
                  <a:lnTo>
                    <a:pt x="441" y="1351"/>
                  </a:lnTo>
                  <a:cubicBezTo>
                    <a:pt x="143" y="1470"/>
                    <a:pt x="0" y="1815"/>
                    <a:pt x="119" y="2113"/>
                  </a:cubicBezTo>
                  <a:cubicBezTo>
                    <a:pt x="210" y="2339"/>
                    <a:pt x="424" y="2476"/>
                    <a:pt x="643" y="2476"/>
                  </a:cubicBezTo>
                  <a:cubicBezTo>
                    <a:pt x="711" y="2476"/>
                    <a:pt x="780" y="2463"/>
                    <a:pt x="845" y="2434"/>
                  </a:cubicBezTo>
                  <a:lnTo>
                    <a:pt x="3286" y="1470"/>
                  </a:lnTo>
                  <a:cubicBezTo>
                    <a:pt x="3667" y="1315"/>
                    <a:pt x="3870" y="875"/>
                    <a:pt x="3715" y="482"/>
                  </a:cubicBezTo>
                  <a:cubicBezTo>
                    <a:pt x="3605" y="188"/>
                    <a:pt x="3311" y="1"/>
                    <a:pt x="30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918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lgebraic Expressions and Equations - Mathematics - 9th Grade by Slidesgo">
  <a:themeElements>
    <a:clrScheme name="Simple Light">
      <a:dk1>
        <a:srgbClr val="242424"/>
      </a:dk1>
      <a:lt1>
        <a:srgbClr val="FEF9F5"/>
      </a:lt1>
      <a:dk2>
        <a:srgbClr val="F298A0"/>
      </a:dk2>
      <a:lt2>
        <a:srgbClr val="46789A"/>
      </a:lt2>
      <a:accent1>
        <a:srgbClr val="C8A2D5"/>
      </a:accent1>
      <a:accent2>
        <a:srgbClr val="E4E680"/>
      </a:accent2>
      <a:accent3>
        <a:srgbClr val="E94B59"/>
      </a:accent3>
      <a:accent4>
        <a:srgbClr val="F3E8DC"/>
      </a:accent4>
      <a:accent5>
        <a:srgbClr val="FDC533"/>
      </a:accent5>
      <a:accent6>
        <a:srgbClr val="A9D1D9"/>
      </a:accent6>
      <a:hlink>
        <a:srgbClr val="2424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3562</TotalTime>
  <Words>1381</Words>
  <Application>Microsoft Office PowerPoint</Application>
  <PresentationFormat>Custom</PresentationFormat>
  <Paragraphs>391</Paragraphs>
  <Slides>69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69</vt:i4>
      </vt:variant>
    </vt:vector>
  </HeadingPairs>
  <TitlesOfParts>
    <vt:vector size="83" baseType="lpstr">
      <vt:lpstr>Bad Script</vt:lpstr>
      <vt:lpstr>Dotum</vt:lpstr>
      <vt:lpstr>Arial</vt:lpstr>
      <vt:lpstr>Cambria Math</vt:lpstr>
      <vt:lpstr>Wingdings</vt:lpstr>
      <vt:lpstr>Kavoon</vt:lpstr>
      <vt:lpstr>Malgun Gothic</vt:lpstr>
      <vt:lpstr>Calibri</vt:lpstr>
      <vt:lpstr>Calibri Light</vt:lpstr>
      <vt:lpstr>DM Sans</vt:lpstr>
      <vt:lpstr>Times New Roman</vt:lpstr>
      <vt:lpstr>Office Theme</vt:lpstr>
      <vt:lpstr>1_Algebraic Expressions and Equations - Mathematics - 9th Grade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GIỚI HẠN HỮU HẠN CỦA HÀM SỐ TẠI MỘT ĐIỂM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GIỚI HẠN HỮU HẠN CỦA HÀM SỐ TẠI VÔ CỰC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GIỚI HẠN VÔ CỰC (MỘT PHÍA) CỦA HÀM SỐ TẠI MỘT ĐIỂM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GIỚI HẠN VÔ CỰC CỦA HÀM SỐ TẠI VÔ CỰC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 Blue Playful Math Subject Presentation</dc:title>
  <dc:creator>Admin</dc:creator>
  <cp:lastModifiedBy>Admin</cp:lastModifiedBy>
  <cp:revision>170</cp:revision>
  <dcterms:created xsi:type="dcterms:W3CDTF">2006-08-16T00:00:00Z</dcterms:created>
  <dcterms:modified xsi:type="dcterms:W3CDTF">2023-10-06T09:04:25Z</dcterms:modified>
  <dc:identifier>DAFSQ1J57nY</dc:identifier>
</cp:coreProperties>
</file>