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48"/>
  </p:notesMasterIdLst>
  <p:sldIdLst>
    <p:sldId id="400" r:id="rId4"/>
    <p:sldId id="263" r:id="rId5"/>
    <p:sldId id="350" r:id="rId6"/>
    <p:sldId id="280" r:id="rId7"/>
    <p:sldId id="349" r:id="rId8"/>
    <p:sldId id="264" r:id="rId9"/>
    <p:sldId id="287" r:id="rId10"/>
    <p:sldId id="348" r:id="rId11"/>
    <p:sldId id="288" r:id="rId12"/>
    <p:sldId id="334" r:id="rId13"/>
    <p:sldId id="337" r:id="rId14"/>
    <p:sldId id="346" r:id="rId15"/>
    <p:sldId id="339" r:id="rId16"/>
    <p:sldId id="340" r:id="rId17"/>
    <p:sldId id="341" r:id="rId18"/>
    <p:sldId id="342" r:id="rId19"/>
    <p:sldId id="289" r:id="rId20"/>
    <p:sldId id="291" r:id="rId21"/>
    <p:sldId id="292" r:id="rId22"/>
    <p:sldId id="293" r:id="rId23"/>
    <p:sldId id="335" r:id="rId24"/>
    <p:sldId id="296" r:id="rId25"/>
    <p:sldId id="299" r:id="rId26"/>
    <p:sldId id="298" r:id="rId27"/>
    <p:sldId id="305" r:id="rId28"/>
    <p:sldId id="300" r:id="rId29"/>
    <p:sldId id="308" r:id="rId30"/>
    <p:sldId id="307" r:id="rId31"/>
    <p:sldId id="344" r:id="rId32"/>
    <p:sldId id="310" r:id="rId33"/>
    <p:sldId id="351" r:id="rId34"/>
    <p:sldId id="314" r:id="rId35"/>
    <p:sldId id="317" r:id="rId36"/>
    <p:sldId id="318" r:id="rId37"/>
    <p:sldId id="319" r:id="rId38"/>
    <p:sldId id="320" r:id="rId39"/>
    <p:sldId id="321" r:id="rId40"/>
    <p:sldId id="322" r:id="rId41"/>
    <p:sldId id="323" r:id="rId42"/>
    <p:sldId id="324" r:id="rId43"/>
    <p:sldId id="325" r:id="rId44"/>
    <p:sldId id="326" r:id="rId45"/>
    <p:sldId id="333" r:id="rId46"/>
    <p:sldId id="40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snapToGrid="0">
      <p:cViewPr varScale="1">
        <p:scale>
          <a:sx n="68" d="100"/>
          <a:sy n="68" d="100"/>
        </p:scale>
        <p:origin x="8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2">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3">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4">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5">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6">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7">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8">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1">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4#1">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3#1">
  <dgm:title val=""/>
  <dgm:desc val=""/>
  <dgm:catLst>
    <dgm:cat type="accent3" pri="11300"/>
  </dgm:catLst>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4#2">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2">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4#3">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3#2">
  <dgm:title val=""/>
  <dgm:desc val=""/>
  <dgm:catLst>
    <dgm:cat type="accent3" pri="11300"/>
  </dgm:catLst>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4#4">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3">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2#3">
  <dgm:title val=""/>
  <dgm:desc val=""/>
  <dgm:catLst>
    <dgm:cat type="accent3" pri="11200"/>
  </dgm:catLst>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4#5">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3#3">
  <dgm:title val=""/>
  <dgm:desc val=""/>
  <dgm:catLst>
    <dgm:cat type="accent3" pri="11300"/>
  </dgm:catLst>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4">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1">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2">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3">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4">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1">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CE72A84-D9CB-4E21-8246-785BA1180F0B}" type="doc">
      <dgm:prSet loTypeId="urn:microsoft.com/office/officeart/2005/8/layout/chevron2" qsTypeId="urn:microsoft.com/office/officeart/2005/8/quickstyle/simple1#1" csTypeId="urn:microsoft.com/office/officeart/2005/8/colors/accent2_2#1" phldr="1"/>
      <dgm:spPr/>
      <dgm:t>
        <a:bodyPr/>
        <a:lstStyle/>
        <a:p>
          <a:endParaRPr altLang="en-US"/>
        </a:p>
      </dgm:t>
    </dgm:pt>
    <dgm:pt modelId="{0220D9A6-89AE-4566-930E-F2EEDAD3C5BB}">
      <dgm:prSet phldr="0" custT="1"/>
      <dgm:spPr>
        <a:solidFill>
          <a:srgbClr val="843C0B"/>
        </a:solidFill>
      </dgm:spPr>
      <dgm:t>
        <a:bodyPr vert="horz" wrap="square"/>
        <a:lstStyle/>
        <a:p>
          <a:pPr>
            <a:lnSpc>
              <a:spcPct val="100000"/>
            </a:lnSpc>
            <a:spcBef>
              <a:spcPct val="0"/>
            </a:spcBef>
            <a:spcAft>
              <a:spcPct val="35000"/>
            </a:spcAft>
          </a:pPr>
          <a:r>
            <a:rPr lang="en-US" sz="2800" b="1" i="0" u="none" baseline="0">
              <a:rtl val="0"/>
            </a:rPr>
            <a:t>A.</a:t>
          </a:r>
          <a:r>
            <a:rPr lang="en-US" sz="1700" b="0" i="0" u="none" baseline="0">
              <a:rtl val="0"/>
            </a:rPr>
            <a:t> </a:t>
          </a:r>
          <a:endParaRPr altLang="en-US" sz="1700"/>
        </a:p>
      </dgm:t>
    </dgm:pt>
    <dgm:pt modelId="{EE90209F-F5B8-4C23-A87D-C7487A90B1E6}" type="parTrans" cxnId="{2E5F5EF7-E03E-4B3D-8D62-F9F5909FA856}">
      <dgm:prSet/>
      <dgm:spPr/>
      <dgm:t>
        <a:bodyPr/>
        <a:lstStyle/>
        <a:p>
          <a:endParaRPr lang="en-US"/>
        </a:p>
      </dgm:t>
    </dgm:pt>
    <dgm:pt modelId="{04256650-4020-401F-A6F4-787452F78119}" type="sibTrans" cxnId="{2E5F5EF7-E03E-4B3D-8D62-F9F5909FA856}">
      <dgm:prSet/>
      <dgm:spPr/>
      <dgm:t>
        <a:bodyPr/>
        <a:lstStyle/>
        <a:p>
          <a:endParaRPr lang="en-US"/>
        </a:p>
      </dgm:t>
    </dgm:pt>
    <dgm:pt modelId="{76AE8B2E-4941-42FE-AF4B-598313965365}">
      <dgm:prSet phldr="0" custT="1"/>
      <dgm:spPr/>
      <dgm:t>
        <a:bodyPr vert="horz" wrap="square"/>
        <a:lstStyle/>
        <a:p>
          <a:pPr>
            <a:lnSpc>
              <a:spcPct val="100000"/>
            </a:lnSpc>
            <a:spcBef>
              <a:spcPct val="0"/>
            </a:spcBef>
            <a:spcAft>
              <a:spcPct val="15000"/>
            </a:spcAft>
          </a:pPr>
          <a:r>
            <a:rPr lang="en-US" sz="2800" dirty="0" err="1"/>
            <a:t>Sinh</a:t>
          </a:r>
          <a:r>
            <a:rPr lang="en-US" sz="2800" dirty="0"/>
            <a:t> </a:t>
          </a:r>
          <a:r>
            <a:rPr lang="en-US" sz="2800" dirty="0" err="1"/>
            <a:t>vật</a:t>
          </a:r>
          <a:r>
            <a:rPr lang="en-US" sz="2800" dirty="0"/>
            <a:t> </a:t>
          </a:r>
          <a:r>
            <a:rPr lang="en-US" sz="2800" dirty="0" err="1"/>
            <a:t>không</a:t>
          </a:r>
          <a:r>
            <a:rPr lang="en-US" sz="2800" dirty="0"/>
            <a:t> </a:t>
          </a:r>
          <a:r>
            <a:rPr lang="en-US" sz="2800" dirty="0" err="1"/>
            <a:t>thể</a:t>
          </a:r>
          <a:r>
            <a:rPr lang="en-US" sz="2800" dirty="0"/>
            <a:t> </a:t>
          </a:r>
          <a:r>
            <a:rPr lang="en-US" sz="2800" dirty="0" err="1"/>
            <a:t>tồn</a:t>
          </a:r>
          <a:r>
            <a:rPr lang="en-US" sz="2800" dirty="0"/>
            <a:t> </a:t>
          </a:r>
          <a:r>
            <a:rPr lang="en-US" sz="2800" dirty="0" err="1"/>
            <a:t>tại</a:t>
          </a:r>
          <a:r>
            <a:rPr lang="en-US" sz="2800" dirty="0"/>
            <a:t> </a:t>
          </a:r>
          <a:r>
            <a:rPr lang="en-US" sz="2800" dirty="0" err="1"/>
            <a:t>và</a:t>
          </a:r>
          <a:r>
            <a:rPr lang="en-US" sz="2800" dirty="0"/>
            <a:t> </a:t>
          </a:r>
          <a:r>
            <a:rPr lang="en-US" sz="2800" dirty="0" err="1"/>
            <a:t>phát</a:t>
          </a:r>
          <a:r>
            <a:rPr lang="en-US" sz="2800" dirty="0"/>
            <a:t> </a:t>
          </a:r>
          <a:r>
            <a:rPr lang="en-US" sz="2800" dirty="0" err="1"/>
            <a:t>triển</a:t>
          </a:r>
          <a:r>
            <a:rPr lang="en-US" sz="4000" dirty="0"/>
            <a:t>.</a:t>
          </a:r>
          <a:endParaRPr lang="en-US" sz="4000" dirty="0">
            <a:solidFill>
              <a:schemeClr val="tx1"/>
            </a:solidFill>
          </a:endParaRPr>
        </a:p>
      </dgm:t>
    </dgm:pt>
    <dgm:pt modelId="{709EA6E3-D1FE-4916-9C94-8F822FEF12E3}" type="parTrans" cxnId="{D4AD65E6-0843-4987-8E6D-B802629B4FF3}">
      <dgm:prSet/>
      <dgm:spPr/>
      <dgm:t>
        <a:bodyPr/>
        <a:lstStyle/>
        <a:p>
          <a:endParaRPr lang="en-US"/>
        </a:p>
      </dgm:t>
    </dgm:pt>
    <dgm:pt modelId="{27390C0A-6EB9-4614-BBDE-D9DC2EA0E22E}" type="sibTrans" cxnId="{D4AD65E6-0843-4987-8E6D-B802629B4FF3}">
      <dgm:prSet/>
      <dgm:spPr/>
      <dgm:t>
        <a:bodyPr/>
        <a:lstStyle/>
        <a:p>
          <a:endParaRPr lang="en-US"/>
        </a:p>
      </dgm:t>
    </dgm:pt>
    <dgm:pt modelId="{83C526C1-C372-43ED-94CD-93FEA3C95B9B}" type="pres">
      <dgm:prSet presAssocID="{5CE72A84-D9CB-4E21-8246-785BA1180F0B}" presName="linearFlow" presStyleCnt="0">
        <dgm:presLayoutVars>
          <dgm:dir/>
          <dgm:animLvl val="lvl"/>
          <dgm:resizeHandles val="exact"/>
        </dgm:presLayoutVars>
      </dgm:prSet>
      <dgm:spPr/>
    </dgm:pt>
    <dgm:pt modelId="{59AE7D9E-6C1B-4AAF-A453-4CE567FD2FB4}" type="pres">
      <dgm:prSet presAssocID="{0220D9A6-89AE-4566-930E-F2EEDAD3C5BB}" presName="composite" presStyleCnt="0"/>
      <dgm:spPr/>
    </dgm:pt>
    <dgm:pt modelId="{97758E52-BD86-45A9-A4AC-A39E53B1E7DA}" type="pres">
      <dgm:prSet presAssocID="{0220D9A6-89AE-4566-930E-F2EEDAD3C5BB}" presName="parentText" presStyleLbl="alignNode1" presStyleIdx="0" presStyleCnt="1">
        <dgm:presLayoutVars>
          <dgm:chMax val="1"/>
          <dgm:bulletEnabled val="1"/>
        </dgm:presLayoutVars>
      </dgm:prSet>
      <dgm:spPr/>
    </dgm:pt>
    <dgm:pt modelId="{6CF03956-6816-428C-A222-73BD15252A9F}" type="pres">
      <dgm:prSet presAssocID="{0220D9A6-89AE-4566-930E-F2EEDAD3C5BB}" presName="descendantText" presStyleLbl="alignAcc1" presStyleIdx="0" presStyleCnt="1">
        <dgm:presLayoutVars>
          <dgm:bulletEnabled val="1"/>
        </dgm:presLayoutVars>
      </dgm:prSet>
      <dgm:spPr/>
    </dgm:pt>
  </dgm:ptLst>
  <dgm:cxnLst>
    <dgm:cxn modelId="{5A68809C-C0F5-41A5-ACD8-E30DD8CE767A}" type="presOf" srcId="{76AE8B2E-4941-42FE-AF4B-598313965365}" destId="{6CF03956-6816-428C-A222-73BD15252A9F}" srcOrd="0" destOrd="0" presId="urn:microsoft.com/office/officeart/2005/8/layout/chevron2"/>
    <dgm:cxn modelId="{3FE664A4-1ED3-4467-9414-9F0AA2989434}" type="presOf" srcId="{0220D9A6-89AE-4566-930E-F2EEDAD3C5BB}" destId="{97758E52-BD86-45A9-A4AC-A39E53B1E7DA}" srcOrd="0" destOrd="0" presId="urn:microsoft.com/office/officeart/2005/8/layout/chevron2"/>
    <dgm:cxn modelId="{D4AD65E6-0843-4987-8E6D-B802629B4FF3}" srcId="{0220D9A6-89AE-4566-930E-F2EEDAD3C5BB}" destId="{76AE8B2E-4941-42FE-AF4B-598313965365}" srcOrd="0" destOrd="0" parTransId="{709EA6E3-D1FE-4916-9C94-8F822FEF12E3}" sibTransId="{27390C0A-6EB9-4614-BBDE-D9DC2EA0E22E}"/>
    <dgm:cxn modelId="{021C7FF6-72D5-4CF7-87C6-6720412FFEBB}" type="presOf" srcId="{5CE72A84-D9CB-4E21-8246-785BA1180F0B}" destId="{83C526C1-C372-43ED-94CD-93FEA3C95B9B}" srcOrd="0" destOrd="0" presId="urn:microsoft.com/office/officeart/2005/8/layout/chevron2"/>
    <dgm:cxn modelId="{2E5F5EF7-E03E-4B3D-8D62-F9F5909FA856}" srcId="{5CE72A84-D9CB-4E21-8246-785BA1180F0B}" destId="{0220D9A6-89AE-4566-930E-F2EEDAD3C5BB}" srcOrd="0" destOrd="0" parTransId="{EE90209F-F5B8-4C23-A87D-C7487A90B1E6}" sibTransId="{04256650-4020-401F-A6F4-787452F78119}"/>
    <dgm:cxn modelId="{B867553B-568F-4252-90C3-01D4E8DD2896}" type="presParOf" srcId="{83C526C1-C372-43ED-94CD-93FEA3C95B9B}" destId="{59AE7D9E-6C1B-4AAF-A453-4CE567FD2FB4}" srcOrd="0" destOrd="0" presId="urn:microsoft.com/office/officeart/2005/8/layout/chevron2"/>
    <dgm:cxn modelId="{0253D48F-FFDE-4B86-A3C3-96391F898F88}" type="presParOf" srcId="{59AE7D9E-6C1B-4AAF-A453-4CE567FD2FB4}" destId="{97758E52-BD86-45A9-A4AC-A39E53B1E7DA}" srcOrd="0" destOrd="0" presId="urn:microsoft.com/office/officeart/2005/8/layout/chevron2"/>
    <dgm:cxn modelId="{D3C2A8C1-CB76-4431-A7CC-CA99011B2468}" type="presParOf" srcId="{59AE7D9E-6C1B-4AAF-A453-4CE567FD2FB4}" destId="{6CF03956-6816-428C-A222-73BD15252A9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8C872B-4BB6-4783-A44E-1CF4FA2BB241}" type="doc">
      <dgm:prSet loTypeId="urn:microsoft.com/office/officeart/2005/8/layout/chevron2" qsTypeId="urn:microsoft.com/office/officeart/2005/8/quickstyle/simple1#10" csTypeId="urn:microsoft.com/office/officeart/2005/8/colors/accent6_2#2" phldr="1"/>
      <dgm:spPr/>
      <dgm:t>
        <a:bodyPr/>
        <a:lstStyle/>
        <a:p>
          <a:endParaRPr altLang="en-US"/>
        </a:p>
      </dgm:t>
    </dgm:pt>
    <dgm:pt modelId="{810F1C05-9F81-4F00-8D09-FA9549EBD47A}">
      <dgm:prSet phldr="0" custT="1"/>
      <dgm:spPr/>
      <dgm:t>
        <a:bodyPr vert="horz" wrap="square"/>
        <a:lstStyle/>
        <a:p>
          <a:pPr>
            <a:lnSpc>
              <a:spcPct val="100000"/>
            </a:lnSpc>
            <a:spcBef>
              <a:spcPct val="0"/>
            </a:spcBef>
            <a:spcAft>
              <a:spcPct val="35000"/>
            </a:spcAft>
          </a:pPr>
          <a:r>
            <a:rPr lang="en-US" sz="2800" b="1" i="0" u="none" baseline="0">
              <a:rtl val="0"/>
            </a:rPr>
            <a:t>B. </a:t>
          </a:r>
          <a:endParaRPr lang="en-US" altLang="en-US" sz="2800" b="1" i="0" u="none" baseline="0">
            <a:rtl val="0"/>
          </a:endParaRPr>
        </a:p>
      </dgm:t>
    </dgm:pt>
    <dgm:pt modelId="{1A9127B9-6A61-4CA1-89CC-B9FC48E1D99D}" type="parTrans" cxnId="{72B7B2A2-4172-4473-B28A-6656451C2EED}">
      <dgm:prSet/>
      <dgm:spPr/>
      <dgm:t>
        <a:bodyPr/>
        <a:lstStyle/>
        <a:p>
          <a:endParaRPr lang="en-US"/>
        </a:p>
      </dgm:t>
    </dgm:pt>
    <dgm:pt modelId="{CBE13AFF-1902-42E2-BABD-B0EEC2C56D0D}" type="sibTrans" cxnId="{72B7B2A2-4172-4473-B28A-6656451C2EED}">
      <dgm:prSet/>
      <dgm:spPr/>
      <dgm:t>
        <a:bodyPr/>
        <a:lstStyle/>
        <a:p>
          <a:endParaRPr lang="en-US"/>
        </a:p>
      </dgm:t>
    </dgm:pt>
    <dgm:pt modelId="{85C0A211-0284-4FA8-AB9C-489847EEC07F}">
      <dgm:prSet phldr="0" custT="0"/>
      <dgm:spPr/>
      <dgm:t>
        <a:bodyPr vert="horz" wrap="square"/>
        <a:lstStyle/>
        <a:p>
          <a:pPr>
            <a:lnSpc>
              <a:spcPct val="100000"/>
            </a:lnSpc>
            <a:spcBef>
              <a:spcPct val="0"/>
            </a:spcBef>
            <a:spcAft>
              <a:spcPct val="15000"/>
            </a:spcAft>
          </a:pPr>
          <a:r>
            <a:rPr lang="en-US" dirty="0"/>
            <a:t>NADPH.	</a:t>
          </a:r>
        </a:p>
      </dgm:t>
    </dgm:pt>
    <dgm:pt modelId="{D4B1EBA9-FD9D-49D5-9916-AEA27116739E}" type="parTrans" cxnId="{C5A282F6-06C3-4A9B-8BA2-F3AE0AE09FEB}">
      <dgm:prSet/>
      <dgm:spPr/>
      <dgm:t>
        <a:bodyPr/>
        <a:lstStyle/>
        <a:p>
          <a:endParaRPr lang="en-US"/>
        </a:p>
      </dgm:t>
    </dgm:pt>
    <dgm:pt modelId="{118FD0DB-C61F-479D-B1C3-1054A925FE1A}" type="sibTrans" cxnId="{C5A282F6-06C3-4A9B-8BA2-F3AE0AE09FEB}">
      <dgm:prSet/>
      <dgm:spPr/>
      <dgm:t>
        <a:bodyPr/>
        <a:lstStyle/>
        <a:p>
          <a:endParaRPr lang="en-US"/>
        </a:p>
      </dgm:t>
    </dgm:pt>
    <dgm:pt modelId="{4BA6218B-C93B-4637-8D03-91D5217C7309}" type="pres">
      <dgm:prSet presAssocID="{718C872B-4BB6-4783-A44E-1CF4FA2BB241}" presName="linearFlow" presStyleCnt="0">
        <dgm:presLayoutVars>
          <dgm:dir/>
          <dgm:animLvl val="lvl"/>
          <dgm:resizeHandles val="exact"/>
        </dgm:presLayoutVars>
      </dgm:prSet>
      <dgm:spPr/>
    </dgm:pt>
    <dgm:pt modelId="{CB486036-919B-4C9E-8CF4-4EECB8C096D7}" type="pres">
      <dgm:prSet presAssocID="{810F1C05-9F81-4F00-8D09-FA9549EBD47A}" presName="composite" presStyleCnt="0"/>
      <dgm:spPr/>
    </dgm:pt>
    <dgm:pt modelId="{85E14661-F902-4138-B995-B4E1878E0A03}" type="pres">
      <dgm:prSet presAssocID="{810F1C05-9F81-4F00-8D09-FA9549EBD47A}" presName="parentText" presStyleLbl="alignNode1" presStyleIdx="0" presStyleCnt="1">
        <dgm:presLayoutVars>
          <dgm:chMax val="1"/>
          <dgm:bulletEnabled val="1"/>
        </dgm:presLayoutVars>
      </dgm:prSet>
      <dgm:spPr/>
    </dgm:pt>
    <dgm:pt modelId="{4E4FE593-AE7B-4D2B-A637-652F9960F305}" type="pres">
      <dgm:prSet presAssocID="{810F1C05-9F81-4F00-8D09-FA9549EBD47A}" presName="descendantText" presStyleLbl="alignAcc1" presStyleIdx="0" presStyleCnt="1">
        <dgm:presLayoutVars>
          <dgm:bulletEnabled val="1"/>
        </dgm:presLayoutVars>
      </dgm:prSet>
      <dgm:spPr/>
    </dgm:pt>
  </dgm:ptLst>
  <dgm:cxnLst>
    <dgm:cxn modelId="{81185D75-57B8-4C4A-B681-AB5FA7783C39}" type="presOf" srcId="{810F1C05-9F81-4F00-8D09-FA9549EBD47A}" destId="{85E14661-F902-4138-B995-B4E1878E0A03}" srcOrd="0" destOrd="0" presId="urn:microsoft.com/office/officeart/2005/8/layout/chevron2"/>
    <dgm:cxn modelId="{72B7B2A2-4172-4473-B28A-6656451C2EED}" srcId="{718C872B-4BB6-4783-A44E-1CF4FA2BB241}" destId="{810F1C05-9F81-4F00-8D09-FA9549EBD47A}" srcOrd="0" destOrd="0" parTransId="{1A9127B9-6A61-4CA1-89CC-B9FC48E1D99D}" sibTransId="{CBE13AFF-1902-42E2-BABD-B0EEC2C56D0D}"/>
    <dgm:cxn modelId="{3A64E7A2-5598-461C-887C-908C834F3B37}" type="presOf" srcId="{85C0A211-0284-4FA8-AB9C-489847EEC07F}" destId="{4E4FE593-AE7B-4D2B-A637-652F9960F305}" srcOrd="0" destOrd="0" presId="urn:microsoft.com/office/officeart/2005/8/layout/chevron2"/>
    <dgm:cxn modelId="{09D2F1EF-550C-43D8-AEC9-CDBFA1D2E5E6}" type="presOf" srcId="{718C872B-4BB6-4783-A44E-1CF4FA2BB241}" destId="{4BA6218B-C93B-4637-8D03-91D5217C7309}" srcOrd="0" destOrd="0" presId="urn:microsoft.com/office/officeart/2005/8/layout/chevron2"/>
    <dgm:cxn modelId="{C5A282F6-06C3-4A9B-8BA2-F3AE0AE09FEB}" srcId="{810F1C05-9F81-4F00-8D09-FA9549EBD47A}" destId="{85C0A211-0284-4FA8-AB9C-489847EEC07F}" srcOrd="0" destOrd="0" parTransId="{D4B1EBA9-FD9D-49D5-9916-AEA27116739E}" sibTransId="{118FD0DB-C61F-479D-B1C3-1054A925FE1A}"/>
    <dgm:cxn modelId="{B8A50316-6628-4F6B-8E36-12B23EC69B8E}" type="presParOf" srcId="{4BA6218B-C93B-4637-8D03-91D5217C7309}" destId="{CB486036-919B-4C9E-8CF4-4EECB8C096D7}" srcOrd="0" destOrd="0" presId="urn:microsoft.com/office/officeart/2005/8/layout/chevron2"/>
    <dgm:cxn modelId="{D79B7314-756F-480F-983D-B0AB42BF1623}" type="presParOf" srcId="{CB486036-919B-4C9E-8CF4-4EECB8C096D7}" destId="{85E14661-F902-4138-B995-B4E1878E0A03}" srcOrd="0" destOrd="0" presId="urn:microsoft.com/office/officeart/2005/8/layout/chevron2"/>
    <dgm:cxn modelId="{F7B1768C-6480-42A8-9705-C4CADE8F6D72}" type="presParOf" srcId="{CB486036-919B-4C9E-8CF4-4EECB8C096D7}" destId="{4E4FE593-AE7B-4D2B-A637-652F9960F305}"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943616-971B-41DE-B6D3-09381DEC1550}" type="doc">
      <dgm:prSet loTypeId="urn:microsoft.com/office/officeart/2005/8/layout/chevron2" qsTypeId="urn:microsoft.com/office/officeart/2005/8/quickstyle/simple1#11" csTypeId="urn:microsoft.com/office/officeart/2005/8/colors/accent6_2#3" phldr="1"/>
      <dgm:spPr/>
      <dgm:t>
        <a:bodyPr/>
        <a:lstStyle/>
        <a:p>
          <a:endParaRPr altLang="en-US"/>
        </a:p>
      </dgm:t>
    </dgm:pt>
    <dgm:pt modelId="{CE4566E0-E6D4-4517-A7B9-26710DCE63A0}">
      <dgm:prSet phldr="0" custT="1"/>
      <dgm:spPr/>
      <dgm:t>
        <a:bodyPr vert="horz" wrap="square"/>
        <a:lstStyle/>
        <a:p>
          <a:pPr>
            <a:lnSpc>
              <a:spcPct val="100000"/>
            </a:lnSpc>
            <a:spcBef>
              <a:spcPct val="0"/>
            </a:spcBef>
            <a:spcAft>
              <a:spcPct val="35000"/>
            </a:spcAft>
          </a:pPr>
          <a:r>
            <a:rPr lang="en-US" sz="2800" b="1" i="0" u="none" baseline="0">
              <a:rtl val="0"/>
            </a:rPr>
            <a:t>C. </a:t>
          </a:r>
          <a:endParaRPr lang="en-US" altLang="en-US" sz="2800" b="1" i="0" u="none" baseline="0">
            <a:rtl val="0"/>
          </a:endParaRPr>
        </a:p>
      </dgm:t>
    </dgm:pt>
    <dgm:pt modelId="{8A1A8FBF-C087-4A31-84C7-518F653A2F95}" type="parTrans" cxnId="{22294E12-2C5C-4308-96CA-4970E073B347}">
      <dgm:prSet/>
      <dgm:spPr/>
      <dgm:t>
        <a:bodyPr/>
        <a:lstStyle/>
        <a:p>
          <a:endParaRPr lang="en-US"/>
        </a:p>
      </dgm:t>
    </dgm:pt>
    <dgm:pt modelId="{B9D42E6D-30F4-4596-9851-2DED6A37F728}" type="sibTrans" cxnId="{22294E12-2C5C-4308-96CA-4970E073B347}">
      <dgm:prSet/>
      <dgm:spPr/>
      <dgm:t>
        <a:bodyPr/>
        <a:lstStyle/>
        <a:p>
          <a:endParaRPr lang="en-US"/>
        </a:p>
      </dgm:t>
    </dgm:pt>
    <dgm:pt modelId="{90970D14-51C0-471C-A91D-A6B3CDE0F684}">
      <dgm:prSet phldr="0" custT="0"/>
      <dgm:spPr/>
      <dgm:t>
        <a:bodyPr vert="horz" wrap="square"/>
        <a:lstStyle/>
        <a:p>
          <a:pPr>
            <a:lnSpc>
              <a:spcPct val="100000"/>
            </a:lnSpc>
            <a:spcBef>
              <a:spcPct val="0"/>
            </a:spcBef>
            <a:spcAft>
              <a:spcPct val="15000"/>
            </a:spcAft>
          </a:pPr>
          <a:r>
            <a:rPr lang="en-US" dirty="0"/>
            <a:t>ATP.</a:t>
          </a:r>
          <a:endParaRPr lang="en-US" dirty="0">
            <a:solidFill>
              <a:schemeClr val="tx1"/>
            </a:solidFill>
          </a:endParaRPr>
        </a:p>
      </dgm:t>
    </dgm:pt>
    <dgm:pt modelId="{7035D7F8-E592-45FB-8272-E321445AD2DC}" type="parTrans" cxnId="{B1E349D7-6372-426D-A9FA-A029F8D6747B}">
      <dgm:prSet/>
      <dgm:spPr/>
      <dgm:t>
        <a:bodyPr/>
        <a:lstStyle/>
        <a:p>
          <a:endParaRPr lang="en-US"/>
        </a:p>
      </dgm:t>
    </dgm:pt>
    <dgm:pt modelId="{4D8AB47B-7E02-445E-AA82-AF346C85B324}" type="sibTrans" cxnId="{B1E349D7-6372-426D-A9FA-A029F8D6747B}">
      <dgm:prSet/>
      <dgm:spPr/>
      <dgm:t>
        <a:bodyPr/>
        <a:lstStyle/>
        <a:p>
          <a:endParaRPr lang="en-US"/>
        </a:p>
      </dgm:t>
    </dgm:pt>
    <dgm:pt modelId="{D8916C77-5EDA-40D3-BD99-B7A5F2CAB982}" type="pres">
      <dgm:prSet presAssocID="{93943616-971B-41DE-B6D3-09381DEC1550}" presName="linearFlow" presStyleCnt="0">
        <dgm:presLayoutVars>
          <dgm:dir/>
          <dgm:animLvl val="lvl"/>
          <dgm:resizeHandles val="exact"/>
        </dgm:presLayoutVars>
      </dgm:prSet>
      <dgm:spPr/>
    </dgm:pt>
    <dgm:pt modelId="{356D03C9-B31E-4A28-A8A2-888B0BAA7922}" type="pres">
      <dgm:prSet presAssocID="{CE4566E0-E6D4-4517-A7B9-26710DCE63A0}" presName="composite" presStyleCnt="0"/>
      <dgm:spPr/>
    </dgm:pt>
    <dgm:pt modelId="{1DCD4DFA-A057-4A33-B810-C98445E353B5}" type="pres">
      <dgm:prSet presAssocID="{CE4566E0-E6D4-4517-A7B9-26710DCE63A0}" presName="parentText" presStyleLbl="alignNode1" presStyleIdx="0" presStyleCnt="1">
        <dgm:presLayoutVars>
          <dgm:chMax val="1"/>
          <dgm:bulletEnabled val="1"/>
        </dgm:presLayoutVars>
      </dgm:prSet>
      <dgm:spPr/>
    </dgm:pt>
    <dgm:pt modelId="{8A526FE5-7F15-4EB8-9FD2-42984879BB79}" type="pres">
      <dgm:prSet presAssocID="{CE4566E0-E6D4-4517-A7B9-26710DCE63A0}" presName="descendantText" presStyleLbl="alignAcc1" presStyleIdx="0" presStyleCnt="1">
        <dgm:presLayoutVars>
          <dgm:bulletEnabled val="1"/>
        </dgm:presLayoutVars>
      </dgm:prSet>
      <dgm:spPr/>
    </dgm:pt>
  </dgm:ptLst>
  <dgm:cxnLst>
    <dgm:cxn modelId="{038F3403-1A30-496B-AA39-E8A4D7E51EF9}" type="presOf" srcId="{90970D14-51C0-471C-A91D-A6B3CDE0F684}" destId="{8A526FE5-7F15-4EB8-9FD2-42984879BB79}" srcOrd="0" destOrd="0" presId="urn:microsoft.com/office/officeart/2005/8/layout/chevron2"/>
    <dgm:cxn modelId="{22294E12-2C5C-4308-96CA-4970E073B347}" srcId="{93943616-971B-41DE-B6D3-09381DEC1550}" destId="{CE4566E0-E6D4-4517-A7B9-26710DCE63A0}" srcOrd="0" destOrd="0" parTransId="{8A1A8FBF-C087-4A31-84C7-518F653A2F95}" sibTransId="{B9D42E6D-30F4-4596-9851-2DED6A37F728}"/>
    <dgm:cxn modelId="{46569714-EF32-4C79-84EF-2E7BBE27FA98}" type="presOf" srcId="{CE4566E0-E6D4-4517-A7B9-26710DCE63A0}" destId="{1DCD4DFA-A057-4A33-B810-C98445E353B5}" srcOrd="0" destOrd="0" presId="urn:microsoft.com/office/officeart/2005/8/layout/chevron2"/>
    <dgm:cxn modelId="{1B0A822B-08C7-4905-A0CC-F2AD021FCD62}" type="presOf" srcId="{93943616-971B-41DE-B6D3-09381DEC1550}" destId="{D8916C77-5EDA-40D3-BD99-B7A5F2CAB982}" srcOrd="0" destOrd="0" presId="urn:microsoft.com/office/officeart/2005/8/layout/chevron2"/>
    <dgm:cxn modelId="{B1E349D7-6372-426D-A9FA-A029F8D6747B}" srcId="{CE4566E0-E6D4-4517-A7B9-26710DCE63A0}" destId="{90970D14-51C0-471C-A91D-A6B3CDE0F684}" srcOrd="0" destOrd="0" parTransId="{7035D7F8-E592-45FB-8272-E321445AD2DC}" sibTransId="{4D8AB47B-7E02-445E-AA82-AF346C85B324}"/>
    <dgm:cxn modelId="{8039ECE5-6C9C-4383-BB14-20461AB4D26E}" type="presParOf" srcId="{D8916C77-5EDA-40D3-BD99-B7A5F2CAB982}" destId="{356D03C9-B31E-4A28-A8A2-888B0BAA7922}" srcOrd="0" destOrd="0" presId="urn:microsoft.com/office/officeart/2005/8/layout/chevron2"/>
    <dgm:cxn modelId="{93C36798-FCFE-4A9E-B32D-7A18D843EC32}" type="presParOf" srcId="{356D03C9-B31E-4A28-A8A2-888B0BAA7922}" destId="{1DCD4DFA-A057-4A33-B810-C98445E353B5}" srcOrd="0" destOrd="0" presId="urn:microsoft.com/office/officeart/2005/8/layout/chevron2"/>
    <dgm:cxn modelId="{F29279C8-CFB2-496B-9024-AE5BB3AFE527}" type="presParOf" srcId="{356D03C9-B31E-4A28-A8A2-888B0BAA7922}" destId="{8A526FE5-7F15-4EB8-9FD2-42984879BB79}" srcOrd="1" destOrd="0" presId="urn:microsoft.com/office/officeart/2005/8/layout/chevron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98D3F3-DBE3-4E28-B3AF-F582159310AF}" type="doc">
      <dgm:prSet loTypeId="urn:microsoft.com/office/officeart/2005/8/layout/chevron2" qsTypeId="urn:microsoft.com/office/officeart/2005/8/quickstyle/simple1#12" csTypeId="urn:microsoft.com/office/officeart/2005/8/colors/accent6_2#4" phldr="1"/>
      <dgm:spPr/>
      <dgm:t>
        <a:bodyPr/>
        <a:lstStyle/>
        <a:p>
          <a:endParaRPr altLang="en-US"/>
        </a:p>
      </dgm:t>
    </dgm:pt>
    <dgm:pt modelId="{E67670A9-D3D1-4DA6-BBDB-6917C4DCF90E}">
      <dgm:prSet phldr="0" custT="1"/>
      <dgm:spPr/>
      <dgm:t>
        <a:bodyPr vert="horz" wrap="square"/>
        <a:lstStyle/>
        <a:p>
          <a:pPr>
            <a:lnSpc>
              <a:spcPct val="100000"/>
            </a:lnSpc>
            <a:spcBef>
              <a:spcPct val="0"/>
            </a:spcBef>
            <a:spcAft>
              <a:spcPct val="35000"/>
            </a:spcAft>
          </a:pPr>
          <a:r>
            <a:rPr lang="en-US" sz="2800" b="1" i="0" u="none" baseline="0">
              <a:rtl val="0"/>
            </a:rPr>
            <a:t>D. </a:t>
          </a:r>
          <a:endParaRPr lang="en-US" altLang="en-US" sz="2800" b="1" i="0" u="none" baseline="0">
            <a:rtl val="0"/>
          </a:endParaRPr>
        </a:p>
      </dgm:t>
    </dgm:pt>
    <dgm:pt modelId="{86FF77DE-9240-4EC9-9A4B-09E937D97EC0}" type="parTrans" cxnId="{C33C6A20-FCE2-45CC-945E-25EE714B285E}">
      <dgm:prSet/>
      <dgm:spPr/>
      <dgm:t>
        <a:bodyPr/>
        <a:lstStyle/>
        <a:p>
          <a:endParaRPr lang="en-US"/>
        </a:p>
      </dgm:t>
    </dgm:pt>
    <dgm:pt modelId="{22DBDFA3-E3AA-4630-830D-3DC2A7017FE4}" type="sibTrans" cxnId="{C33C6A20-FCE2-45CC-945E-25EE714B285E}">
      <dgm:prSet/>
      <dgm:spPr/>
      <dgm:t>
        <a:bodyPr/>
        <a:lstStyle/>
        <a:p>
          <a:endParaRPr lang="en-US"/>
        </a:p>
      </dgm:t>
    </dgm:pt>
    <dgm:pt modelId="{A33018E6-0F19-430C-898E-A4674A363725}">
      <dgm:prSet phldr="0" custT="0"/>
      <dgm:spPr/>
      <dgm:t>
        <a:bodyPr vert="horz" wrap="square"/>
        <a:lstStyle/>
        <a:p>
          <a:pPr>
            <a:lnSpc>
              <a:spcPct val="100000"/>
            </a:lnSpc>
            <a:spcBef>
              <a:spcPct val="0"/>
            </a:spcBef>
            <a:spcAft>
              <a:spcPct val="15000"/>
            </a:spcAft>
          </a:pPr>
          <a:r>
            <a:rPr lang="en-US" dirty="0"/>
            <a:t>FADPH.	</a:t>
          </a:r>
        </a:p>
      </dgm:t>
    </dgm:pt>
    <dgm:pt modelId="{8C8B0D7F-B5FA-4854-B3EE-3862F3C175EC}" type="parTrans" cxnId="{989309FE-C0D6-4BC2-9181-D923A32B9B88}">
      <dgm:prSet/>
      <dgm:spPr/>
      <dgm:t>
        <a:bodyPr/>
        <a:lstStyle/>
        <a:p>
          <a:endParaRPr lang="en-US"/>
        </a:p>
      </dgm:t>
    </dgm:pt>
    <dgm:pt modelId="{AD530AD9-D7A2-45B5-A413-939F59FEFC41}" type="sibTrans" cxnId="{989309FE-C0D6-4BC2-9181-D923A32B9B88}">
      <dgm:prSet/>
      <dgm:spPr/>
      <dgm:t>
        <a:bodyPr/>
        <a:lstStyle/>
        <a:p>
          <a:endParaRPr lang="en-US"/>
        </a:p>
      </dgm:t>
    </dgm:pt>
    <dgm:pt modelId="{3F688324-2F18-434A-848A-E359E3D472E6}" type="pres">
      <dgm:prSet presAssocID="{B898D3F3-DBE3-4E28-B3AF-F582159310AF}" presName="linearFlow" presStyleCnt="0">
        <dgm:presLayoutVars>
          <dgm:dir/>
          <dgm:animLvl val="lvl"/>
          <dgm:resizeHandles val="exact"/>
        </dgm:presLayoutVars>
      </dgm:prSet>
      <dgm:spPr/>
    </dgm:pt>
    <dgm:pt modelId="{C890F35C-6622-41AC-BA36-E9C0567BEAE4}" type="pres">
      <dgm:prSet presAssocID="{E67670A9-D3D1-4DA6-BBDB-6917C4DCF90E}" presName="composite" presStyleCnt="0"/>
      <dgm:spPr/>
    </dgm:pt>
    <dgm:pt modelId="{98D002CF-B6D4-4E2F-A3CC-B6010B22CD0C}" type="pres">
      <dgm:prSet presAssocID="{E67670A9-D3D1-4DA6-BBDB-6917C4DCF90E}" presName="parentText" presStyleLbl="alignNode1" presStyleIdx="0" presStyleCnt="1">
        <dgm:presLayoutVars>
          <dgm:chMax val="1"/>
          <dgm:bulletEnabled val="1"/>
        </dgm:presLayoutVars>
      </dgm:prSet>
      <dgm:spPr/>
    </dgm:pt>
    <dgm:pt modelId="{01B20AC2-FF84-4028-8EF0-8BEB74A1D1B8}" type="pres">
      <dgm:prSet presAssocID="{E67670A9-D3D1-4DA6-BBDB-6917C4DCF90E}" presName="descendantText" presStyleLbl="alignAcc1" presStyleIdx="0" presStyleCnt="1">
        <dgm:presLayoutVars>
          <dgm:bulletEnabled val="1"/>
        </dgm:presLayoutVars>
      </dgm:prSet>
      <dgm:spPr/>
    </dgm:pt>
  </dgm:ptLst>
  <dgm:cxnLst>
    <dgm:cxn modelId="{D2D12404-EDA3-4A3D-84A8-67A6746093EA}" type="presOf" srcId="{A33018E6-0F19-430C-898E-A4674A363725}" destId="{01B20AC2-FF84-4028-8EF0-8BEB74A1D1B8}" srcOrd="0" destOrd="0" presId="urn:microsoft.com/office/officeart/2005/8/layout/chevron2"/>
    <dgm:cxn modelId="{C33C6A20-FCE2-45CC-945E-25EE714B285E}" srcId="{B898D3F3-DBE3-4E28-B3AF-F582159310AF}" destId="{E67670A9-D3D1-4DA6-BBDB-6917C4DCF90E}" srcOrd="0" destOrd="0" parTransId="{86FF77DE-9240-4EC9-9A4B-09E937D97EC0}" sibTransId="{22DBDFA3-E3AA-4630-830D-3DC2A7017FE4}"/>
    <dgm:cxn modelId="{7B1586C5-C5B1-4A55-8EF4-D13BB7D7EC4B}" type="presOf" srcId="{E67670A9-D3D1-4DA6-BBDB-6917C4DCF90E}" destId="{98D002CF-B6D4-4E2F-A3CC-B6010B22CD0C}" srcOrd="0" destOrd="0" presId="urn:microsoft.com/office/officeart/2005/8/layout/chevron2"/>
    <dgm:cxn modelId="{9A1E5DFC-F86A-44AD-A4DC-1D2CE444391C}" type="presOf" srcId="{B898D3F3-DBE3-4E28-B3AF-F582159310AF}" destId="{3F688324-2F18-434A-848A-E359E3D472E6}" srcOrd="0" destOrd="0" presId="urn:microsoft.com/office/officeart/2005/8/layout/chevron2"/>
    <dgm:cxn modelId="{989309FE-C0D6-4BC2-9181-D923A32B9B88}" srcId="{E67670A9-D3D1-4DA6-BBDB-6917C4DCF90E}" destId="{A33018E6-0F19-430C-898E-A4674A363725}" srcOrd="0" destOrd="0" parTransId="{8C8B0D7F-B5FA-4854-B3EE-3862F3C175EC}" sibTransId="{AD530AD9-D7A2-45B5-A413-939F59FEFC41}"/>
    <dgm:cxn modelId="{9C5FEDD2-C513-4292-B002-D65E4A26E128}" type="presParOf" srcId="{3F688324-2F18-434A-848A-E359E3D472E6}" destId="{C890F35C-6622-41AC-BA36-E9C0567BEAE4}" srcOrd="0" destOrd="0" presId="urn:microsoft.com/office/officeart/2005/8/layout/chevron2"/>
    <dgm:cxn modelId="{8BDC5D82-FBF7-40E2-82AA-FFE47E9299FC}" type="presParOf" srcId="{C890F35C-6622-41AC-BA36-E9C0567BEAE4}" destId="{98D002CF-B6D4-4E2F-A3CC-B6010B22CD0C}" srcOrd="0" destOrd="0" presId="urn:microsoft.com/office/officeart/2005/8/layout/chevron2"/>
    <dgm:cxn modelId="{4BF45054-8EDC-435C-90D2-846A2FBBB96F}" type="presParOf" srcId="{C890F35C-6622-41AC-BA36-E9C0567BEAE4}" destId="{01B20AC2-FF84-4028-8EF0-8BEB74A1D1B8}" srcOrd="1" destOrd="0" presId="urn:microsoft.com/office/officeart/2005/8/layout/chevron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E72A84-D9CB-4E21-8246-785BA1180F0B}" type="doc">
      <dgm:prSet loTypeId="urn:microsoft.com/office/officeart/2005/8/layout/chevron2" qsTypeId="urn:microsoft.com/office/officeart/2005/8/quickstyle/simple1#13" csTypeId="urn:microsoft.com/office/officeart/2005/8/colors/accent1_2#1" phldr="1"/>
      <dgm:spPr/>
      <dgm:t>
        <a:bodyPr/>
        <a:lstStyle/>
        <a:p>
          <a:endParaRPr altLang="en-US"/>
        </a:p>
      </dgm:t>
    </dgm:pt>
    <dgm:pt modelId="{0220D9A6-89AE-4566-930E-F2EEDAD3C5BB}">
      <dgm:prSet phldr="0" custT="1"/>
      <dgm:spPr/>
      <dgm:t>
        <a:bodyPr vert="horz" wrap="square"/>
        <a:lstStyle/>
        <a:p>
          <a:pPr>
            <a:lnSpc>
              <a:spcPct val="100000"/>
            </a:lnSpc>
            <a:spcBef>
              <a:spcPct val="0"/>
            </a:spcBef>
            <a:spcAft>
              <a:spcPct val="35000"/>
            </a:spcAft>
          </a:pPr>
          <a:r>
            <a:rPr lang="en-US" sz="2800" b="1" i="0" u="none" baseline="0">
              <a:rtl val="0"/>
            </a:rPr>
            <a:t>A.</a:t>
          </a:r>
          <a:r>
            <a:rPr lang="en-US" sz="1700" b="0" i="0" u="none" baseline="0">
              <a:rtl val="0"/>
            </a:rPr>
            <a:t> </a:t>
          </a:r>
          <a:endParaRPr altLang="en-US" sz="1700"/>
        </a:p>
      </dgm:t>
    </dgm:pt>
    <dgm:pt modelId="{EE90209F-F5B8-4C23-A87D-C7487A90B1E6}" type="parTrans" cxnId="{C91441F0-792E-436D-A7F3-E6C803F27909}">
      <dgm:prSet/>
      <dgm:spPr/>
      <dgm:t>
        <a:bodyPr/>
        <a:lstStyle/>
        <a:p>
          <a:endParaRPr lang="en-US"/>
        </a:p>
      </dgm:t>
    </dgm:pt>
    <dgm:pt modelId="{04256650-4020-401F-A6F4-787452F78119}" type="sibTrans" cxnId="{C91441F0-792E-436D-A7F3-E6C803F27909}">
      <dgm:prSet/>
      <dgm:spPr/>
      <dgm:t>
        <a:bodyPr/>
        <a:lstStyle/>
        <a:p>
          <a:endParaRPr lang="en-US"/>
        </a:p>
      </dgm:t>
    </dgm:pt>
    <dgm:pt modelId="{76AE8B2E-4941-42FE-AF4B-598313965365}">
      <dgm:prSet phldr="0" custT="0"/>
      <dgm:spPr/>
      <dgm:t>
        <a:bodyPr vert="horz" wrap="square"/>
        <a:lstStyle/>
        <a:p>
          <a:pPr>
            <a:lnSpc>
              <a:spcPct val="100000"/>
            </a:lnSpc>
            <a:spcBef>
              <a:spcPct val="0"/>
            </a:spcBef>
            <a:spcAft>
              <a:spcPct val="15000"/>
            </a:spcAft>
          </a:pPr>
          <a:r>
            <a:rPr lang="en-US" dirty="0" err="1"/>
            <a:t>Thực</a:t>
          </a:r>
          <a:r>
            <a:rPr lang="en-US" dirty="0"/>
            <a:t> </a:t>
          </a:r>
          <a:r>
            <a:rPr lang="en-US" dirty="0" err="1"/>
            <a:t>vật</a:t>
          </a:r>
          <a:r>
            <a:rPr lang="en-US" dirty="0"/>
            <a:t>.</a:t>
          </a:r>
        </a:p>
      </dgm:t>
    </dgm:pt>
    <dgm:pt modelId="{709EA6E3-D1FE-4916-9C94-8F822FEF12E3}" type="parTrans" cxnId="{4E16521D-FD3F-49D6-969E-A0E8374EF6F7}">
      <dgm:prSet/>
      <dgm:spPr/>
      <dgm:t>
        <a:bodyPr/>
        <a:lstStyle/>
        <a:p>
          <a:endParaRPr lang="en-US"/>
        </a:p>
      </dgm:t>
    </dgm:pt>
    <dgm:pt modelId="{27390C0A-6EB9-4614-BBDE-D9DC2EA0E22E}" type="sibTrans" cxnId="{4E16521D-FD3F-49D6-969E-A0E8374EF6F7}">
      <dgm:prSet/>
      <dgm:spPr/>
      <dgm:t>
        <a:bodyPr/>
        <a:lstStyle/>
        <a:p>
          <a:endParaRPr lang="en-US"/>
        </a:p>
      </dgm:t>
    </dgm:pt>
    <dgm:pt modelId="{83C526C1-C372-43ED-94CD-93FEA3C95B9B}" type="pres">
      <dgm:prSet presAssocID="{5CE72A84-D9CB-4E21-8246-785BA1180F0B}" presName="linearFlow" presStyleCnt="0">
        <dgm:presLayoutVars>
          <dgm:dir/>
          <dgm:animLvl val="lvl"/>
          <dgm:resizeHandles val="exact"/>
        </dgm:presLayoutVars>
      </dgm:prSet>
      <dgm:spPr/>
    </dgm:pt>
    <dgm:pt modelId="{59AE7D9E-6C1B-4AAF-A453-4CE567FD2FB4}" type="pres">
      <dgm:prSet presAssocID="{0220D9A6-89AE-4566-930E-F2EEDAD3C5BB}" presName="composite" presStyleCnt="0"/>
      <dgm:spPr/>
    </dgm:pt>
    <dgm:pt modelId="{97758E52-BD86-45A9-A4AC-A39E53B1E7DA}" type="pres">
      <dgm:prSet presAssocID="{0220D9A6-89AE-4566-930E-F2EEDAD3C5BB}" presName="parentText" presStyleLbl="alignNode1" presStyleIdx="0" presStyleCnt="1">
        <dgm:presLayoutVars>
          <dgm:chMax val="1"/>
          <dgm:bulletEnabled val="1"/>
        </dgm:presLayoutVars>
      </dgm:prSet>
      <dgm:spPr/>
    </dgm:pt>
    <dgm:pt modelId="{6CF03956-6816-428C-A222-73BD15252A9F}" type="pres">
      <dgm:prSet presAssocID="{0220D9A6-89AE-4566-930E-F2EEDAD3C5BB}" presName="descendantText" presStyleLbl="alignAcc1" presStyleIdx="0" presStyleCnt="1">
        <dgm:presLayoutVars>
          <dgm:bulletEnabled val="1"/>
        </dgm:presLayoutVars>
      </dgm:prSet>
      <dgm:spPr/>
    </dgm:pt>
  </dgm:ptLst>
  <dgm:cxnLst>
    <dgm:cxn modelId="{4E16521D-FD3F-49D6-969E-A0E8374EF6F7}" srcId="{0220D9A6-89AE-4566-930E-F2EEDAD3C5BB}" destId="{76AE8B2E-4941-42FE-AF4B-598313965365}" srcOrd="0" destOrd="0" parTransId="{709EA6E3-D1FE-4916-9C94-8F822FEF12E3}" sibTransId="{27390C0A-6EB9-4614-BBDE-D9DC2EA0E22E}"/>
    <dgm:cxn modelId="{0E2BC1BA-7B90-483C-993E-728F2DD2CAC0}" type="presOf" srcId="{76AE8B2E-4941-42FE-AF4B-598313965365}" destId="{6CF03956-6816-428C-A222-73BD15252A9F}" srcOrd="0" destOrd="0" presId="urn:microsoft.com/office/officeart/2005/8/layout/chevron2"/>
    <dgm:cxn modelId="{6ED2A1D0-4FE8-4CF7-81D4-86C3B3E37B15}" type="presOf" srcId="{5CE72A84-D9CB-4E21-8246-785BA1180F0B}" destId="{83C526C1-C372-43ED-94CD-93FEA3C95B9B}" srcOrd="0" destOrd="0" presId="urn:microsoft.com/office/officeart/2005/8/layout/chevron2"/>
    <dgm:cxn modelId="{C91441F0-792E-436D-A7F3-E6C803F27909}" srcId="{5CE72A84-D9CB-4E21-8246-785BA1180F0B}" destId="{0220D9A6-89AE-4566-930E-F2EEDAD3C5BB}" srcOrd="0" destOrd="0" parTransId="{EE90209F-F5B8-4C23-A87D-C7487A90B1E6}" sibTransId="{04256650-4020-401F-A6F4-787452F78119}"/>
    <dgm:cxn modelId="{6975ADFF-AB32-4B4E-87B8-386C996C1D38}" type="presOf" srcId="{0220D9A6-89AE-4566-930E-F2EEDAD3C5BB}" destId="{97758E52-BD86-45A9-A4AC-A39E53B1E7DA}" srcOrd="0" destOrd="0" presId="urn:microsoft.com/office/officeart/2005/8/layout/chevron2"/>
    <dgm:cxn modelId="{8DD0C1D8-61F9-439F-8CED-3FC34BCF5084}" type="presParOf" srcId="{83C526C1-C372-43ED-94CD-93FEA3C95B9B}" destId="{59AE7D9E-6C1B-4AAF-A453-4CE567FD2FB4}" srcOrd="0" destOrd="0" presId="urn:microsoft.com/office/officeart/2005/8/layout/chevron2"/>
    <dgm:cxn modelId="{2AC91ED0-DDA6-4A58-AC6D-52D341368AB3}" type="presParOf" srcId="{59AE7D9E-6C1B-4AAF-A453-4CE567FD2FB4}" destId="{97758E52-BD86-45A9-A4AC-A39E53B1E7DA}" srcOrd="0" destOrd="0" presId="urn:microsoft.com/office/officeart/2005/8/layout/chevron2"/>
    <dgm:cxn modelId="{2C0B7802-A437-4602-BBA3-31EAAD8F80AA}" type="presParOf" srcId="{59AE7D9E-6C1B-4AAF-A453-4CE567FD2FB4}" destId="{6CF03956-6816-428C-A222-73BD15252A9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8C872B-4BB6-4783-A44E-1CF4FA2BB241}" type="doc">
      <dgm:prSet loTypeId="urn:microsoft.com/office/officeart/2005/8/layout/chevron2" qsTypeId="urn:microsoft.com/office/officeart/2005/8/quickstyle/simple1#14" csTypeId="urn:microsoft.com/office/officeart/2005/8/colors/accent1_2#2" phldr="1"/>
      <dgm:spPr/>
      <dgm:t>
        <a:bodyPr/>
        <a:lstStyle/>
        <a:p>
          <a:endParaRPr altLang="en-US"/>
        </a:p>
      </dgm:t>
    </dgm:pt>
    <dgm:pt modelId="{810F1C05-9F81-4F00-8D09-FA9549EBD47A}">
      <dgm:prSet phldr="0" custT="1"/>
      <dgm:spPr/>
      <dgm:t>
        <a:bodyPr vert="horz" wrap="square"/>
        <a:lstStyle/>
        <a:p>
          <a:pPr>
            <a:lnSpc>
              <a:spcPct val="100000"/>
            </a:lnSpc>
            <a:spcBef>
              <a:spcPct val="0"/>
            </a:spcBef>
            <a:spcAft>
              <a:spcPct val="35000"/>
            </a:spcAft>
          </a:pPr>
          <a:r>
            <a:rPr lang="en-US" sz="2800" b="1" i="0" u="none" baseline="0">
              <a:rtl val="0"/>
            </a:rPr>
            <a:t>B. </a:t>
          </a:r>
          <a:endParaRPr lang="en-US" altLang="en-US" sz="2800" b="1" i="0" u="none" baseline="0">
            <a:rtl val="0"/>
          </a:endParaRPr>
        </a:p>
      </dgm:t>
    </dgm:pt>
    <dgm:pt modelId="{1A9127B9-6A61-4CA1-89CC-B9FC48E1D99D}" type="parTrans" cxnId="{72B7B2A2-4172-4473-B28A-6656451C2EED}">
      <dgm:prSet/>
      <dgm:spPr/>
      <dgm:t>
        <a:bodyPr/>
        <a:lstStyle/>
        <a:p>
          <a:endParaRPr lang="en-US"/>
        </a:p>
      </dgm:t>
    </dgm:pt>
    <dgm:pt modelId="{CBE13AFF-1902-42E2-BABD-B0EEC2C56D0D}" type="sibTrans" cxnId="{72B7B2A2-4172-4473-B28A-6656451C2EED}">
      <dgm:prSet/>
      <dgm:spPr/>
      <dgm:t>
        <a:bodyPr/>
        <a:lstStyle/>
        <a:p>
          <a:endParaRPr lang="en-US"/>
        </a:p>
      </dgm:t>
    </dgm:pt>
    <dgm:pt modelId="{85C0A211-0284-4FA8-AB9C-489847EEC07F}">
      <dgm:prSet phldr="0" custT="0"/>
      <dgm:spPr/>
      <dgm:t>
        <a:bodyPr vert="horz" wrap="square"/>
        <a:lstStyle/>
        <a:p>
          <a:pPr>
            <a:lnSpc>
              <a:spcPct val="100000"/>
            </a:lnSpc>
            <a:spcBef>
              <a:spcPct val="0"/>
            </a:spcBef>
            <a:spcAft>
              <a:spcPct val="15000"/>
            </a:spcAft>
          </a:pPr>
          <a:r>
            <a:rPr lang="en-US" dirty="0" err="1"/>
            <a:t>Tảo</a:t>
          </a:r>
          <a:r>
            <a:rPr lang="en-US" dirty="0"/>
            <a:t> </a:t>
          </a:r>
          <a:r>
            <a:rPr lang="en-US"/>
            <a:t>xoắn.</a:t>
          </a:r>
          <a:r>
            <a:rPr lang="en-US" b="1" dirty="0"/>
            <a:t>	</a:t>
          </a:r>
          <a:endParaRPr lang="en-US" dirty="0"/>
        </a:p>
      </dgm:t>
    </dgm:pt>
    <dgm:pt modelId="{D4B1EBA9-FD9D-49D5-9916-AEA27116739E}" type="parTrans" cxnId="{C5A282F6-06C3-4A9B-8BA2-F3AE0AE09FEB}">
      <dgm:prSet/>
      <dgm:spPr/>
      <dgm:t>
        <a:bodyPr/>
        <a:lstStyle/>
        <a:p>
          <a:endParaRPr lang="en-US"/>
        </a:p>
      </dgm:t>
    </dgm:pt>
    <dgm:pt modelId="{118FD0DB-C61F-479D-B1C3-1054A925FE1A}" type="sibTrans" cxnId="{C5A282F6-06C3-4A9B-8BA2-F3AE0AE09FEB}">
      <dgm:prSet/>
      <dgm:spPr/>
      <dgm:t>
        <a:bodyPr/>
        <a:lstStyle/>
        <a:p>
          <a:endParaRPr lang="en-US"/>
        </a:p>
      </dgm:t>
    </dgm:pt>
    <dgm:pt modelId="{4BA6218B-C93B-4637-8D03-91D5217C7309}" type="pres">
      <dgm:prSet presAssocID="{718C872B-4BB6-4783-A44E-1CF4FA2BB241}" presName="linearFlow" presStyleCnt="0">
        <dgm:presLayoutVars>
          <dgm:dir/>
          <dgm:animLvl val="lvl"/>
          <dgm:resizeHandles val="exact"/>
        </dgm:presLayoutVars>
      </dgm:prSet>
      <dgm:spPr/>
    </dgm:pt>
    <dgm:pt modelId="{CB486036-919B-4C9E-8CF4-4EECB8C096D7}" type="pres">
      <dgm:prSet presAssocID="{810F1C05-9F81-4F00-8D09-FA9549EBD47A}" presName="composite" presStyleCnt="0"/>
      <dgm:spPr/>
    </dgm:pt>
    <dgm:pt modelId="{85E14661-F902-4138-B995-B4E1878E0A03}" type="pres">
      <dgm:prSet presAssocID="{810F1C05-9F81-4F00-8D09-FA9549EBD47A}" presName="parentText" presStyleLbl="alignNode1" presStyleIdx="0" presStyleCnt="1">
        <dgm:presLayoutVars>
          <dgm:chMax val="1"/>
          <dgm:bulletEnabled val="1"/>
        </dgm:presLayoutVars>
      </dgm:prSet>
      <dgm:spPr/>
    </dgm:pt>
    <dgm:pt modelId="{4E4FE593-AE7B-4D2B-A637-652F9960F305}" type="pres">
      <dgm:prSet presAssocID="{810F1C05-9F81-4F00-8D09-FA9549EBD47A}" presName="descendantText" presStyleLbl="alignAcc1" presStyleIdx="0" presStyleCnt="1">
        <dgm:presLayoutVars>
          <dgm:bulletEnabled val="1"/>
        </dgm:presLayoutVars>
      </dgm:prSet>
      <dgm:spPr/>
    </dgm:pt>
  </dgm:ptLst>
  <dgm:cxnLst>
    <dgm:cxn modelId="{81185D75-57B8-4C4A-B681-AB5FA7783C39}" type="presOf" srcId="{810F1C05-9F81-4F00-8D09-FA9549EBD47A}" destId="{85E14661-F902-4138-B995-B4E1878E0A03}" srcOrd="0" destOrd="0" presId="urn:microsoft.com/office/officeart/2005/8/layout/chevron2"/>
    <dgm:cxn modelId="{72B7B2A2-4172-4473-B28A-6656451C2EED}" srcId="{718C872B-4BB6-4783-A44E-1CF4FA2BB241}" destId="{810F1C05-9F81-4F00-8D09-FA9549EBD47A}" srcOrd="0" destOrd="0" parTransId="{1A9127B9-6A61-4CA1-89CC-B9FC48E1D99D}" sibTransId="{CBE13AFF-1902-42E2-BABD-B0EEC2C56D0D}"/>
    <dgm:cxn modelId="{3A64E7A2-5598-461C-887C-908C834F3B37}" type="presOf" srcId="{85C0A211-0284-4FA8-AB9C-489847EEC07F}" destId="{4E4FE593-AE7B-4D2B-A637-652F9960F305}" srcOrd="0" destOrd="0" presId="urn:microsoft.com/office/officeart/2005/8/layout/chevron2"/>
    <dgm:cxn modelId="{09D2F1EF-550C-43D8-AEC9-CDBFA1D2E5E6}" type="presOf" srcId="{718C872B-4BB6-4783-A44E-1CF4FA2BB241}" destId="{4BA6218B-C93B-4637-8D03-91D5217C7309}" srcOrd="0" destOrd="0" presId="urn:microsoft.com/office/officeart/2005/8/layout/chevron2"/>
    <dgm:cxn modelId="{C5A282F6-06C3-4A9B-8BA2-F3AE0AE09FEB}" srcId="{810F1C05-9F81-4F00-8D09-FA9549EBD47A}" destId="{85C0A211-0284-4FA8-AB9C-489847EEC07F}" srcOrd="0" destOrd="0" parTransId="{D4B1EBA9-FD9D-49D5-9916-AEA27116739E}" sibTransId="{118FD0DB-C61F-479D-B1C3-1054A925FE1A}"/>
    <dgm:cxn modelId="{B8A50316-6628-4F6B-8E36-12B23EC69B8E}" type="presParOf" srcId="{4BA6218B-C93B-4637-8D03-91D5217C7309}" destId="{CB486036-919B-4C9E-8CF4-4EECB8C096D7}" srcOrd="0" destOrd="0" presId="urn:microsoft.com/office/officeart/2005/8/layout/chevron2"/>
    <dgm:cxn modelId="{D79B7314-756F-480F-983D-B0AB42BF1623}" type="presParOf" srcId="{CB486036-919B-4C9E-8CF4-4EECB8C096D7}" destId="{85E14661-F902-4138-B995-B4E1878E0A03}" srcOrd="0" destOrd="0" presId="urn:microsoft.com/office/officeart/2005/8/layout/chevron2"/>
    <dgm:cxn modelId="{F7B1768C-6480-42A8-9705-C4CADE8F6D72}" type="presParOf" srcId="{CB486036-919B-4C9E-8CF4-4EECB8C096D7}" destId="{4E4FE593-AE7B-4D2B-A637-652F9960F305}"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943616-971B-41DE-B6D3-09381DEC1550}" type="doc">
      <dgm:prSet loTypeId="urn:microsoft.com/office/officeart/2005/8/layout/chevron2" qsTypeId="urn:microsoft.com/office/officeart/2005/8/quickstyle/simple1#15" csTypeId="urn:microsoft.com/office/officeart/2005/8/colors/accent1_2#3" phldr="1"/>
      <dgm:spPr/>
      <dgm:t>
        <a:bodyPr/>
        <a:lstStyle/>
        <a:p>
          <a:endParaRPr altLang="en-US"/>
        </a:p>
      </dgm:t>
    </dgm:pt>
    <dgm:pt modelId="{CE4566E0-E6D4-4517-A7B9-26710DCE63A0}">
      <dgm:prSet phldr="0" custT="1"/>
      <dgm:spPr/>
      <dgm:t>
        <a:bodyPr vert="horz" wrap="square"/>
        <a:lstStyle/>
        <a:p>
          <a:pPr>
            <a:lnSpc>
              <a:spcPct val="100000"/>
            </a:lnSpc>
            <a:spcBef>
              <a:spcPct val="0"/>
            </a:spcBef>
            <a:spcAft>
              <a:spcPct val="35000"/>
            </a:spcAft>
          </a:pPr>
          <a:r>
            <a:rPr lang="en-US" sz="2800" b="1" i="0" u="none" baseline="0">
              <a:rtl val="0"/>
            </a:rPr>
            <a:t>C. </a:t>
          </a:r>
          <a:endParaRPr lang="en-US" altLang="en-US" sz="2800" b="1" i="0" u="none" baseline="0">
            <a:rtl val="0"/>
          </a:endParaRPr>
        </a:p>
      </dgm:t>
    </dgm:pt>
    <dgm:pt modelId="{8A1A8FBF-C087-4A31-84C7-518F653A2F95}" type="parTrans" cxnId="{B9AB600E-7AFE-4B5B-BEF1-DCAFF0632603}">
      <dgm:prSet/>
      <dgm:spPr/>
      <dgm:t>
        <a:bodyPr/>
        <a:lstStyle/>
        <a:p>
          <a:endParaRPr lang="en-US"/>
        </a:p>
      </dgm:t>
    </dgm:pt>
    <dgm:pt modelId="{B9D42E6D-30F4-4596-9851-2DED6A37F728}" type="sibTrans" cxnId="{B9AB600E-7AFE-4B5B-BEF1-DCAFF0632603}">
      <dgm:prSet/>
      <dgm:spPr/>
      <dgm:t>
        <a:bodyPr/>
        <a:lstStyle/>
        <a:p>
          <a:endParaRPr lang="en-US"/>
        </a:p>
      </dgm:t>
    </dgm:pt>
    <dgm:pt modelId="{90970D14-51C0-471C-A91D-A6B3CDE0F684}">
      <dgm:prSet phldr="0" custT="0"/>
      <dgm:spPr/>
      <dgm:t>
        <a:bodyPr vert="horz" wrap="square"/>
        <a:lstStyle/>
        <a:p>
          <a:pPr>
            <a:lnSpc>
              <a:spcPct val="100000"/>
            </a:lnSpc>
            <a:spcBef>
              <a:spcPct val="0"/>
            </a:spcBef>
            <a:spcAft>
              <a:spcPct val="15000"/>
            </a:spcAft>
          </a:pPr>
          <a:r>
            <a:rPr lang="en-US" dirty="0"/>
            <a:t>Vi </a:t>
          </a:r>
          <a:r>
            <a:rPr lang="en-US" dirty="0" err="1"/>
            <a:t>khuẩn</a:t>
          </a:r>
          <a:r>
            <a:rPr lang="en-US" dirty="0"/>
            <a:t> lam.</a:t>
          </a:r>
        </a:p>
      </dgm:t>
    </dgm:pt>
    <dgm:pt modelId="{7035D7F8-E592-45FB-8272-E321445AD2DC}" type="parTrans" cxnId="{C6F9F47F-AD5B-4CAA-AAB6-722168E90688}">
      <dgm:prSet/>
      <dgm:spPr/>
      <dgm:t>
        <a:bodyPr/>
        <a:lstStyle/>
        <a:p>
          <a:endParaRPr lang="en-US"/>
        </a:p>
      </dgm:t>
    </dgm:pt>
    <dgm:pt modelId="{4D8AB47B-7E02-445E-AA82-AF346C85B324}" type="sibTrans" cxnId="{C6F9F47F-AD5B-4CAA-AAB6-722168E90688}">
      <dgm:prSet/>
      <dgm:spPr/>
      <dgm:t>
        <a:bodyPr/>
        <a:lstStyle/>
        <a:p>
          <a:endParaRPr lang="en-US"/>
        </a:p>
      </dgm:t>
    </dgm:pt>
    <dgm:pt modelId="{D8916C77-5EDA-40D3-BD99-B7A5F2CAB982}" type="pres">
      <dgm:prSet presAssocID="{93943616-971B-41DE-B6D3-09381DEC1550}" presName="linearFlow" presStyleCnt="0">
        <dgm:presLayoutVars>
          <dgm:dir/>
          <dgm:animLvl val="lvl"/>
          <dgm:resizeHandles val="exact"/>
        </dgm:presLayoutVars>
      </dgm:prSet>
      <dgm:spPr/>
    </dgm:pt>
    <dgm:pt modelId="{356D03C9-B31E-4A28-A8A2-888B0BAA7922}" type="pres">
      <dgm:prSet presAssocID="{CE4566E0-E6D4-4517-A7B9-26710DCE63A0}" presName="composite" presStyleCnt="0"/>
      <dgm:spPr/>
    </dgm:pt>
    <dgm:pt modelId="{1DCD4DFA-A057-4A33-B810-C98445E353B5}" type="pres">
      <dgm:prSet presAssocID="{CE4566E0-E6D4-4517-A7B9-26710DCE63A0}" presName="parentText" presStyleLbl="alignNode1" presStyleIdx="0" presStyleCnt="1">
        <dgm:presLayoutVars>
          <dgm:chMax val="1"/>
          <dgm:bulletEnabled val="1"/>
        </dgm:presLayoutVars>
      </dgm:prSet>
      <dgm:spPr/>
    </dgm:pt>
    <dgm:pt modelId="{8A526FE5-7F15-4EB8-9FD2-42984879BB79}" type="pres">
      <dgm:prSet presAssocID="{CE4566E0-E6D4-4517-A7B9-26710DCE63A0}" presName="descendantText" presStyleLbl="alignAcc1" presStyleIdx="0" presStyleCnt="1">
        <dgm:presLayoutVars>
          <dgm:bulletEnabled val="1"/>
        </dgm:presLayoutVars>
      </dgm:prSet>
      <dgm:spPr/>
    </dgm:pt>
  </dgm:ptLst>
  <dgm:cxnLst>
    <dgm:cxn modelId="{F4B47E01-C1E6-45D7-A0F1-0DE0CEFE44CE}" type="presOf" srcId="{CE4566E0-E6D4-4517-A7B9-26710DCE63A0}" destId="{1DCD4DFA-A057-4A33-B810-C98445E353B5}" srcOrd="0" destOrd="0" presId="urn:microsoft.com/office/officeart/2005/8/layout/chevron2"/>
    <dgm:cxn modelId="{B9AB600E-7AFE-4B5B-BEF1-DCAFF0632603}" srcId="{93943616-971B-41DE-B6D3-09381DEC1550}" destId="{CE4566E0-E6D4-4517-A7B9-26710DCE63A0}" srcOrd="0" destOrd="0" parTransId="{8A1A8FBF-C087-4A31-84C7-518F653A2F95}" sibTransId="{B9D42E6D-30F4-4596-9851-2DED6A37F728}"/>
    <dgm:cxn modelId="{9711C255-1AEF-412C-B584-11B46958A966}" type="presOf" srcId="{93943616-971B-41DE-B6D3-09381DEC1550}" destId="{D8916C77-5EDA-40D3-BD99-B7A5F2CAB982}" srcOrd="0" destOrd="0" presId="urn:microsoft.com/office/officeart/2005/8/layout/chevron2"/>
    <dgm:cxn modelId="{C6F9F47F-AD5B-4CAA-AAB6-722168E90688}" srcId="{CE4566E0-E6D4-4517-A7B9-26710DCE63A0}" destId="{90970D14-51C0-471C-A91D-A6B3CDE0F684}" srcOrd="0" destOrd="0" parTransId="{7035D7F8-E592-45FB-8272-E321445AD2DC}" sibTransId="{4D8AB47B-7E02-445E-AA82-AF346C85B324}"/>
    <dgm:cxn modelId="{460E32E3-C058-4AF3-879E-508514E9CAF7}" type="presOf" srcId="{90970D14-51C0-471C-A91D-A6B3CDE0F684}" destId="{8A526FE5-7F15-4EB8-9FD2-42984879BB79}" srcOrd="0" destOrd="0" presId="urn:microsoft.com/office/officeart/2005/8/layout/chevron2"/>
    <dgm:cxn modelId="{F343AEB6-763D-47CE-A465-9447354836B2}" type="presParOf" srcId="{D8916C77-5EDA-40D3-BD99-B7A5F2CAB982}" destId="{356D03C9-B31E-4A28-A8A2-888B0BAA7922}" srcOrd="0" destOrd="0" presId="urn:microsoft.com/office/officeart/2005/8/layout/chevron2"/>
    <dgm:cxn modelId="{9C964EB7-8A67-4AEA-B68B-8EA9EAD5F99F}" type="presParOf" srcId="{356D03C9-B31E-4A28-A8A2-888B0BAA7922}" destId="{1DCD4DFA-A057-4A33-B810-C98445E353B5}" srcOrd="0" destOrd="0" presId="urn:microsoft.com/office/officeart/2005/8/layout/chevron2"/>
    <dgm:cxn modelId="{B1CB5DD1-7C31-4D4F-BF3D-29C245167D19}" type="presParOf" srcId="{356D03C9-B31E-4A28-A8A2-888B0BAA7922}" destId="{8A526FE5-7F15-4EB8-9FD2-42984879BB79}"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898D3F3-DBE3-4E28-B3AF-F582159310AF}" type="doc">
      <dgm:prSet loTypeId="urn:microsoft.com/office/officeart/2005/8/layout/chevron2" qsTypeId="urn:microsoft.com/office/officeart/2005/8/quickstyle/simple1#16" csTypeId="urn:microsoft.com/office/officeart/2005/8/colors/accent1_2#4" phldr="1"/>
      <dgm:spPr/>
      <dgm:t>
        <a:bodyPr/>
        <a:lstStyle/>
        <a:p>
          <a:endParaRPr altLang="en-US"/>
        </a:p>
      </dgm:t>
    </dgm:pt>
    <dgm:pt modelId="{E67670A9-D3D1-4DA6-BBDB-6917C4DCF90E}">
      <dgm:prSet phldr="0" custT="1"/>
      <dgm:spPr/>
      <dgm:t>
        <a:bodyPr vert="horz" wrap="square"/>
        <a:lstStyle/>
        <a:p>
          <a:pPr>
            <a:lnSpc>
              <a:spcPct val="100000"/>
            </a:lnSpc>
            <a:spcBef>
              <a:spcPct val="0"/>
            </a:spcBef>
            <a:spcAft>
              <a:spcPct val="35000"/>
            </a:spcAft>
          </a:pPr>
          <a:r>
            <a:rPr lang="en-US" sz="2800" b="1" i="0" u="none" baseline="0">
              <a:rtl val="0"/>
            </a:rPr>
            <a:t>D. </a:t>
          </a:r>
          <a:endParaRPr lang="en-US" altLang="en-US" sz="2800" b="1" i="0" u="none" baseline="0">
            <a:rtl val="0"/>
          </a:endParaRPr>
        </a:p>
      </dgm:t>
    </dgm:pt>
    <dgm:pt modelId="{86FF77DE-9240-4EC9-9A4B-09E937D97EC0}" type="parTrans" cxnId="{CB9D71F1-84CA-4CB4-963A-6923048EE230}">
      <dgm:prSet/>
      <dgm:spPr/>
      <dgm:t>
        <a:bodyPr/>
        <a:lstStyle/>
        <a:p>
          <a:endParaRPr lang="en-US"/>
        </a:p>
      </dgm:t>
    </dgm:pt>
    <dgm:pt modelId="{22DBDFA3-E3AA-4630-830D-3DC2A7017FE4}" type="sibTrans" cxnId="{CB9D71F1-84CA-4CB4-963A-6923048EE230}">
      <dgm:prSet/>
      <dgm:spPr/>
      <dgm:t>
        <a:bodyPr/>
        <a:lstStyle/>
        <a:p>
          <a:endParaRPr lang="en-US"/>
        </a:p>
      </dgm:t>
    </dgm:pt>
    <dgm:pt modelId="{A33018E6-0F19-430C-898E-A4674A363725}">
      <dgm:prSet phldr="0" custT="0"/>
      <dgm:spPr/>
      <dgm:t>
        <a:bodyPr vert="horz" wrap="square"/>
        <a:lstStyle/>
        <a:p>
          <a:pPr>
            <a:lnSpc>
              <a:spcPct val="100000"/>
            </a:lnSpc>
            <a:spcBef>
              <a:spcPct val="0"/>
            </a:spcBef>
            <a:spcAft>
              <a:spcPct val="15000"/>
            </a:spcAft>
          </a:pPr>
          <a:r>
            <a:rPr lang="en-US" dirty="0" err="1"/>
            <a:t>Động</a:t>
          </a:r>
          <a:r>
            <a:rPr lang="en-US" dirty="0"/>
            <a:t> </a:t>
          </a:r>
          <a:r>
            <a:rPr lang="en-US" dirty="0" err="1"/>
            <a:t>vật</a:t>
          </a:r>
          <a:r>
            <a:rPr lang="vi-VN" dirty="0"/>
            <a:t>.</a:t>
          </a:r>
          <a:endParaRPr lang="en-US" dirty="0"/>
        </a:p>
      </dgm:t>
    </dgm:pt>
    <dgm:pt modelId="{8C8B0D7F-B5FA-4854-B3EE-3862F3C175EC}" type="parTrans" cxnId="{04808371-F976-4F85-BB70-237B9FDEF80D}">
      <dgm:prSet/>
      <dgm:spPr/>
      <dgm:t>
        <a:bodyPr/>
        <a:lstStyle/>
        <a:p>
          <a:endParaRPr lang="en-US"/>
        </a:p>
      </dgm:t>
    </dgm:pt>
    <dgm:pt modelId="{AD530AD9-D7A2-45B5-A413-939F59FEFC41}" type="sibTrans" cxnId="{04808371-F976-4F85-BB70-237B9FDEF80D}">
      <dgm:prSet/>
      <dgm:spPr/>
      <dgm:t>
        <a:bodyPr/>
        <a:lstStyle/>
        <a:p>
          <a:endParaRPr lang="en-US"/>
        </a:p>
      </dgm:t>
    </dgm:pt>
    <dgm:pt modelId="{3F688324-2F18-434A-848A-E359E3D472E6}" type="pres">
      <dgm:prSet presAssocID="{B898D3F3-DBE3-4E28-B3AF-F582159310AF}" presName="linearFlow" presStyleCnt="0">
        <dgm:presLayoutVars>
          <dgm:dir/>
          <dgm:animLvl val="lvl"/>
          <dgm:resizeHandles val="exact"/>
        </dgm:presLayoutVars>
      </dgm:prSet>
      <dgm:spPr/>
    </dgm:pt>
    <dgm:pt modelId="{C890F35C-6622-41AC-BA36-E9C0567BEAE4}" type="pres">
      <dgm:prSet presAssocID="{E67670A9-D3D1-4DA6-BBDB-6917C4DCF90E}" presName="composite" presStyleCnt="0"/>
      <dgm:spPr/>
    </dgm:pt>
    <dgm:pt modelId="{98D002CF-B6D4-4E2F-A3CC-B6010B22CD0C}" type="pres">
      <dgm:prSet presAssocID="{E67670A9-D3D1-4DA6-BBDB-6917C4DCF90E}" presName="parentText" presStyleLbl="alignNode1" presStyleIdx="0" presStyleCnt="1">
        <dgm:presLayoutVars>
          <dgm:chMax val="1"/>
          <dgm:bulletEnabled val="1"/>
        </dgm:presLayoutVars>
      </dgm:prSet>
      <dgm:spPr/>
    </dgm:pt>
    <dgm:pt modelId="{01B20AC2-FF84-4028-8EF0-8BEB74A1D1B8}" type="pres">
      <dgm:prSet presAssocID="{E67670A9-D3D1-4DA6-BBDB-6917C4DCF90E}" presName="descendantText" presStyleLbl="alignAcc1" presStyleIdx="0" presStyleCnt="1">
        <dgm:presLayoutVars>
          <dgm:bulletEnabled val="1"/>
        </dgm:presLayoutVars>
      </dgm:prSet>
      <dgm:spPr/>
    </dgm:pt>
  </dgm:ptLst>
  <dgm:cxnLst>
    <dgm:cxn modelId="{CBBD7517-121A-4735-88E3-1703A22111D3}" type="presOf" srcId="{B898D3F3-DBE3-4E28-B3AF-F582159310AF}" destId="{3F688324-2F18-434A-848A-E359E3D472E6}" srcOrd="0" destOrd="0" presId="urn:microsoft.com/office/officeart/2005/8/layout/chevron2"/>
    <dgm:cxn modelId="{04808371-F976-4F85-BB70-237B9FDEF80D}" srcId="{E67670A9-D3D1-4DA6-BBDB-6917C4DCF90E}" destId="{A33018E6-0F19-430C-898E-A4674A363725}" srcOrd="0" destOrd="0" parTransId="{8C8B0D7F-B5FA-4854-B3EE-3862F3C175EC}" sibTransId="{AD530AD9-D7A2-45B5-A413-939F59FEFC41}"/>
    <dgm:cxn modelId="{21B67D5A-A0FF-48C6-AB0E-87B8574F1C76}" type="presOf" srcId="{E67670A9-D3D1-4DA6-BBDB-6917C4DCF90E}" destId="{98D002CF-B6D4-4E2F-A3CC-B6010B22CD0C}" srcOrd="0" destOrd="0" presId="urn:microsoft.com/office/officeart/2005/8/layout/chevron2"/>
    <dgm:cxn modelId="{5F6510CD-5074-4DE8-9BCD-BB194FD7F561}" type="presOf" srcId="{A33018E6-0F19-430C-898E-A4674A363725}" destId="{01B20AC2-FF84-4028-8EF0-8BEB74A1D1B8}" srcOrd="0" destOrd="0" presId="urn:microsoft.com/office/officeart/2005/8/layout/chevron2"/>
    <dgm:cxn modelId="{CB9D71F1-84CA-4CB4-963A-6923048EE230}" srcId="{B898D3F3-DBE3-4E28-B3AF-F582159310AF}" destId="{E67670A9-D3D1-4DA6-BBDB-6917C4DCF90E}" srcOrd="0" destOrd="0" parTransId="{86FF77DE-9240-4EC9-9A4B-09E937D97EC0}" sibTransId="{22DBDFA3-E3AA-4630-830D-3DC2A7017FE4}"/>
    <dgm:cxn modelId="{415E5F87-9125-4CFD-8992-CD0FC8FFEFD9}" type="presParOf" srcId="{3F688324-2F18-434A-848A-E359E3D472E6}" destId="{C890F35C-6622-41AC-BA36-E9C0567BEAE4}" srcOrd="0" destOrd="0" presId="urn:microsoft.com/office/officeart/2005/8/layout/chevron2"/>
    <dgm:cxn modelId="{05F61C48-AD85-4606-9F92-6B798BCA8892}" type="presParOf" srcId="{C890F35C-6622-41AC-BA36-E9C0567BEAE4}" destId="{98D002CF-B6D4-4E2F-A3CC-B6010B22CD0C}" srcOrd="0" destOrd="0" presId="urn:microsoft.com/office/officeart/2005/8/layout/chevron2"/>
    <dgm:cxn modelId="{06BD2567-33D6-4FF9-9EAA-023E90221130}" type="presParOf" srcId="{C890F35C-6622-41AC-BA36-E9C0567BEAE4}" destId="{01B20AC2-FF84-4028-8EF0-8BEB74A1D1B8}" srcOrd="1" destOrd="0" presId="urn:microsoft.com/office/officeart/2005/8/layout/chevr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CE72A84-D9CB-4E21-8246-785BA1180F0B}" type="doc">
      <dgm:prSet loTypeId="urn:microsoft.com/office/officeart/2005/8/layout/chevron2" qsTypeId="urn:microsoft.com/office/officeart/2005/8/quickstyle/simple1#17" csTypeId="urn:microsoft.com/office/officeart/2005/8/colors/accent2_2#5" phldr="1"/>
      <dgm:spPr/>
      <dgm:t>
        <a:bodyPr/>
        <a:lstStyle/>
        <a:p>
          <a:endParaRPr altLang="en-US"/>
        </a:p>
      </dgm:t>
    </dgm:pt>
    <dgm:pt modelId="{0220D9A6-89AE-4566-930E-F2EEDAD3C5BB}">
      <dgm:prSet phldr="0" custT="1"/>
      <dgm:spPr>
        <a:solidFill>
          <a:srgbClr val="804F2E"/>
        </a:solidFill>
      </dgm:spPr>
      <dgm:t>
        <a:bodyPr vert="horz" wrap="square"/>
        <a:lstStyle/>
        <a:p>
          <a:pPr>
            <a:lnSpc>
              <a:spcPct val="100000"/>
            </a:lnSpc>
            <a:spcBef>
              <a:spcPct val="0"/>
            </a:spcBef>
            <a:spcAft>
              <a:spcPct val="35000"/>
            </a:spcAft>
          </a:pPr>
          <a:r>
            <a:rPr lang="en-US" sz="2800" b="1" i="0" u="none" baseline="0">
              <a:rtl val="0"/>
            </a:rPr>
            <a:t>A.</a:t>
          </a:r>
          <a:r>
            <a:rPr lang="en-US" sz="1700" b="0" i="0" u="none" baseline="0">
              <a:rtl val="0"/>
            </a:rPr>
            <a:t> </a:t>
          </a:r>
          <a:endParaRPr altLang="en-US" sz="1700"/>
        </a:p>
      </dgm:t>
    </dgm:pt>
    <dgm:pt modelId="{EE90209F-F5B8-4C23-A87D-C7487A90B1E6}" type="parTrans" cxnId="{2E5F5EF7-E03E-4B3D-8D62-F9F5909FA856}">
      <dgm:prSet/>
      <dgm:spPr/>
      <dgm:t>
        <a:bodyPr/>
        <a:lstStyle/>
        <a:p>
          <a:endParaRPr lang="en-US"/>
        </a:p>
      </dgm:t>
    </dgm:pt>
    <dgm:pt modelId="{04256650-4020-401F-A6F4-787452F78119}" type="sibTrans" cxnId="{2E5F5EF7-E03E-4B3D-8D62-F9F5909FA856}">
      <dgm:prSet/>
      <dgm:spPr/>
      <dgm:t>
        <a:bodyPr/>
        <a:lstStyle/>
        <a:p>
          <a:endParaRPr lang="en-US"/>
        </a:p>
      </dgm:t>
    </dgm:pt>
    <dgm:pt modelId="{76AE8B2E-4941-42FE-AF4B-598313965365}">
      <dgm:prSet phldr="0" custT="1"/>
      <dgm:spPr/>
      <dgm:t>
        <a:bodyPr vert="horz" wrap="square"/>
        <a:lstStyle/>
        <a:p>
          <a:pPr>
            <a:lnSpc>
              <a:spcPct val="100000"/>
            </a:lnSpc>
            <a:spcBef>
              <a:spcPct val="0"/>
            </a:spcBef>
            <a:spcAft>
              <a:spcPct val="15000"/>
            </a:spcAft>
          </a:pPr>
          <a:r>
            <a:rPr lang="en-US" sz="3600" dirty="0" err="1"/>
            <a:t>Thực</a:t>
          </a:r>
          <a:r>
            <a:rPr lang="en-US" sz="3600" dirty="0"/>
            <a:t> </a:t>
          </a:r>
          <a:r>
            <a:rPr lang="en-US" sz="3600" dirty="0" err="1"/>
            <a:t>vật</a:t>
          </a:r>
          <a:r>
            <a:rPr lang="en-US" sz="3600" dirty="0"/>
            <a:t>.</a:t>
          </a:r>
          <a:endParaRPr lang="en-US" sz="3600" dirty="0">
            <a:solidFill>
              <a:schemeClr val="tx1"/>
            </a:solidFill>
          </a:endParaRPr>
        </a:p>
      </dgm:t>
    </dgm:pt>
    <dgm:pt modelId="{709EA6E3-D1FE-4916-9C94-8F822FEF12E3}" type="parTrans" cxnId="{D4AD65E6-0843-4987-8E6D-B802629B4FF3}">
      <dgm:prSet/>
      <dgm:spPr/>
      <dgm:t>
        <a:bodyPr/>
        <a:lstStyle/>
        <a:p>
          <a:endParaRPr lang="en-US"/>
        </a:p>
      </dgm:t>
    </dgm:pt>
    <dgm:pt modelId="{27390C0A-6EB9-4614-BBDE-D9DC2EA0E22E}" type="sibTrans" cxnId="{D4AD65E6-0843-4987-8E6D-B802629B4FF3}">
      <dgm:prSet/>
      <dgm:spPr/>
      <dgm:t>
        <a:bodyPr/>
        <a:lstStyle/>
        <a:p>
          <a:endParaRPr lang="en-US"/>
        </a:p>
      </dgm:t>
    </dgm:pt>
    <dgm:pt modelId="{83C526C1-C372-43ED-94CD-93FEA3C95B9B}" type="pres">
      <dgm:prSet presAssocID="{5CE72A84-D9CB-4E21-8246-785BA1180F0B}" presName="linearFlow" presStyleCnt="0">
        <dgm:presLayoutVars>
          <dgm:dir/>
          <dgm:animLvl val="lvl"/>
          <dgm:resizeHandles val="exact"/>
        </dgm:presLayoutVars>
      </dgm:prSet>
      <dgm:spPr/>
    </dgm:pt>
    <dgm:pt modelId="{59AE7D9E-6C1B-4AAF-A453-4CE567FD2FB4}" type="pres">
      <dgm:prSet presAssocID="{0220D9A6-89AE-4566-930E-F2EEDAD3C5BB}" presName="composite" presStyleCnt="0"/>
      <dgm:spPr/>
    </dgm:pt>
    <dgm:pt modelId="{97758E52-BD86-45A9-A4AC-A39E53B1E7DA}" type="pres">
      <dgm:prSet presAssocID="{0220D9A6-89AE-4566-930E-F2EEDAD3C5BB}" presName="parentText" presStyleLbl="alignNode1" presStyleIdx="0" presStyleCnt="1">
        <dgm:presLayoutVars>
          <dgm:chMax val="1"/>
          <dgm:bulletEnabled val="1"/>
        </dgm:presLayoutVars>
      </dgm:prSet>
      <dgm:spPr/>
    </dgm:pt>
    <dgm:pt modelId="{6CF03956-6816-428C-A222-73BD15252A9F}" type="pres">
      <dgm:prSet presAssocID="{0220D9A6-89AE-4566-930E-F2EEDAD3C5BB}" presName="descendantText" presStyleLbl="alignAcc1" presStyleIdx="0" presStyleCnt="1">
        <dgm:presLayoutVars>
          <dgm:bulletEnabled val="1"/>
        </dgm:presLayoutVars>
      </dgm:prSet>
      <dgm:spPr/>
    </dgm:pt>
  </dgm:ptLst>
  <dgm:cxnLst>
    <dgm:cxn modelId="{5A68809C-C0F5-41A5-ACD8-E30DD8CE767A}" type="presOf" srcId="{76AE8B2E-4941-42FE-AF4B-598313965365}" destId="{6CF03956-6816-428C-A222-73BD15252A9F}" srcOrd="0" destOrd="0" presId="urn:microsoft.com/office/officeart/2005/8/layout/chevron2"/>
    <dgm:cxn modelId="{3FE664A4-1ED3-4467-9414-9F0AA2989434}" type="presOf" srcId="{0220D9A6-89AE-4566-930E-F2EEDAD3C5BB}" destId="{97758E52-BD86-45A9-A4AC-A39E53B1E7DA}" srcOrd="0" destOrd="0" presId="urn:microsoft.com/office/officeart/2005/8/layout/chevron2"/>
    <dgm:cxn modelId="{D4AD65E6-0843-4987-8E6D-B802629B4FF3}" srcId="{0220D9A6-89AE-4566-930E-F2EEDAD3C5BB}" destId="{76AE8B2E-4941-42FE-AF4B-598313965365}" srcOrd="0" destOrd="0" parTransId="{709EA6E3-D1FE-4916-9C94-8F822FEF12E3}" sibTransId="{27390C0A-6EB9-4614-BBDE-D9DC2EA0E22E}"/>
    <dgm:cxn modelId="{021C7FF6-72D5-4CF7-87C6-6720412FFEBB}" type="presOf" srcId="{5CE72A84-D9CB-4E21-8246-785BA1180F0B}" destId="{83C526C1-C372-43ED-94CD-93FEA3C95B9B}" srcOrd="0" destOrd="0" presId="urn:microsoft.com/office/officeart/2005/8/layout/chevron2"/>
    <dgm:cxn modelId="{2E5F5EF7-E03E-4B3D-8D62-F9F5909FA856}" srcId="{5CE72A84-D9CB-4E21-8246-785BA1180F0B}" destId="{0220D9A6-89AE-4566-930E-F2EEDAD3C5BB}" srcOrd="0" destOrd="0" parTransId="{EE90209F-F5B8-4C23-A87D-C7487A90B1E6}" sibTransId="{04256650-4020-401F-A6F4-787452F78119}"/>
    <dgm:cxn modelId="{B867553B-568F-4252-90C3-01D4E8DD2896}" type="presParOf" srcId="{83C526C1-C372-43ED-94CD-93FEA3C95B9B}" destId="{59AE7D9E-6C1B-4AAF-A453-4CE567FD2FB4}" srcOrd="0" destOrd="0" presId="urn:microsoft.com/office/officeart/2005/8/layout/chevron2"/>
    <dgm:cxn modelId="{0253D48F-FFDE-4B86-A3C3-96391F898F88}" type="presParOf" srcId="{59AE7D9E-6C1B-4AAF-A453-4CE567FD2FB4}" destId="{97758E52-BD86-45A9-A4AC-A39E53B1E7DA}" srcOrd="0" destOrd="0" presId="urn:microsoft.com/office/officeart/2005/8/layout/chevron2"/>
    <dgm:cxn modelId="{D3C2A8C1-CB76-4431-A7CC-CA99011B2468}" type="presParOf" srcId="{59AE7D9E-6C1B-4AAF-A453-4CE567FD2FB4}" destId="{6CF03956-6816-428C-A222-73BD15252A9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18C872B-4BB6-4783-A44E-1CF4FA2BB241}" type="doc">
      <dgm:prSet loTypeId="urn:microsoft.com/office/officeart/2005/8/layout/chevron2" qsTypeId="urn:microsoft.com/office/officeart/2005/8/quickstyle/simple1#18" csTypeId="urn:microsoft.com/office/officeart/2005/8/colors/accent2_2#6" phldr="1"/>
      <dgm:spPr/>
      <dgm:t>
        <a:bodyPr/>
        <a:lstStyle/>
        <a:p>
          <a:endParaRPr altLang="en-US"/>
        </a:p>
      </dgm:t>
    </dgm:pt>
    <dgm:pt modelId="{810F1C05-9F81-4F00-8D09-FA9549EBD47A}">
      <dgm:prSet phldr="0" custT="1"/>
      <dgm:spPr>
        <a:solidFill>
          <a:srgbClr val="804F2E"/>
        </a:solidFill>
      </dgm:spPr>
      <dgm:t>
        <a:bodyPr vert="horz" wrap="square"/>
        <a:lstStyle/>
        <a:p>
          <a:pPr>
            <a:lnSpc>
              <a:spcPct val="100000"/>
            </a:lnSpc>
            <a:spcBef>
              <a:spcPct val="0"/>
            </a:spcBef>
            <a:spcAft>
              <a:spcPct val="35000"/>
            </a:spcAft>
          </a:pPr>
          <a:r>
            <a:rPr lang="en-US" sz="2800" b="1" i="0" u="none" baseline="0">
              <a:rtl val="0"/>
            </a:rPr>
            <a:t>B. </a:t>
          </a:r>
          <a:endParaRPr lang="en-US" altLang="en-US" sz="2800" b="1" i="0" u="none" baseline="0">
            <a:rtl val="0"/>
          </a:endParaRPr>
        </a:p>
      </dgm:t>
    </dgm:pt>
    <dgm:pt modelId="{1A9127B9-6A61-4CA1-89CC-B9FC48E1D99D}" type="parTrans" cxnId="{72B7B2A2-4172-4473-B28A-6656451C2EED}">
      <dgm:prSet/>
      <dgm:spPr/>
      <dgm:t>
        <a:bodyPr/>
        <a:lstStyle/>
        <a:p>
          <a:endParaRPr lang="en-US"/>
        </a:p>
      </dgm:t>
    </dgm:pt>
    <dgm:pt modelId="{CBE13AFF-1902-42E2-BABD-B0EEC2C56D0D}" type="sibTrans" cxnId="{72B7B2A2-4172-4473-B28A-6656451C2EED}">
      <dgm:prSet/>
      <dgm:spPr/>
      <dgm:t>
        <a:bodyPr/>
        <a:lstStyle/>
        <a:p>
          <a:endParaRPr lang="en-US"/>
        </a:p>
      </dgm:t>
    </dgm:pt>
    <dgm:pt modelId="{85C0A211-0284-4FA8-AB9C-489847EEC07F}">
      <dgm:prSet phldr="0" custT="1"/>
      <dgm:spPr/>
      <dgm:t>
        <a:bodyPr vert="horz" wrap="square"/>
        <a:lstStyle/>
        <a:p>
          <a:pPr>
            <a:lnSpc>
              <a:spcPct val="100000"/>
            </a:lnSpc>
            <a:spcBef>
              <a:spcPct val="0"/>
            </a:spcBef>
            <a:spcAft>
              <a:spcPct val="15000"/>
            </a:spcAft>
          </a:pPr>
          <a:r>
            <a:rPr lang="en-US" sz="3600" dirty="0" err="1"/>
            <a:t>Động</a:t>
          </a:r>
          <a:r>
            <a:rPr lang="en-US" sz="3600" dirty="0"/>
            <a:t> </a:t>
          </a:r>
          <a:r>
            <a:rPr lang="en-US" sz="3600" dirty="0" err="1"/>
            <a:t>vật</a:t>
          </a:r>
          <a:r>
            <a:rPr lang="en-US" sz="3600" dirty="0"/>
            <a:t>.	</a:t>
          </a:r>
        </a:p>
      </dgm:t>
    </dgm:pt>
    <dgm:pt modelId="{D4B1EBA9-FD9D-49D5-9916-AEA27116739E}" type="parTrans" cxnId="{C5A282F6-06C3-4A9B-8BA2-F3AE0AE09FEB}">
      <dgm:prSet/>
      <dgm:spPr/>
      <dgm:t>
        <a:bodyPr/>
        <a:lstStyle/>
        <a:p>
          <a:endParaRPr lang="en-US"/>
        </a:p>
      </dgm:t>
    </dgm:pt>
    <dgm:pt modelId="{118FD0DB-C61F-479D-B1C3-1054A925FE1A}" type="sibTrans" cxnId="{C5A282F6-06C3-4A9B-8BA2-F3AE0AE09FEB}">
      <dgm:prSet/>
      <dgm:spPr/>
      <dgm:t>
        <a:bodyPr/>
        <a:lstStyle/>
        <a:p>
          <a:endParaRPr lang="en-US"/>
        </a:p>
      </dgm:t>
    </dgm:pt>
    <dgm:pt modelId="{4BA6218B-C93B-4637-8D03-91D5217C7309}" type="pres">
      <dgm:prSet presAssocID="{718C872B-4BB6-4783-A44E-1CF4FA2BB241}" presName="linearFlow" presStyleCnt="0">
        <dgm:presLayoutVars>
          <dgm:dir/>
          <dgm:animLvl val="lvl"/>
          <dgm:resizeHandles val="exact"/>
        </dgm:presLayoutVars>
      </dgm:prSet>
      <dgm:spPr/>
    </dgm:pt>
    <dgm:pt modelId="{CB486036-919B-4C9E-8CF4-4EECB8C096D7}" type="pres">
      <dgm:prSet presAssocID="{810F1C05-9F81-4F00-8D09-FA9549EBD47A}" presName="composite" presStyleCnt="0"/>
      <dgm:spPr/>
    </dgm:pt>
    <dgm:pt modelId="{85E14661-F902-4138-B995-B4E1878E0A03}" type="pres">
      <dgm:prSet presAssocID="{810F1C05-9F81-4F00-8D09-FA9549EBD47A}" presName="parentText" presStyleLbl="alignNode1" presStyleIdx="0" presStyleCnt="1">
        <dgm:presLayoutVars>
          <dgm:chMax val="1"/>
          <dgm:bulletEnabled val="1"/>
        </dgm:presLayoutVars>
      </dgm:prSet>
      <dgm:spPr/>
    </dgm:pt>
    <dgm:pt modelId="{4E4FE593-AE7B-4D2B-A637-652F9960F305}" type="pres">
      <dgm:prSet presAssocID="{810F1C05-9F81-4F00-8D09-FA9549EBD47A}" presName="descendantText" presStyleLbl="alignAcc1" presStyleIdx="0" presStyleCnt="1">
        <dgm:presLayoutVars>
          <dgm:bulletEnabled val="1"/>
        </dgm:presLayoutVars>
      </dgm:prSet>
      <dgm:spPr/>
    </dgm:pt>
  </dgm:ptLst>
  <dgm:cxnLst>
    <dgm:cxn modelId="{81185D75-57B8-4C4A-B681-AB5FA7783C39}" type="presOf" srcId="{810F1C05-9F81-4F00-8D09-FA9549EBD47A}" destId="{85E14661-F902-4138-B995-B4E1878E0A03}" srcOrd="0" destOrd="0" presId="urn:microsoft.com/office/officeart/2005/8/layout/chevron2"/>
    <dgm:cxn modelId="{72B7B2A2-4172-4473-B28A-6656451C2EED}" srcId="{718C872B-4BB6-4783-A44E-1CF4FA2BB241}" destId="{810F1C05-9F81-4F00-8D09-FA9549EBD47A}" srcOrd="0" destOrd="0" parTransId="{1A9127B9-6A61-4CA1-89CC-B9FC48E1D99D}" sibTransId="{CBE13AFF-1902-42E2-BABD-B0EEC2C56D0D}"/>
    <dgm:cxn modelId="{3A64E7A2-5598-461C-887C-908C834F3B37}" type="presOf" srcId="{85C0A211-0284-4FA8-AB9C-489847EEC07F}" destId="{4E4FE593-AE7B-4D2B-A637-652F9960F305}" srcOrd="0" destOrd="0" presId="urn:microsoft.com/office/officeart/2005/8/layout/chevron2"/>
    <dgm:cxn modelId="{09D2F1EF-550C-43D8-AEC9-CDBFA1D2E5E6}" type="presOf" srcId="{718C872B-4BB6-4783-A44E-1CF4FA2BB241}" destId="{4BA6218B-C93B-4637-8D03-91D5217C7309}" srcOrd="0" destOrd="0" presId="urn:microsoft.com/office/officeart/2005/8/layout/chevron2"/>
    <dgm:cxn modelId="{C5A282F6-06C3-4A9B-8BA2-F3AE0AE09FEB}" srcId="{810F1C05-9F81-4F00-8D09-FA9549EBD47A}" destId="{85C0A211-0284-4FA8-AB9C-489847EEC07F}" srcOrd="0" destOrd="0" parTransId="{D4B1EBA9-FD9D-49D5-9916-AEA27116739E}" sibTransId="{118FD0DB-C61F-479D-B1C3-1054A925FE1A}"/>
    <dgm:cxn modelId="{B8A50316-6628-4F6B-8E36-12B23EC69B8E}" type="presParOf" srcId="{4BA6218B-C93B-4637-8D03-91D5217C7309}" destId="{CB486036-919B-4C9E-8CF4-4EECB8C096D7}" srcOrd="0" destOrd="0" presId="urn:microsoft.com/office/officeart/2005/8/layout/chevron2"/>
    <dgm:cxn modelId="{D79B7314-756F-480F-983D-B0AB42BF1623}" type="presParOf" srcId="{CB486036-919B-4C9E-8CF4-4EECB8C096D7}" destId="{85E14661-F902-4138-B995-B4E1878E0A03}" srcOrd="0" destOrd="0" presId="urn:microsoft.com/office/officeart/2005/8/layout/chevron2"/>
    <dgm:cxn modelId="{F7B1768C-6480-42A8-9705-C4CADE8F6D72}" type="presParOf" srcId="{CB486036-919B-4C9E-8CF4-4EECB8C096D7}" destId="{4E4FE593-AE7B-4D2B-A637-652F9960F305}"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3943616-971B-41DE-B6D3-09381DEC1550}" type="doc">
      <dgm:prSet loTypeId="urn:microsoft.com/office/officeart/2005/8/layout/chevron2" qsTypeId="urn:microsoft.com/office/officeart/2005/8/quickstyle/simple1#19" csTypeId="urn:microsoft.com/office/officeart/2005/8/colors/accent2_2#7" phldr="1"/>
      <dgm:spPr/>
      <dgm:t>
        <a:bodyPr/>
        <a:lstStyle/>
        <a:p>
          <a:endParaRPr altLang="en-US"/>
        </a:p>
      </dgm:t>
    </dgm:pt>
    <dgm:pt modelId="{CE4566E0-E6D4-4517-A7B9-26710DCE63A0}">
      <dgm:prSet phldr="0" custT="1"/>
      <dgm:spPr>
        <a:solidFill>
          <a:srgbClr val="804F2E"/>
        </a:solidFill>
      </dgm:spPr>
      <dgm:t>
        <a:bodyPr vert="horz" wrap="square"/>
        <a:lstStyle/>
        <a:p>
          <a:pPr>
            <a:lnSpc>
              <a:spcPct val="100000"/>
            </a:lnSpc>
            <a:spcBef>
              <a:spcPct val="0"/>
            </a:spcBef>
            <a:spcAft>
              <a:spcPct val="35000"/>
            </a:spcAft>
          </a:pPr>
          <a:r>
            <a:rPr lang="en-US" sz="2800" b="1" i="0" u="none" baseline="0">
              <a:rtl val="0"/>
            </a:rPr>
            <a:t>C. </a:t>
          </a:r>
          <a:endParaRPr lang="en-US" altLang="en-US" sz="2800" b="1" i="0" u="none" baseline="0">
            <a:rtl val="0"/>
          </a:endParaRPr>
        </a:p>
      </dgm:t>
    </dgm:pt>
    <dgm:pt modelId="{8A1A8FBF-C087-4A31-84C7-518F653A2F95}" type="parTrans" cxnId="{B9AB600E-7AFE-4B5B-BEF1-DCAFF0632603}">
      <dgm:prSet/>
      <dgm:spPr/>
      <dgm:t>
        <a:bodyPr/>
        <a:lstStyle/>
        <a:p>
          <a:endParaRPr lang="en-US"/>
        </a:p>
      </dgm:t>
    </dgm:pt>
    <dgm:pt modelId="{B9D42E6D-30F4-4596-9851-2DED6A37F728}" type="sibTrans" cxnId="{B9AB600E-7AFE-4B5B-BEF1-DCAFF0632603}">
      <dgm:prSet/>
      <dgm:spPr/>
      <dgm:t>
        <a:bodyPr/>
        <a:lstStyle/>
        <a:p>
          <a:endParaRPr lang="en-US"/>
        </a:p>
      </dgm:t>
    </dgm:pt>
    <dgm:pt modelId="{90970D14-51C0-471C-A91D-A6B3CDE0F684}">
      <dgm:prSet phldr="0" custT="1"/>
      <dgm:spPr/>
      <dgm:t>
        <a:bodyPr vert="horz" wrap="square"/>
        <a:lstStyle/>
        <a:p>
          <a:pPr>
            <a:lnSpc>
              <a:spcPct val="100000"/>
            </a:lnSpc>
            <a:spcBef>
              <a:spcPct val="0"/>
            </a:spcBef>
            <a:spcAft>
              <a:spcPct val="15000"/>
            </a:spcAft>
          </a:pPr>
          <a:r>
            <a:rPr lang="en-US" sz="3600" dirty="0" err="1"/>
            <a:t>Nấm</a:t>
          </a:r>
          <a:r>
            <a:rPr lang="en-US" sz="3600" dirty="0"/>
            <a:t>.</a:t>
          </a:r>
        </a:p>
      </dgm:t>
    </dgm:pt>
    <dgm:pt modelId="{7035D7F8-E592-45FB-8272-E321445AD2DC}" type="parTrans" cxnId="{C6F9F47F-AD5B-4CAA-AAB6-722168E90688}">
      <dgm:prSet/>
      <dgm:spPr/>
      <dgm:t>
        <a:bodyPr/>
        <a:lstStyle/>
        <a:p>
          <a:endParaRPr lang="en-US"/>
        </a:p>
      </dgm:t>
    </dgm:pt>
    <dgm:pt modelId="{4D8AB47B-7E02-445E-AA82-AF346C85B324}" type="sibTrans" cxnId="{C6F9F47F-AD5B-4CAA-AAB6-722168E90688}">
      <dgm:prSet/>
      <dgm:spPr/>
      <dgm:t>
        <a:bodyPr/>
        <a:lstStyle/>
        <a:p>
          <a:endParaRPr lang="en-US"/>
        </a:p>
      </dgm:t>
    </dgm:pt>
    <dgm:pt modelId="{D8916C77-5EDA-40D3-BD99-B7A5F2CAB982}" type="pres">
      <dgm:prSet presAssocID="{93943616-971B-41DE-B6D3-09381DEC1550}" presName="linearFlow" presStyleCnt="0">
        <dgm:presLayoutVars>
          <dgm:dir/>
          <dgm:animLvl val="lvl"/>
          <dgm:resizeHandles val="exact"/>
        </dgm:presLayoutVars>
      </dgm:prSet>
      <dgm:spPr/>
    </dgm:pt>
    <dgm:pt modelId="{356D03C9-B31E-4A28-A8A2-888B0BAA7922}" type="pres">
      <dgm:prSet presAssocID="{CE4566E0-E6D4-4517-A7B9-26710DCE63A0}" presName="composite" presStyleCnt="0"/>
      <dgm:spPr/>
    </dgm:pt>
    <dgm:pt modelId="{1DCD4DFA-A057-4A33-B810-C98445E353B5}" type="pres">
      <dgm:prSet presAssocID="{CE4566E0-E6D4-4517-A7B9-26710DCE63A0}" presName="parentText" presStyleLbl="alignNode1" presStyleIdx="0" presStyleCnt="1">
        <dgm:presLayoutVars>
          <dgm:chMax val="1"/>
          <dgm:bulletEnabled val="1"/>
        </dgm:presLayoutVars>
      </dgm:prSet>
      <dgm:spPr/>
    </dgm:pt>
    <dgm:pt modelId="{8A526FE5-7F15-4EB8-9FD2-42984879BB79}" type="pres">
      <dgm:prSet presAssocID="{CE4566E0-E6D4-4517-A7B9-26710DCE63A0}" presName="descendantText" presStyleLbl="alignAcc1" presStyleIdx="0" presStyleCnt="1">
        <dgm:presLayoutVars>
          <dgm:bulletEnabled val="1"/>
        </dgm:presLayoutVars>
      </dgm:prSet>
      <dgm:spPr/>
    </dgm:pt>
  </dgm:ptLst>
  <dgm:cxnLst>
    <dgm:cxn modelId="{F4B47E01-C1E6-45D7-A0F1-0DE0CEFE44CE}" type="presOf" srcId="{CE4566E0-E6D4-4517-A7B9-26710DCE63A0}" destId="{1DCD4DFA-A057-4A33-B810-C98445E353B5}" srcOrd="0" destOrd="0" presId="urn:microsoft.com/office/officeart/2005/8/layout/chevron2"/>
    <dgm:cxn modelId="{B9AB600E-7AFE-4B5B-BEF1-DCAFF0632603}" srcId="{93943616-971B-41DE-B6D3-09381DEC1550}" destId="{CE4566E0-E6D4-4517-A7B9-26710DCE63A0}" srcOrd="0" destOrd="0" parTransId="{8A1A8FBF-C087-4A31-84C7-518F653A2F95}" sibTransId="{B9D42E6D-30F4-4596-9851-2DED6A37F728}"/>
    <dgm:cxn modelId="{9711C255-1AEF-412C-B584-11B46958A966}" type="presOf" srcId="{93943616-971B-41DE-B6D3-09381DEC1550}" destId="{D8916C77-5EDA-40D3-BD99-B7A5F2CAB982}" srcOrd="0" destOrd="0" presId="urn:microsoft.com/office/officeart/2005/8/layout/chevron2"/>
    <dgm:cxn modelId="{C6F9F47F-AD5B-4CAA-AAB6-722168E90688}" srcId="{CE4566E0-E6D4-4517-A7B9-26710DCE63A0}" destId="{90970D14-51C0-471C-A91D-A6B3CDE0F684}" srcOrd="0" destOrd="0" parTransId="{7035D7F8-E592-45FB-8272-E321445AD2DC}" sibTransId="{4D8AB47B-7E02-445E-AA82-AF346C85B324}"/>
    <dgm:cxn modelId="{460E32E3-C058-4AF3-879E-508514E9CAF7}" type="presOf" srcId="{90970D14-51C0-471C-A91D-A6B3CDE0F684}" destId="{8A526FE5-7F15-4EB8-9FD2-42984879BB79}" srcOrd="0" destOrd="0" presId="urn:microsoft.com/office/officeart/2005/8/layout/chevron2"/>
    <dgm:cxn modelId="{F343AEB6-763D-47CE-A465-9447354836B2}" type="presParOf" srcId="{D8916C77-5EDA-40D3-BD99-B7A5F2CAB982}" destId="{356D03C9-B31E-4A28-A8A2-888B0BAA7922}" srcOrd="0" destOrd="0" presId="urn:microsoft.com/office/officeart/2005/8/layout/chevron2"/>
    <dgm:cxn modelId="{9C964EB7-8A67-4AEA-B68B-8EA9EAD5F99F}" type="presParOf" srcId="{356D03C9-B31E-4A28-A8A2-888B0BAA7922}" destId="{1DCD4DFA-A057-4A33-B810-C98445E353B5}" srcOrd="0" destOrd="0" presId="urn:microsoft.com/office/officeart/2005/8/layout/chevron2"/>
    <dgm:cxn modelId="{B1CB5DD1-7C31-4D4F-BF3D-29C245167D19}" type="presParOf" srcId="{356D03C9-B31E-4A28-A8A2-888B0BAA7922}" destId="{8A526FE5-7F15-4EB8-9FD2-42984879BB79}"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8C872B-4BB6-4783-A44E-1CF4FA2BB241}" type="doc">
      <dgm:prSet loTypeId="urn:microsoft.com/office/officeart/2005/8/layout/chevron2" qsTypeId="urn:microsoft.com/office/officeart/2005/8/quickstyle/simple1#2" csTypeId="urn:microsoft.com/office/officeart/2005/8/colors/accent2_2#2" phldr="1"/>
      <dgm:spPr/>
      <dgm:t>
        <a:bodyPr/>
        <a:lstStyle/>
        <a:p>
          <a:endParaRPr altLang="en-US"/>
        </a:p>
      </dgm:t>
    </dgm:pt>
    <dgm:pt modelId="{810F1C05-9F81-4F00-8D09-FA9549EBD47A}">
      <dgm:prSet phldr="0" custT="1"/>
      <dgm:spPr>
        <a:solidFill>
          <a:srgbClr val="843C0B"/>
        </a:solidFill>
      </dgm:spPr>
      <dgm:t>
        <a:bodyPr vert="horz" wrap="square"/>
        <a:lstStyle/>
        <a:p>
          <a:pPr>
            <a:lnSpc>
              <a:spcPct val="100000"/>
            </a:lnSpc>
            <a:spcBef>
              <a:spcPct val="0"/>
            </a:spcBef>
            <a:spcAft>
              <a:spcPct val="35000"/>
            </a:spcAft>
          </a:pPr>
          <a:r>
            <a:rPr lang="en-US" sz="2800" b="1" i="0" u="none" baseline="0">
              <a:rtl val="0"/>
            </a:rPr>
            <a:t>B. </a:t>
          </a:r>
          <a:endParaRPr lang="en-US" altLang="en-US" sz="2800" b="1" i="0" u="none" baseline="0">
            <a:rtl val="0"/>
          </a:endParaRPr>
        </a:p>
      </dgm:t>
    </dgm:pt>
    <dgm:pt modelId="{1A9127B9-6A61-4CA1-89CC-B9FC48E1D99D}" type="parTrans" cxnId="{72B7B2A2-4172-4473-B28A-6656451C2EED}">
      <dgm:prSet/>
      <dgm:spPr/>
      <dgm:t>
        <a:bodyPr/>
        <a:lstStyle/>
        <a:p>
          <a:endParaRPr lang="en-US"/>
        </a:p>
      </dgm:t>
    </dgm:pt>
    <dgm:pt modelId="{CBE13AFF-1902-42E2-BABD-B0EEC2C56D0D}" type="sibTrans" cxnId="{72B7B2A2-4172-4473-B28A-6656451C2EED}">
      <dgm:prSet/>
      <dgm:spPr/>
      <dgm:t>
        <a:bodyPr/>
        <a:lstStyle/>
        <a:p>
          <a:endParaRPr lang="en-US"/>
        </a:p>
      </dgm:t>
    </dgm:pt>
    <dgm:pt modelId="{85C0A211-0284-4FA8-AB9C-489847EEC07F}">
      <dgm:prSet phldr="0" custT="1"/>
      <dgm:spPr/>
      <dgm:t>
        <a:bodyPr vert="horz" wrap="square"/>
        <a:lstStyle/>
        <a:p>
          <a:pPr>
            <a:lnSpc>
              <a:spcPct val="100000"/>
            </a:lnSpc>
            <a:spcBef>
              <a:spcPct val="0"/>
            </a:spcBef>
            <a:spcAft>
              <a:spcPct val="15000"/>
            </a:spcAft>
          </a:pPr>
          <a:r>
            <a:rPr lang="en-US" sz="2800" dirty="0" err="1"/>
            <a:t>Sinh</a:t>
          </a:r>
          <a:r>
            <a:rPr lang="en-US" sz="2800" dirty="0"/>
            <a:t> </a:t>
          </a:r>
          <a:r>
            <a:rPr lang="en-US" sz="2800" dirty="0" err="1"/>
            <a:t>vật</a:t>
          </a:r>
          <a:r>
            <a:rPr lang="en-US" sz="2800" dirty="0"/>
            <a:t> </a:t>
          </a:r>
          <a:r>
            <a:rPr lang="en-US" sz="2800" dirty="0" err="1"/>
            <a:t>sinh</a:t>
          </a:r>
          <a:r>
            <a:rPr lang="en-US" sz="2800" dirty="0"/>
            <a:t> </a:t>
          </a:r>
          <a:r>
            <a:rPr lang="en-US" sz="2800" dirty="0" err="1"/>
            <a:t>trưởng</a:t>
          </a:r>
          <a:r>
            <a:rPr lang="en-US" sz="2800" dirty="0"/>
            <a:t>, </a:t>
          </a:r>
          <a:r>
            <a:rPr lang="en-US" sz="2800" dirty="0" err="1"/>
            <a:t>phát</a:t>
          </a:r>
          <a:r>
            <a:rPr lang="en-US" sz="2800" dirty="0"/>
            <a:t> </a:t>
          </a:r>
          <a:r>
            <a:rPr lang="en-US" sz="2800" dirty="0" err="1"/>
            <a:t>triển</a:t>
          </a:r>
          <a:r>
            <a:rPr lang="en-US" sz="2800" dirty="0"/>
            <a:t> </a:t>
          </a:r>
          <a:r>
            <a:rPr lang="en-US" sz="2800" dirty="0" err="1"/>
            <a:t>kém</a:t>
          </a:r>
          <a:r>
            <a:rPr lang="en-US" sz="2800" dirty="0"/>
            <a:t>.</a:t>
          </a:r>
        </a:p>
      </dgm:t>
    </dgm:pt>
    <dgm:pt modelId="{D4B1EBA9-FD9D-49D5-9916-AEA27116739E}" type="parTrans" cxnId="{C5A282F6-06C3-4A9B-8BA2-F3AE0AE09FEB}">
      <dgm:prSet/>
      <dgm:spPr/>
      <dgm:t>
        <a:bodyPr/>
        <a:lstStyle/>
        <a:p>
          <a:endParaRPr lang="en-US"/>
        </a:p>
      </dgm:t>
    </dgm:pt>
    <dgm:pt modelId="{118FD0DB-C61F-479D-B1C3-1054A925FE1A}" type="sibTrans" cxnId="{C5A282F6-06C3-4A9B-8BA2-F3AE0AE09FEB}">
      <dgm:prSet/>
      <dgm:spPr/>
      <dgm:t>
        <a:bodyPr/>
        <a:lstStyle/>
        <a:p>
          <a:endParaRPr lang="en-US"/>
        </a:p>
      </dgm:t>
    </dgm:pt>
    <dgm:pt modelId="{4BA6218B-C93B-4637-8D03-91D5217C7309}" type="pres">
      <dgm:prSet presAssocID="{718C872B-4BB6-4783-A44E-1CF4FA2BB241}" presName="linearFlow" presStyleCnt="0">
        <dgm:presLayoutVars>
          <dgm:dir/>
          <dgm:animLvl val="lvl"/>
          <dgm:resizeHandles val="exact"/>
        </dgm:presLayoutVars>
      </dgm:prSet>
      <dgm:spPr/>
    </dgm:pt>
    <dgm:pt modelId="{CB486036-919B-4C9E-8CF4-4EECB8C096D7}" type="pres">
      <dgm:prSet presAssocID="{810F1C05-9F81-4F00-8D09-FA9549EBD47A}" presName="composite" presStyleCnt="0"/>
      <dgm:spPr/>
    </dgm:pt>
    <dgm:pt modelId="{85E14661-F902-4138-B995-B4E1878E0A03}" type="pres">
      <dgm:prSet presAssocID="{810F1C05-9F81-4F00-8D09-FA9549EBD47A}" presName="parentText" presStyleLbl="alignNode1" presStyleIdx="0" presStyleCnt="1">
        <dgm:presLayoutVars>
          <dgm:chMax val="1"/>
          <dgm:bulletEnabled val="1"/>
        </dgm:presLayoutVars>
      </dgm:prSet>
      <dgm:spPr/>
    </dgm:pt>
    <dgm:pt modelId="{4E4FE593-AE7B-4D2B-A637-652F9960F305}" type="pres">
      <dgm:prSet presAssocID="{810F1C05-9F81-4F00-8D09-FA9549EBD47A}" presName="descendantText" presStyleLbl="alignAcc1" presStyleIdx="0" presStyleCnt="1">
        <dgm:presLayoutVars>
          <dgm:bulletEnabled val="1"/>
        </dgm:presLayoutVars>
      </dgm:prSet>
      <dgm:spPr/>
    </dgm:pt>
  </dgm:ptLst>
  <dgm:cxnLst>
    <dgm:cxn modelId="{81185D75-57B8-4C4A-B681-AB5FA7783C39}" type="presOf" srcId="{810F1C05-9F81-4F00-8D09-FA9549EBD47A}" destId="{85E14661-F902-4138-B995-B4E1878E0A03}" srcOrd="0" destOrd="0" presId="urn:microsoft.com/office/officeart/2005/8/layout/chevron2"/>
    <dgm:cxn modelId="{72B7B2A2-4172-4473-B28A-6656451C2EED}" srcId="{718C872B-4BB6-4783-A44E-1CF4FA2BB241}" destId="{810F1C05-9F81-4F00-8D09-FA9549EBD47A}" srcOrd="0" destOrd="0" parTransId="{1A9127B9-6A61-4CA1-89CC-B9FC48E1D99D}" sibTransId="{CBE13AFF-1902-42E2-BABD-B0EEC2C56D0D}"/>
    <dgm:cxn modelId="{3A64E7A2-5598-461C-887C-908C834F3B37}" type="presOf" srcId="{85C0A211-0284-4FA8-AB9C-489847EEC07F}" destId="{4E4FE593-AE7B-4D2B-A637-652F9960F305}" srcOrd="0" destOrd="0" presId="urn:microsoft.com/office/officeart/2005/8/layout/chevron2"/>
    <dgm:cxn modelId="{09D2F1EF-550C-43D8-AEC9-CDBFA1D2E5E6}" type="presOf" srcId="{718C872B-4BB6-4783-A44E-1CF4FA2BB241}" destId="{4BA6218B-C93B-4637-8D03-91D5217C7309}" srcOrd="0" destOrd="0" presId="urn:microsoft.com/office/officeart/2005/8/layout/chevron2"/>
    <dgm:cxn modelId="{C5A282F6-06C3-4A9B-8BA2-F3AE0AE09FEB}" srcId="{810F1C05-9F81-4F00-8D09-FA9549EBD47A}" destId="{85C0A211-0284-4FA8-AB9C-489847EEC07F}" srcOrd="0" destOrd="0" parTransId="{D4B1EBA9-FD9D-49D5-9916-AEA27116739E}" sibTransId="{118FD0DB-C61F-479D-B1C3-1054A925FE1A}"/>
    <dgm:cxn modelId="{B8A50316-6628-4F6B-8E36-12B23EC69B8E}" type="presParOf" srcId="{4BA6218B-C93B-4637-8D03-91D5217C7309}" destId="{CB486036-919B-4C9E-8CF4-4EECB8C096D7}" srcOrd="0" destOrd="0" presId="urn:microsoft.com/office/officeart/2005/8/layout/chevron2"/>
    <dgm:cxn modelId="{D79B7314-756F-480F-983D-B0AB42BF1623}" type="presParOf" srcId="{CB486036-919B-4C9E-8CF4-4EECB8C096D7}" destId="{85E14661-F902-4138-B995-B4E1878E0A03}" srcOrd="0" destOrd="0" presId="urn:microsoft.com/office/officeart/2005/8/layout/chevron2"/>
    <dgm:cxn modelId="{F7B1768C-6480-42A8-9705-C4CADE8F6D72}" type="presParOf" srcId="{CB486036-919B-4C9E-8CF4-4EECB8C096D7}" destId="{4E4FE593-AE7B-4D2B-A637-652F9960F305}"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898D3F3-DBE3-4E28-B3AF-F582159310AF}" type="doc">
      <dgm:prSet loTypeId="urn:microsoft.com/office/officeart/2005/8/layout/chevron2" qsTypeId="urn:microsoft.com/office/officeart/2005/8/quickstyle/simple1#20" csTypeId="urn:microsoft.com/office/officeart/2005/8/colors/accent2_2#8" phldr="1"/>
      <dgm:spPr/>
      <dgm:t>
        <a:bodyPr/>
        <a:lstStyle/>
        <a:p>
          <a:endParaRPr altLang="en-US"/>
        </a:p>
      </dgm:t>
    </dgm:pt>
    <dgm:pt modelId="{E67670A9-D3D1-4DA6-BBDB-6917C4DCF90E}">
      <dgm:prSet phldr="0" custT="1"/>
      <dgm:spPr>
        <a:solidFill>
          <a:srgbClr val="804F2E"/>
        </a:solidFill>
      </dgm:spPr>
      <dgm:t>
        <a:bodyPr vert="horz" wrap="square"/>
        <a:lstStyle/>
        <a:p>
          <a:pPr>
            <a:lnSpc>
              <a:spcPct val="100000"/>
            </a:lnSpc>
            <a:spcBef>
              <a:spcPct val="0"/>
            </a:spcBef>
            <a:spcAft>
              <a:spcPct val="35000"/>
            </a:spcAft>
          </a:pPr>
          <a:r>
            <a:rPr lang="en-US" sz="2800" b="1" i="0" u="none" baseline="0">
              <a:rtl val="0"/>
            </a:rPr>
            <a:t>D. </a:t>
          </a:r>
          <a:endParaRPr lang="en-US" altLang="en-US" sz="2800" b="1" i="0" u="none" baseline="0">
            <a:rtl val="0"/>
          </a:endParaRPr>
        </a:p>
      </dgm:t>
    </dgm:pt>
    <dgm:pt modelId="{86FF77DE-9240-4EC9-9A4B-09E937D97EC0}" type="parTrans" cxnId="{C33C6A20-FCE2-45CC-945E-25EE714B285E}">
      <dgm:prSet/>
      <dgm:spPr/>
      <dgm:t>
        <a:bodyPr/>
        <a:lstStyle/>
        <a:p>
          <a:endParaRPr lang="en-US"/>
        </a:p>
      </dgm:t>
    </dgm:pt>
    <dgm:pt modelId="{22DBDFA3-E3AA-4630-830D-3DC2A7017FE4}" type="sibTrans" cxnId="{C33C6A20-FCE2-45CC-945E-25EE714B285E}">
      <dgm:prSet/>
      <dgm:spPr/>
      <dgm:t>
        <a:bodyPr/>
        <a:lstStyle/>
        <a:p>
          <a:endParaRPr lang="en-US"/>
        </a:p>
      </dgm:t>
    </dgm:pt>
    <dgm:pt modelId="{A33018E6-0F19-430C-898E-A4674A363725}">
      <dgm:prSet phldr="0" custT="1"/>
      <dgm:spPr/>
      <dgm:t>
        <a:bodyPr vert="horz" wrap="square"/>
        <a:lstStyle/>
        <a:p>
          <a:pPr>
            <a:lnSpc>
              <a:spcPct val="100000"/>
            </a:lnSpc>
            <a:spcBef>
              <a:spcPct val="0"/>
            </a:spcBef>
            <a:spcAft>
              <a:spcPct val="15000"/>
            </a:spcAft>
          </a:pPr>
          <a:r>
            <a:rPr lang="en-US" sz="3600" dirty="0" err="1"/>
            <a:t>Côn</a:t>
          </a:r>
          <a:r>
            <a:rPr lang="en-US" sz="3600" dirty="0"/>
            <a:t> </a:t>
          </a:r>
          <a:r>
            <a:rPr lang="en-US" sz="3600" dirty="0" err="1"/>
            <a:t>trùng</a:t>
          </a:r>
          <a:r>
            <a:rPr lang="en-US" sz="3600" dirty="0"/>
            <a:t>.</a:t>
          </a:r>
        </a:p>
      </dgm:t>
    </dgm:pt>
    <dgm:pt modelId="{8C8B0D7F-B5FA-4854-B3EE-3862F3C175EC}" type="parTrans" cxnId="{989309FE-C0D6-4BC2-9181-D923A32B9B88}">
      <dgm:prSet/>
      <dgm:spPr/>
      <dgm:t>
        <a:bodyPr/>
        <a:lstStyle/>
        <a:p>
          <a:endParaRPr lang="en-US"/>
        </a:p>
      </dgm:t>
    </dgm:pt>
    <dgm:pt modelId="{AD530AD9-D7A2-45B5-A413-939F59FEFC41}" type="sibTrans" cxnId="{989309FE-C0D6-4BC2-9181-D923A32B9B88}">
      <dgm:prSet/>
      <dgm:spPr/>
      <dgm:t>
        <a:bodyPr/>
        <a:lstStyle/>
        <a:p>
          <a:endParaRPr lang="en-US"/>
        </a:p>
      </dgm:t>
    </dgm:pt>
    <dgm:pt modelId="{3F688324-2F18-434A-848A-E359E3D472E6}" type="pres">
      <dgm:prSet presAssocID="{B898D3F3-DBE3-4E28-B3AF-F582159310AF}" presName="linearFlow" presStyleCnt="0">
        <dgm:presLayoutVars>
          <dgm:dir/>
          <dgm:animLvl val="lvl"/>
          <dgm:resizeHandles val="exact"/>
        </dgm:presLayoutVars>
      </dgm:prSet>
      <dgm:spPr/>
    </dgm:pt>
    <dgm:pt modelId="{C890F35C-6622-41AC-BA36-E9C0567BEAE4}" type="pres">
      <dgm:prSet presAssocID="{E67670A9-D3D1-4DA6-BBDB-6917C4DCF90E}" presName="composite" presStyleCnt="0"/>
      <dgm:spPr/>
    </dgm:pt>
    <dgm:pt modelId="{98D002CF-B6D4-4E2F-A3CC-B6010B22CD0C}" type="pres">
      <dgm:prSet presAssocID="{E67670A9-D3D1-4DA6-BBDB-6917C4DCF90E}" presName="parentText" presStyleLbl="alignNode1" presStyleIdx="0" presStyleCnt="1">
        <dgm:presLayoutVars>
          <dgm:chMax val="1"/>
          <dgm:bulletEnabled val="1"/>
        </dgm:presLayoutVars>
      </dgm:prSet>
      <dgm:spPr/>
    </dgm:pt>
    <dgm:pt modelId="{01B20AC2-FF84-4028-8EF0-8BEB74A1D1B8}" type="pres">
      <dgm:prSet presAssocID="{E67670A9-D3D1-4DA6-BBDB-6917C4DCF90E}" presName="descendantText" presStyleLbl="alignAcc1" presStyleIdx="0" presStyleCnt="1">
        <dgm:presLayoutVars>
          <dgm:bulletEnabled val="1"/>
        </dgm:presLayoutVars>
      </dgm:prSet>
      <dgm:spPr/>
    </dgm:pt>
  </dgm:ptLst>
  <dgm:cxnLst>
    <dgm:cxn modelId="{D2D12404-EDA3-4A3D-84A8-67A6746093EA}" type="presOf" srcId="{A33018E6-0F19-430C-898E-A4674A363725}" destId="{01B20AC2-FF84-4028-8EF0-8BEB74A1D1B8}" srcOrd="0" destOrd="0" presId="urn:microsoft.com/office/officeart/2005/8/layout/chevron2"/>
    <dgm:cxn modelId="{C33C6A20-FCE2-45CC-945E-25EE714B285E}" srcId="{B898D3F3-DBE3-4E28-B3AF-F582159310AF}" destId="{E67670A9-D3D1-4DA6-BBDB-6917C4DCF90E}" srcOrd="0" destOrd="0" parTransId="{86FF77DE-9240-4EC9-9A4B-09E937D97EC0}" sibTransId="{22DBDFA3-E3AA-4630-830D-3DC2A7017FE4}"/>
    <dgm:cxn modelId="{7B1586C5-C5B1-4A55-8EF4-D13BB7D7EC4B}" type="presOf" srcId="{E67670A9-D3D1-4DA6-BBDB-6917C4DCF90E}" destId="{98D002CF-B6D4-4E2F-A3CC-B6010B22CD0C}" srcOrd="0" destOrd="0" presId="urn:microsoft.com/office/officeart/2005/8/layout/chevron2"/>
    <dgm:cxn modelId="{9A1E5DFC-F86A-44AD-A4DC-1D2CE444391C}" type="presOf" srcId="{B898D3F3-DBE3-4E28-B3AF-F582159310AF}" destId="{3F688324-2F18-434A-848A-E359E3D472E6}" srcOrd="0" destOrd="0" presId="urn:microsoft.com/office/officeart/2005/8/layout/chevron2"/>
    <dgm:cxn modelId="{989309FE-C0D6-4BC2-9181-D923A32B9B88}" srcId="{E67670A9-D3D1-4DA6-BBDB-6917C4DCF90E}" destId="{A33018E6-0F19-430C-898E-A4674A363725}" srcOrd="0" destOrd="0" parTransId="{8C8B0D7F-B5FA-4854-B3EE-3862F3C175EC}" sibTransId="{AD530AD9-D7A2-45B5-A413-939F59FEFC41}"/>
    <dgm:cxn modelId="{9C5FEDD2-C513-4292-B002-D65E4A26E128}" type="presParOf" srcId="{3F688324-2F18-434A-848A-E359E3D472E6}" destId="{C890F35C-6622-41AC-BA36-E9C0567BEAE4}" srcOrd="0" destOrd="0" presId="urn:microsoft.com/office/officeart/2005/8/layout/chevron2"/>
    <dgm:cxn modelId="{8BDC5D82-FBF7-40E2-82AA-FFE47E9299FC}" type="presParOf" srcId="{C890F35C-6622-41AC-BA36-E9C0567BEAE4}" destId="{98D002CF-B6D4-4E2F-A3CC-B6010B22CD0C}" srcOrd="0" destOrd="0" presId="urn:microsoft.com/office/officeart/2005/8/layout/chevron2"/>
    <dgm:cxn modelId="{4BF45054-8EDC-435C-90D2-846A2FBBB96F}" type="presParOf" srcId="{C890F35C-6622-41AC-BA36-E9C0567BEAE4}" destId="{01B20AC2-FF84-4028-8EF0-8BEB74A1D1B8}" srcOrd="1" destOrd="0" presId="urn:microsoft.com/office/officeart/2005/8/layout/chevr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CE72A84-D9CB-4E21-8246-785BA1180F0B}" type="doc">
      <dgm:prSet loTypeId="urn:microsoft.com/office/officeart/2005/8/layout/chevron2" qsTypeId="urn:microsoft.com/office/officeart/2005/8/quickstyle/simple1#21" csTypeId="urn:microsoft.com/office/officeart/2005/8/colors/colorful1#1" phldr="1"/>
      <dgm:spPr/>
      <dgm:t>
        <a:bodyPr/>
        <a:lstStyle/>
        <a:p>
          <a:endParaRPr altLang="en-US"/>
        </a:p>
      </dgm:t>
    </dgm:pt>
    <dgm:pt modelId="{0220D9A6-89AE-4566-930E-F2EEDAD3C5BB}">
      <dgm:prSet phldr="0" custT="1"/>
      <dgm:spPr>
        <a:solidFill>
          <a:srgbClr val="DF0101"/>
        </a:solidFill>
      </dgm:spPr>
      <dgm:t>
        <a:bodyPr vert="horz" wrap="square"/>
        <a:lstStyle/>
        <a:p>
          <a:pPr>
            <a:lnSpc>
              <a:spcPct val="100000"/>
            </a:lnSpc>
            <a:spcBef>
              <a:spcPct val="0"/>
            </a:spcBef>
            <a:spcAft>
              <a:spcPct val="35000"/>
            </a:spcAft>
          </a:pPr>
          <a:r>
            <a:rPr lang="en-US" sz="2800" b="1" i="0" u="none" baseline="0">
              <a:rtl val="0"/>
            </a:rPr>
            <a:t>A.</a:t>
          </a:r>
          <a:r>
            <a:rPr lang="en-US" sz="1700" b="0" i="0" u="none" baseline="0">
              <a:rtl val="0"/>
            </a:rPr>
            <a:t> </a:t>
          </a:r>
          <a:endParaRPr altLang="en-US" sz="1700"/>
        </a:p>
      </dgm:t>
    </dgm:pt>
    <dgm:pt modelId="{EE90209F-F5B8-4C23-A87D-C7487A90B1E6}" type="parTrans" cxnId="{F577FE87-FB47-4381-AAA2-6B54745203FB}">
      <dgm:prSet/>
      <dgm:spPr/>
      <dgm:t>
        <a:bodyPr/>
        <a:lstStyle/>
        <a:p>
          <a:endParaRPr lang="en-US"/>
        </a:p>
      </dgm:t>
    </dgm:pt>
    <dgm:pt modelId="{04256650-4020-401F-A6F4-787452F78119}" type="sibTrans" cxnId="{F577FE87-FB47-4381-AAA2-6B54745203FB}">
      <dgm:prSet/>
      <dgm:spPr/>
      <dgm:t>
        <a:bodyPr/>
        <a:lstStyle/>
        <a:p>
          <a:endParaRPr lang="en-US"/>
        </a:p>
      </dgm:t>
    </dgm:pt>
    <dgm:pt modelId="{76AE8B2E-4941-42FE-AF4B-598313965365}">
      <dgm:prSet phldr="0" custT="0"/>
      <dgm:spPr/>
      <dgm:t>
        <a:bodyPr vert="horz" wrap="square"/>
        <a:lstStyle/>
        <a:p>
          <a:pPr>
            <a:lnSpc>
              <a:spcPct val="100000"/>
            </a:lnSpc>
            <a:spcBef>
              <a:spcPct val="0"/>
            </a:spcBef>
            <a:spcAft>
              <a:spcPct val="15000"/>
            </a:spcAft>
          </a:pPr>
          <a:r>
            <a:rPr lang="en-US" dirty="0" err="1"/>
            <a:t>Hệ</a:t>
          </a:r>
          <a:r>
            <a:rPr lang="en-US" dirty="0"/>
            <a:t> </a:t>
          </a:r>
          <a:r>
            <a:rPr lang="en-US" dirty="0" err="1"/>
            <a:t>rễ</a:t>
          </a:r>
          <a:r>
            <a:rPr lang="en-US" dirty="0"/>
            <a:t>.</a:t>
          </a:r>
        </a:p>
      </dgm:t>
    </dgm:pt>
    <dgm:pt modelId="{709EA6E3-D1FE-4916-9C94-8F822FEF12E3}" type="parTrans" cxnId="{0DF9D965-1C99-437C-BC86-F0272030A67C}">
      <dgm:prSet/>
      <dgm:spPr/>
      <dgm:t>
        <a:bodyPr/>
        <a:lstStyle/>
        <a:p>
          <a:endParaRPr lang="en-US"/>
        </a:p>
      </dgm:t>
    </dgm:pt>
    <dgm:pt modelId="{27390C0A-6EB9-4614-BBDE-D9DC2EA0E22E}" type="sibTrans" cxnId="{0DF9D965-1C99-437C-BC86-F0272030A67C}">
      <dgm:prSet/>
      <dgm:spPr/>
      <dgm:t>
        <a:bodyPr/>
        <a:lstStyle/>
        <a:p>
          <a:endParaRPr lang="en-US"/>
        </a:p>
      </dgm:t>
    </dgm:pt>
    <dgm:pt modelId="{83C526C1-C372-43ED-94CD-93FEA3C95B9B}" type="pres">
      <dgm:prSet presAssocID="{5CE72A84-D9CB-4E21-8246-785BA1180F0B}" presName="linearFlow" presStyleCnt="0">
        <dgm:presLayoutVars>
          <dgm:dir/>
          <dgm:animLvl val="lvl"/>
          <dgm:resizeHandles val="exact"/>
        </dgm:presLayoutVars>
      </dgm:prSet>
      <dgm:spPr/>
    </dgm:pt>
    <dgm:pt modelId="{59AE7D9E-6C1B-4AAF-A453-4CE567FD2FB4}" type="pres">
      <dgm:prSet presAssocID="{0220D9A6-89AE-4566-930E-F2EEDAD3C5BB}" presName="composite" presStyleCnt="0"/>
      <dgm:spPr/>
    </dgm:pt>
    <dgm:pt modelId="{97758E52-BD86-45A9-A4AC-A39E53B1E7DA}" type="pres">
      <dgm:prSet presAssocID="{0220D9A6-89AE-4566-930E-F2EEDAD3C5BB}" presName="parentText" presStyleLbl="alignNode1" presStyleIdx="0" presStyleCnt="1">
        <dgm:presLayoutVars>
          <dgm:chMax val="1"/>
          <dgm:bulletEnabled val="1"/>
        </dgm:presLayoutVars>
      </dgm:prSet>
      <dgm:spPr/>
    </dgm:pt>
    <dgm:pt modelId="{6CF03956-6816-428C-A222-73BD15252A9F}" type="pres">
      <dgm:prSet presAssocID="{0220D9A6-89AE-4566-930E-F2EEDAD3C5BB}" presName="descendantText" presStyleLbl="alignAcc1" presStyleIdx="0" presStyleCnt="1">
        <dgm:presLayoutVars>
          <dgm:bulletEnabled val="1"/>
        </dgm:presLayoutVars>
      </dgm:prSet>
      <dgm:spPr/>
    </dgm:pt>
  </dgm:ptLst>
  <dgm:cxnLst>
    <dgm:cxn modelId="{E2424C22-EA2F-4C04-88DC-6BC41D294884}" type="presOf" srcId="{5CE72A84-D9CB-4E21-8246-785BA1180F0B}" destId="{83C526C1-C372-43ED-94CD-93FEA3C95B9B}" srcOrd="0" destOrd="0" presId="urn:microsoft.com/office/officeart/2005/8/layout/chevron2"/>
    <dgm:cxn modelId="{ED4C9A42-2F8A-4552-B4C5-343E3F9693C9}" type="presOf" srcId="{76AE8B2E-4941-42FE-AF4B-598313965365}" destId="{6CF03956-6816-428C-A222-73BD15252A9F}" srcOrd="0" destOrd="0" presId="urn:microsoft.com/office/officeart/2005/8/layout/chevron2"/>
    <dgm:cxn modelId="{0DF9D965-1C99-437C-BC86-F0272030A67C}" srcId="{0220D9A6-89AE-4566-930E-F2EEDAD3C5BB}" destId="{76AE8B2E-4941-42FE-AF4B-598313965365}" srcOrd="0" destOrd="0" parTransId="{709EA6E3-D1FE-4916-9C94-8F822FEF12E3}" sibTransId="{27390C0A-6EB9-4614-BBDE-D9DC2EA0E22E}"/>
    <dgm:cxn modelId="{F577FE87-FB47-4381-AAA2-6B54745203FB}" srcId="{5CE72A84-D9CB-4E21-8246-785BA1180F0B}" destId="{0220D9A6-89AE-4566-930E-F2EEDAD3C5BB}" srcOrd="0" destOrd="0" parTransId="{EE90209F-F5B8-4C23-A87D-C7487A90B1E6}" sibTransId="{04256650-4020-401F-A6F4-787452F78119}"/>
    <dgm:cxn modelId="{5CA3ECA0-B17D-46ED-A655-BAB840F2AF15}" type="presOf" srcId="{0220D9A6-89AE-4566-930E-F2EEDAD3C5BB}" destId="{97758E52-BD86-45A9-A4AC-A39E53B1E7DA}" srcOrd="0" destOrd="0" presId="urn:microsoft.com/office/officeart/2005/8/layout/chevron2"/>
    <dgm:cxn modelId="{D2F9E5B4-A6FE-41FC-B656-0C7D3EF7D362}" type="presParOf" srcId="{83C526C1-C372-43ED-94CD-93FEA3C95B9B}" destId="{59AE7D9E-6C1B-4AAF-A453-4CE567FD2FB4}" srcOrd="0" destOrd="0" presId="urn:microsoft.com/office/officeart/2005/8/layout/chevron2"/>
    <dgm:cxn modelId="{4FBE5E5D-9CC2-4275-A8BD-D82BB10921C7}" type="presParOf" srcId="{59AE7D9E-6C1B-4AAF-A453-4CE567FD2FB4}" destId="{97758E52-BD86-45A9-A4AC-A39E53B1E7DA}" srcOrd="0" destOrd="0" presId="urn:microsoft.com/office/officeart/2005/8/layout/chevron2"/>
    <dgm:cxn modelId="{FBCAE6E1-ABE9-4E7C-859D-49D0D7F87342}" type="presParOf" srcId="{59AE7D9E-6C1B-4AAF-A453-4CE567FD2FB4}" destId="{6CF03956-6816-428C-A222-73BD15252A9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18C872B-4BB6-4783-A44E-1CF4FA2BB241}" type="doc">
      <dgm:prSet loTypeId="urn:microsoft.com/office/officeart/2005/8/layout/chevron2" qsTypeId="urn:microsoft.com/office/officeart/2005/8/quickstyle/simple1#22" csTypeId="urn:microsoft.com/office/officeart/2005/8/colors/accent3_2#1" phldr="1"/>
      <dgm:spPr/>
      <dgm:t>
        <a:bodyPr/>
        <a:lstStyle/>
        <a:p>
          <a:endParaRPr altLang="en-US"/>
        </a:p>
      </dgm:t>
    </dgm:pt>
    <dgm:pt modelId="{810F1C05-9F81-4F00-8D09-FA9549EBD47A}">
      <dgm:prSet phldr="0" custT="1"/>
      <dgm:spPr>
        <a:solidFill>
          <a:srgbClr val="DF0101"/>
        </a:solidFill>
      </dgm:spPr>
      <dgm:t>
        <a:bodyPr vert="horz" wrap="square"/>
        <a:lstStyle/>
        <a:p>
          <a:pPr>
            <a:lnSpc>
              <a:spcPct val="100000"/>
            </a:lnSpc>
            <a:spcBef>
              <a:spcPct val="0"/>
            </a:spcBef>
            <a:spcAft>
              <a:spcPct val="35000"/>
            </a:spcAft>
          </a:pPr>
          <a:r>
            <a:rPr lang="en-US" sz="2800" b="1" i="0" u="none" baseline="0">
              <a:rtl val="0"/>
            </a:rPr>
            <a:t>B. </a:t>
          </a:r>
          <a:endParaRPr lang="en-US" altLang="en-US" sz="2800" b="1" i="0" u="none" baseline="0">
            <a:rtl val="0"/>
          </a:endParaRPr>
        </a:p>
      </dgm:t>
    </dgm:pt>
    <dgm:pt modelId="{1A9127B9-6A61-4CA1-89CC-B9FC48E1D99D}" type="parTrans" cxnId="{3A055635-498E-4DE5-BD14-DE50EA4BE056}">
      <dgm:prSet/>
      <dgm:spPr/>
      <dgm:t>
        <a:bodyPr/>
        <a:lstStyle/>
        <a:p>
          <a:endParaRPr lang="en-US"/>
        </a:p>
      </dgm:t>
    </dgm:pt>
    <dgm:pt modelId="{CBE13AFF-1902-42E2-BABD-B0EEC2C56D0D}" type="sibTrans" cxnId="{3A055635-498E-4DE5-BD14-DE50EA4BE056}">
      <dgm:prSet/>
      <dgm:spPr/>
      <dgm:t>
        <a:bodyPr/>
        <a:lstStyle/>
        <a:p>
          <a:endParaRPr lang="en-US"/>
        </a:p>
      </dgm:t>
    </dgm:pt>
    <dgm:pt modelId="{85C0A211-0284-4FA8-AB9C-489847EEC07F}">
      <dgm:prSet phldr="0" custT="0"/>
      <dgm:spPr/>
      <dgm:t>
        <a:bodyPr vert="horz" wrap="square"/>
        <a:lstStyle/>
        <a:p>
          <a:pPr>
            <a:lnSpc>
              <a:spcPct val="100000"/>
            </a:lnSpc>
            <a:spcBef>
              <a:spcPct val="0"/>
            </a:spcBef>
            <a:spcAft>
              <a:spcPct val="15000"/>
            </a:spcAft>
          </a:pPr>
          <a:r>
            <a:rPr lang="en-US" dirty="0" err="1"/>
            <a:t>Chất</a:t>
          </a:r>
          <a:r>
            <a:rPr lang="en-US" dirty="0"/>
            <a:t> </a:t>
          </a:r>
          <a:r>
            <a:rPr lang="en-US" dirty="0" err="1"/>
            <a:t>diệp</a:t>
          </a:r>
          <a:r>
            <a:rPr lang="en-US" dirty="0"/>
            <a:t> </a:t>
          </a:r>
          <a:r>
            <a:rPr lang="en-US" dirty="0" err="1"/>
            <a:t>lục</a:t>
          </a:r>
          <a:r>
            <a:rPr lang="en-US" dirty="0"/>
            <a:t>.</a:t>
          </a:r>
        </a:p>
      </dgm:t>
    </dgm:pt>
    <dgm:pt modelId="{D4B1EBA9-FD9D-49D5-9916-AEA27116739E}" type="parTrans" cxnId="{11516C99-A8F1-4D59-B623-B94369EA7EC7}">
      <dgm:prSet/>
      <dgm:spPr/>
      <dgm:t>
        <a:bodyPr/>
        <a:lstStyle/>
        <a:p>
          <a:endParaRPr lang="en-US"/>
        </a:p>
      </dgm:t>
    </dgm:pt>
    <dgm:pt modelId="{118FD0DB-C61F-479D-B1C3-1054A925FE1A}" type="sibTrans" cxnId="{11516C99-A8F1-4D59-B623-B94369EA7EC7}">
      <dgm:prSet/>
      <dgm:spPr/>
      <dgm:t>
        <a:bodyPr/>
        <a:lstStyle/>
        <a:p>
          <a:endParaRPr lang="en-US"/>
        </a:p>
      </dgm:t>
    </dgm:pt>
    <dgm:pt modelId="{4BA6218B-C93B-4637-8D03-91D5217C7309}" type="pres">
      <dgm:prSet presAssocID="{718C872B-4BB6-4783-A44E-1CF4FA2BB241}" presName="linearFlow" presStyleCnt="0">
        <dgm:presLayoutVars>
          <dgm:dir/>
          <dgm:animLvl val="lvl"/>
          <dgm:resizeHandles val="exact"/>
        </dgm:presLayoutVars>
      </dgm:prSet>
      <dgm:spPr/>
    </dgm:pt>
    <dgm:pt modelId="{CB486036-919B-4C9E-8CF4-4EECB8C096D7}" type="pres">
      <dgm:prSet presAssocID="{810F1C05-9F81-4F00-8D09-FA9549EBD47A}" presName="composite" presStyleCnt="0"/>
      <dgm:spPr/>
    </dgm:pt>
    <dgm:pt modelId="{85E14661-F902-4138-B995-B4E1878E0A03}" type="pres">
      <dgm:prSet presAssocID="{810F1C05-9F81-4F00-8D09-FA9549EBD47A}" presName="parentText" presStyleLbl="alignNode1" presStyleIdx="0" presStyleCnt="1">
        <dgm:presLayoutVars>
          <dgm:chMax val="1"/>
          <dgm:bulletEnabled val="1"/>
        </dgm:presLayoutVars>
      </dgm:prSet>
      <dgm:spPr/>
    </dgm:pt>
    <dgm:pt modelId="{4E4FE593-AE7B-4D2B-A637-652F9960F305}" type="pres">
      <dgm:prSet presAssocID="{810F1C05-9F81-4F00-8D09-FA9549EBD47A}" presName="descendantText" presStyleLbl="alignAcc1" presStyleIdx="0" presStyleCnt="1">
        <dgm:presLayoutVars>
          <dgm:bulletEnabled val="1"/>
        </dgm:presLayoutVars>
      </dgm:prSet>
      <dgm:spPr/>
    </dgm:pt>
  </dgm:ptLst>
  <dgm:cxnLst>
    <dgm:cxn modelId="{F744A625-4484-4608-ABEA-8BC74150F7FC}" type="presOf" srcId="{85C0A211-0284-4FA8-AB9C-489847EEC07F}" destId="{4E4FE593-AE7B-4D2B-A637-652F9960F305}" srcOrd="0" destOrd="0" presId="urn:microsoft.com/office/officeart/2005/8/layout/chevron2"/>
    <dgm:cxn modelId="{3A055635-498E-4DE5-BD14-DE50EA4BE056}" srcId="{718C872B-4BB6-4783-A44E-1CF4FA2BB241}" destId="{810F1C05-9F81-4F00-8D09-FA9549EBD47A}" srcOrd="0" destOrd="0" parTransId="{1A9127B9-6A61-4CA1-89CC-B9FC48E1D99D}" sibTransId="{CBE13AFF-1902-42E2-BABD-B0EEC2C56D0D}"/>
    <dgm:cxn modelId="{37D79249-A695-4B05-BA91-8C7A764E02A3}" type="presOf" srcId="{718C872B-4BB6-4783-A44E-1CF4FA2BB241}" destId="{4BA6218B-C93B-4637-8D03-91D5217C7309}" srcOrd="0" destOrd="0" presId="urn:microsoft.com/office/officeart/2005/8/layout/chevron2"/>
    <dgm:cxn modelId="{11516C99-A8F1-4D59-B623-B94369EA7EC7}" srcId="{810F1C05-9F81-4F00-8D09-FA9549EBD47A}" destId="{85C0A211-0284-4FA8-AB9C-489847EEC07F}" srcOrd="0" destOrd="0" parTransId="{D4B1EBA9-FD9D-49D5-9916-AEA27116739E}" sibTransId="{118FD0DB-C61F-479D-B1C3-1054A925FE1A}"/>
    <dgm:cxn modelId="{A9FC9DDD-4625-4A77-8C7A-1AF10015DF94}" type="presOf" srcId="{810F1C05-9F81-4F00-8D09-FA9549EBD47A}" destId="{85E14661-F902-4138-B995-B4E1878E0A03}" srcOrd="0" destOrd="0" presId="urn:microsoft.com/office/officeart/2005/8/layout/chevron2"/>
    <dgm:cxn modelId="{83B54DA5-EAEC-4628-8E2B-BA40B0FF044B}" type="presParOf" srcId="{4BA6218B-C93B-4637-8D03-91D5217C7309}" destId="{CB486036-919B-4C9E-8CF4-4EECB8C096D7}" srcOrd="0" destOrd="0" presId="urn:microsoft.com/office/officeart/2005/8/layout/chevron2"/>
    <dgm:cxn modelId="{5F153A5F-BB80-40E0-9295-4035D539BEE4}" type="presParOf" srcId="{CB486036-919B-4C9E-8CF4-4EECB8C096D7}" destId="{85E14661-F902-4138-B995-B4E1878E0A03}" srcOrd="0" destOrd="0" presId="urn:microsoft.com/office/officeart/2005/8/layout/chevron2"/>
    <dgm:cxn modelId="{FF4FF2AF-8D8F-47BC-ABA6-1371513209CB}" type="presParOf" srcId="{CB486036-919B-4C9E-8CF4-4EECB8C096D7}" destId="{4E4FE593-AE7B-4D2B-A637-652F9960F305}"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3943616-971B-41DE-B6D3-09381DEC1550}" type="doc">
      <dgm:prSet loTypeId="urn:microsoft.com/office/officeart/2005/8/layout/chevron2" qsTypeId="urn:microsoft.com/office/officeart/2005/8/quickstyle/simple1#23" csTypeId="urn:microsoft.com/office/officeart/2005/8/colors/accent3_4#1" phldr="1"/>
      <dgm:spPr/>
      <dgm:t>
        <a:bodyPr/>
        <a:lstStyle/>
        <a:p>
          <a:endParaRPr altLang="en-US"/>
        </a:p>
      </dgm:t>
    </dgm:pt>
    <dgm:pt modelId="{CE4566E0-E6D4-4517-A7B9-26710DCE63A0}">
      <dgm:prSet phldr="0" custT="1"/>
      <dgm:spPr>
        <a:solidFill>
          <a:srgbClr val="DF0101"/>
        </a:solidFill>
      </dgm:spPr>
      <dgm:t>
        <a:bodyPr vert="horz" wrap="square"/>
        <a:lstStyle/>
        <a:p>
          <a:pPr>
            <a:lnSpc>
              <a:spcPct val="100000"/>
            </a:lnSpc>
            <a:spcBef>
              <a:spcPct val="0"/>
            </a:spcBef>
            <a:spcAft>
              <a:spcPct val="35000"/>
            </a:spcAft>
          </a:pPr>
          <a:r>
            <a:rPr lang="en-US" sz="2800" b="1" i="0" u="none" baseline="0">
              <a:rtl val="0"/>
            </a:rPr>
            <a:t>C. </a:t>
          </a:r>
          <a:endParaRPr lang="en-US" altLang="en-US" sz="2800" b="1" i="0" u="none" baseline="0">
            <a:rtl val="0"/>
          </a:endParaRPr>
        </a:p>
      </dgm:t>
    </dgm:pt>
    <dgm:pt modelId="{8A1A8FBF-C087-4A31-84C7-518F653A2F95}" type="parTrans" cxnId="{B9AB600E-7AFE-4B5B-BEF1-DCAFF0632603}">
      <dgm:prSet/>
      <dgm:spPr/>
      <dgm:t>
        <a:bodyPr/>
        <a:lstStyle/>
        <a:p>
          <a:endParaRPr lang="en-US"/>
        </a:p>
      </dgm:t>
    </dgm:pt>
    <dgm:pt modelId="{B9D42E6D-30F4-4596-9851-2DED6A37F728}" type="sibTrans" cxnId="{B9AB600E-7AFE-4B5B-BEF1-DCAFF0632603}">
      <dgm:prSet/>
      <dgm:spPr/>
      <dgm:t>
        <a:bodyPr/>
        <a:lstStyle/>
        <a:p>
          <a:endParaRPr lang="en-US"/>
        </a:p>
      </dgm:t>
    </dgm:pt>
    <dgm:pt modelId="{90970D14-51C0-471C-A91D-A6B3CDE0F684}">
      <dgm:prSet phldr="0" custT="0"/>
      <dgm:spPr/>
      <dgm:t>
        <a:bodyPr vert="horz" wrap="square"/>
        <a:lstStyle/>
        <a:p>
          <a:pPr>
            <a:lnSpc>
              <a:spcPct val="100000"/>
            </a:lnSpc>
            <a:spcBef>
              <a:spcPct val="0"/>
            </a:spcBef>
            <a:spcAft>
              <a:spcPct val="15000"/>
            </a:spcAft>
          </a:pPr>
          <a:r>
            <a:rPr lang="en-US" dirty="0" err="1"/>
            <a:t>Khí</a:t>
          </a:r>
          <a:r>
            <a:rPr lang="en-US" dirty="0"/>
            <a:t> </a:t>
          </a:r>
          <a:r>
            <a:rPr lang="en-US" dirty="0" err="1"/>
            <a:t>khổng</a:t>
          </a:r>
          <a:r>
            <a:rPr lang="en-US" dirty="0"/>
            <a:t>.</a:t>
          </a:r>
        </a:p>
      </dgm:t>
    </dgm:pt>
    <dgm:pt modelId="{7035D7F8-E592-45FB-8272-E321445AD2DC}" type="parTrans" cxnId="{C6F9F47F-AD5B-4CAA-AAB6-722168E90688}">
      <dgm:prSet/>
      <dgm:spPr/>
      <dgm:t>
        <a:bodyPr/>
        <a:lstStyle/>
        <a:p>
          <a:endParaRPr lang="en-US"/>
        </a:p>
      </dgm:t>
    </dgm:pt>
    <dgm:pt modelId="{4D8AB47B-7E02-445E-AA82-AF346C85B324}" type="sibTrans" cxnId="{C6F9F47F-AD5B-4CAA-AAB6-722168E90688}">
      <dgm:prSet/>
      <dgm:spPr/>
      <dgm:t>
        <a:bodyPr/>
        <a:lstStyle/>
        <a:p>
          <a:endParaRPr lang="en-US"/>
        </a:p>
      </dgm:t>
    </dgm:pt>
    <dgm:pt modelId="{D8916C77-5EDA-40D3-BD99-B7A5F2CAB982}" type="pres">
      <dgm:prSet presAssocID="{93943616-971B-41DE-B6D3-09381DEC1550}" presName="linearFlow" presStyleCnt="0">
        <dgm:presLayoutVars>
          <dgm:dir/>
          <dgm:animLvl val="lvl"/>
          <dgm:resizeHandles val="exact"/>
        </dgm:presLayoutVars>
      </dgm:prSet>
      <dgm:spPr/>
    </dgm:pt>
    <dgm:pt modelId="{356D03C9-B31E-4A28-A8A2-888B0BAA7922}" type="pres">
      <dgm:prSet presAssocID="{CE4566E0-E6D4-4517-A7B9-26710DCE63A0}" presName="composite" presStyleCnt="0"/>
      <dgm:spPr/>
    </dgm:pt>
    <dgm:pt modelId="{1DCD4DFA-A057-4A33-B810-C98445E353B5}" type="pres">
      <dgm:prSet presAssocID="{CE4566E0-E6D4-4517-A7B9-26710DCE63A0}" presName="parentText" presStyleLbl="alignNode1" presStyleIdx="0" presStyleCnt="1">
        <dgm:presLayoutVars>
          <dgm:chMax val="1"/>
          <dgm:bulletEnabled val="1"/>
        </dgm:presLayoutVars>
      </dgm:prSet>
      <dgm:spPr/>
    </dgm:pt>
    <dgm:pt modelId="{8A526FE5-7F15-4EB8-9FD2-42984879BB79}" type="pres">
      <dgm:prSet presAssocID="{CE4566E0-E6D4-4517-A7B9-26710DCE63A0}" presName="descendantText" presStyleLbl="alignAcc1" presStyleIdx="0" presStyleCnt="1">
        <dgm:presLayoutVars>
          <dgm:bulletEnabled val="1"/>
        </dgm:presLayoutVars>
      </dgm:prSet>
      <dgm:spPr/>
    </dgm:pt>
  </dgm:ptLst>
  <dgm:cxnLst>
    <dgm:cxn modelId="{F4B47E01-C1E6-45D7-A0F1-0DE0CEFE44CE}" type="presOf" srcId="{CE4566E0-E6D4-4517-A7B9-26710DCE63A0}" destId="{1DCD4DFA-A057-4A33-B810-C98445E353B5}" srcOrd="0" destOrd="0" presId="urn:microsoft.com/office/officeart/2005/8/layout/chevron2"/>
    <dgm:cxn modelId="{B9AB600E-7AFE-4B5B-BEF1-DCAFF0632603}" srcId="{93943616-971B-41DE-B6D3-09381DEC1550}" destId="{CE4566E0-E6D4-4517-A7B9-26710DCE63A0}" srcOrd="0" destOrd="0" parTransId="{8A1A8FBF-C087-4A31-84C7-518F653A2F95}" sibTransId="{B9D42E6D-30F4-4596-9851-2DED6A37F728}"/>
    <dgm:cxn modelId="{9711C255-1AEF-412C-B584-11B46958A966}" type="presOf" srcId="{93943616-971B-41DE-B6D3-09381DEC1550}" destId="{D8916C77-5EDA-40D3-BD99-B7A5F2CAB982}" srcOrd="0" destOrd="0" presId="urn:microsoft.com/office/officeart/2005/8/layout/chevron2"/>
    <dgm:cxn modelId="{C6F9F47F-AD5B-4CAA-AAB6-722168E90688}" srcId="{CE4566E0-E6D4-4517-A7B9-26710DCE63A0}" destId="{90970D14-51C0-471C-A91D-A6B3CDE0F684}" srcOrd="0" destOrd="0" parTransId="{7035D7F8-E592-45FB-8272-E321445AD2DC}" sibTransId="{4D8AB47B-7E02-445E-AA82-AF346C85B324}"/>
    <dgm:cxn modelId="{460E32E3-C058-4AF3-879E-508514E9CAF7}" type="presOf" srcId="{90970D14-51C0-471C-A91D-A6B3CDE0F684}" destId="{8A526FE5-7F15-4EB8-9FD2-42984879BB79}" srcOrd="0" destOrd="0" presId="urn:microsoft.com/office/officeart/2005/8/layout/chevron2"/>
    <dgm:cxn modelId="{F343AEB6-763D-47CE-A465-9447354836B2}" type="presParOf" srcId="{D8916C77-5EDA-40D3-BD99-B7A5F2CAB982}" destId="{356D03C9-B31E-4A28-A8A2-888B0BAA7922}" srcOrd="0" destOrd="0" presId="urn:microsoft.com/office/officeart/2005/8/layout/chevron2"/>
    <dgm:cxn modelId="{9C964EB7-8A67-4AEA-B68B-8EA9EAD5F99F}" type="presParOf" srcId="{356D03C9-B31E-4A28-A8A2-888B0BAA7922}" destId="{1DCD4DFA-A057-4A33-B810-C98445E353B5}" srcOrd="0" destOrd="0" presId="urn:microsoft.com/office/officeart/2005/8/layout/chevron2"/>
    <dgm:cxn modelId="{B1CB5DD1-7C31-4D4F-BF3D-29C245167D19}" type="presParOf" srcId="{356D03C9-B31E-4A28-A8A2-888B0BAA7922}" destId="{8A526FE5-7F15-4EB8-9FD2-42984879BB79}"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898D3F3-DBE3-4E28-B3AF-F582159310AF}" type="doc">
      <dgm:prSet loTypeId="urn:microsoft.com/office/officeart/2005/8/layout/chevron2" qsTypeId="urn:microsoft.com/office/officeart/2005/8/quickstyle/simple3#1" csTypeId="urn:microsoft.com/office/officeart/2005/8/colors/accent3_3#1" phldr="1"/>
      <dgm:spPr/>
      <dgm:t>
        <a:bodyPr/>
        <a:lstStyle/>
        <a:p>
          <a:endParaRPr altLang="en-US"/>
        </a:p>
      </dgm:t>
    </dgm:pt>
    <dgm:pt modelId="{E67670A9-D3D1-4DA6-BBDB-6917C4DCF90E}">
      <dgm:prSet phldr="0" custT="1"/>
      <dgm:spPr>
        <a:solidFill>
          <a:srgbClr val="DF0101"/>
        </a:solidFill>
      </dgm:spPr>
      <dgm:t>
        <a:bodyPr vert="horz" wrap="square"/>
        <a:lstStyle/>
        <a:p>
          <a:pPr>
            <a:lnSpc>
              <a:spcPct val="100000"/>
            </a:lnSpc>
            <a:spcBef>
              <a:spcPct val="0"/>
            </a:spcBef>
            <a:spcAft>
              <a:spcPct val="35000"/>
            </a:spcAft>
          </a:pPr>
          <a:r>
            <a:rPr lang="en-US" sz="2800" b="1" i="0" u="none" baseline="0">
              <a:solidFill>
                <a:schemeClr val="bg1"/>
              </a:solidFill>
              <a:rtl val="0"/>
            </a:rPr>
            <a:t>D.</a:t>
          </a:r>
          <a:r>
            <a:rPr lang="en-US" sz="2800" b="1" i="0" u="none" baseline="0">
              <a:rtl val="0"/>
            </a:rPr>
            <a:t> </a:t>
          </a:r>
          <a:endParaRPr lang="en-US" altLang="en-US" sz="2800" b="1" i="0" u="none" baseline="0">
            <a:rtl val="0"/>
          </a:endParaRPr>
        </a:p>
      </dgm:t>
    </dgm:pt>
    <dgm:pt modelId="{86FF77DE-9240-4EC9-9A4B-09E937D97EC0}" type="parTrans" cxnId="{C33C6A20-FCE2-45CC-945E-25EE714B285E}">
      <dgm:prSet/>
      <dgm:spPr/>
      <dgm:t>
        <a:bodyPr/>
        <a:lstStyle/>
        <a:p>
          <a:endParaRPr lang="en-US"/>
        </a:p>
      </dgm:t>
    </dgm:pt>
    <dgm:pt modelId="{22DBDFA3-E3AA-4630-830D-3DC2A7017FE4}" type="sibTrans" cxnId="{C33C6A20-FCE2-45CC-945E-25EE714B285E}">
      <dgm:prSet/>
      <dgm:spPr/>
      <dgm:t>
        <a:bodyPr/>
        <a:lstStyle/>
        <a:p>
          <a:endParaRPr lang="en-US"/>
        </a:p>
      </dgm:t>
    </dgm:pt>
    <dgm:pt modelId="{A33018E6-0F19-430C-898E-A4674A363725}">
      <dgm:prSet phldr="0" custT="0"/>
      <dgm:spPr/>
      <dgm:t>
        <a:bodyPr vert="horz" wrap="square"/>
        <a:lstStyle/>
        <a:p>
          <a:pPr>
            <a:lnSpc>
              <a:spcPct val="100000"/>
            </a:lnSpc>
            <a:spcBef>
              <a:spcPct val="0"/>
            </a:spcBef>
            <a:spcAft>
              <a:spcPct val="15000"/>
            </a:spcAft>
          </a:pPr>
          <a:r>
            <a:rPr lang="en-US" dirty="0" err="1"/>
            <a:t>Hệ</a:t>
          </a:r>
          <a:r>
            <a:rPr lang="en-US" dirty="0"/>
            <a:t> </a:t>
          </a:r>
          <a:r>
            <a:rPr lang="en-US" dirty="0" err="1"/>
            <a:t>vận</a:t>
          </a:r>
          <a:r>
            <a:rPr lang="en-US" dirty="0"/>
            <a:t> </a:t>
          </a:r>
          <a:r>
            <a:rPr lang="en-US" dirty="0" err="1"/>
            <a:t>chuyển</a:t>
          </a:r>
          <a:r>
            <a:rPr lang="en-US" dirty="0"/>
            <a:t>.</a:t>
          </a:r>
        </a:p>
      </dgm:t>
    </dgm:pt>
    <dgm:pt modelId="{8C8B0D7F-B5FA-4854-B3EE-3862F3C175EC}" type="parTrans" cxnId="{989309FE-C0D6-4BC2-9181-D923A32B9B88}">
      <dgm:prSet/>
      <dgm:spPr/>
      <dgm:t>
        <a:bodyPr/>
        <a:lstStyle/>
        <a:p>
          <a:endParaRPr lang="en-US"/>
        </a:p>
      </dgm:t>
    </dgm:pt>
    <dgm:pt modelId="{AD530AD9-D7A2-45B5-A413-939F59FEFC41}" type="sibTrans" cxnId="{989309FE-C0D6-4BC2-9181-D923A32B9B88}">
      <dgm:prSet/>
      <dgm:spPr/>
      <dgm:t>
        <a:bodyPr/>
        <a:lstStyle/>
        <a:p>
          <a:endParaRPr lang="en-US"/>
        </a:p>
      </dgm:t>
    </dgm:pt>
    <dgm:pt modelId="{3F688324-2F18-434A-848A-E359E3D472E6}" type="pres">
      <dgm:prSet presAssocID="{B898D3F3-DBE3-4E28-B3AF-F582159310AF}" presName="linearFlow" presStyleCnt="0">
        <dgm:presLayoutVars>
          <dgm:dir/>
          <dgm:animLvl val="lvl"/>
          <dgm:resizeHandles val="exact"/>
        </dgm:presLayoutVars>
      </dgm:prSet>
      <dgm:spPr/>
    </dgm:pt>
    <dgm:pt modelId="{C890F35C-6622-41AC-BA36-E9C0567BEAE4}" type="pres">
      <dgm:prSet presAssocID="{E67670A9-D3D1-4DA6-BBDB-6917C4DCF90E}" presName="composite" presStyleCnt="0"/>
      <dgm:spPr/>
    </dgm:pt>
    <dgm:pt modelId="{98D002CF-B6D4-4E2F-A3CC-B6010B22CD0C}" type="pres">
      <dgm:prSet presAssocID="{E67670A9-D3D1-4DA6-BBDB-6917C4DCF90E}" presName="parentText" presStyleLbl="alignNode1" presStyleIdx="0" presStyleCnt="1">
        <dgm:presLayoutVars>
          <dgm:chMax val="1"/>
          <dgm:bulletEnabled val="1"/>
        </dgm:presLayoutVars>
      </dgm:prSet>
      <dgm:spPr/>
    </dgm:pt>
    <dgm:pt modelId="{01B20AC2-FF84-4028-8EF0-8BEB74A1D1B8}" type="pres">
      <dgm:prSet presAssocID="{E67670A9-D3D1-4DA6-BBDB-6917C4DCF90E}" presName="descendantText" presStyleLbl="alignAcc1" presStyleIdx="0" presStyleCnt="1">
        <dgm:presLayoutVars>
          <dgm:bulletEnabled val="1"/>
        </dgm:presLayoutVars>
      </dgm:prSet>
      <dgm:spPr/>
    </dgm:pt>
  </dgm:ptLst>
  <dgm:cxnLst>
    <dgm:cxn modelId="{D2D12404-EDA3-4A3D-84A8-67A6746093EA}" type="presOf" srcId="{A33018E6-0F19-430C-898E-A4674A363725}" destId="{01B20AC2-FF84-4028-8EF0-8BEB74A1D1B8}" srcOrd="0" destOrd="0" presId="urn:microsoft.com/office/officeart/2005/8/layout/chevron2"/>
    <dgm:cxn modelId="{C33C6A20-FCE2-45CC-945E-25EE714B285E}" srcId="{B898D3F3-DBE3-4E28-B3AF-F582159310AF}" destId="{E67670A9-D3D1-4DA6-BBDB-6917C4DCF90E}" srcOrd="0" destOrd="0" parTransId="{86FF77DE-9240-4EC9-9A4B-09E937D97EC0}" sibTransId="{22DBDFA3-E3AA-4630-830D-3DC2A7017FE4}"/>
    <dgm:cxn modelId="{7B1586C5-C5B1-4A55-8EF4-D13BB7D7EC4B}" type="presOf" srcId="{E67670A9-D3D1-4DA6-BBDB-6917C4DCF90E}" destId="{98D002CF-B6D4-4E2F-A3CC-B6010B22CD0C}" srcOrd="0" destOrd="0" presId="urn:microsoft.com/office/officeart/2005/8/layout/chevron2"/>
    <dgm:cxn modelId="{9A1E5DFC-F86A-44AD-A4DC-1D2CE444391C}" type="presOf" srcId="{B898D3F3-DBE3-4E28-B3AF-F582159310AF}" destId="{3F688324-2F18-434A-848A-E359E3D472E6}" srcOrd="0" destOrd="0" presId="urn:microsoft.com/office/officeart/2005/8/layout/chevron2"/>
    <dgm:cxn modelId="{989309FE-C0D6-4BC2-9181-D923A32B9B88}" srcId="{E67670A9-D3D1-4DA6-BBDB-6917C4DCF90E}" destId="{A33018E6-0F19-430C-898E-A4674A363725}" srcOrd="0" destOrd="0" parTransId="{8C8B0D7F-B5FA-4854-B3EE-3862F3C175EC}" sibTransId="{AD530AD9-D7A2-45B5-A413-939F59FEFC41}"/>
    <dgm:cxn modelId="{9C5FEDD2-C513-4292-B002-D65E4A26E128}" type="presParOf" srcId="{3F688324-2F18-434A-848A-E359E3D472E6}" destId="{C890F35C-6622-41AC-BA36-E9C0567BEAE4}" srcOrd="0" destOrd="0" presId="urn:microsoft.com/office/officeart/2005/8/layout/chevron2"/>
    <dgm:cxn modelId="{8BDC5D82-FBF7-40E2-82AA-FFE47E9299FC}" type="presParOf" srcId="{C890F35C-6622-41AC-BA36-E9C0567BEAE4}" destId="{98D002CF-B6D4-4E2F-A3CC-B6010B22CD0C}" srcOrd="0" destOrd="0" presId="urn:microsoft.com/office/officeart/2005/8/layout/chevron2"/>
    <dgm:cxn modelId="{4BF45054-8EDC-435C-90D2-846A2FBBB96F}" type="presParOf" srcId="{C890F35C-6622-41AC-BA36-E9C0567BEAE4}" destId="{01B20AC2-FF84-4028-8EF0-8BEB74A1D1B8}" srcOrd="1" destOrd="0" presId="urn:microsoft.com/office/officeart/2005/8/layout/chevr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CE72A84-D9CB-4E21-8246-785BA1180F0B}" type="doc">
      <dgm:prSet loTypeId="urn:microsoft.com/office/officeart/2005/8/layout/chevron2" qsTypeId="urn:microsoft.com/office/officeart/2005/8/quickstyle/simple1#24" csTypeId="urn:microsoft.com/office/officeart/2005/8/colors/accent3_4#2" phldr="1"/>
      <dgm:spPr/>
      <dgm:t>
        <a:bodyPr/>
        <a:lstStyle/>
        <a:p>
          <a:endParaRPr altLang="en-US"/>
        </a:p>
      </dgm:t>
    </dgm:pt>
    <dgm:pt modelId="{0220D9A6-89AE-4566-930E-F2EEDAD3C5BB}">
      <dgm:prSet phldr="0" custT="1"/>
      <dgm:spPr>
        <a:solidFill>
          <a:srgbClr val="F8F811"/>
        </a:solidFill>
      </dgm:spPr>
      <dgm:t>
        <a:bodyPr vert="horz" wrap="square"/>
        <a:lstStyle/>
        <a:p>
          <a:pPr>
            <a:lnSpc>
              <a:spcPct val="100000"/>
            </a:lnSpc>
            <a:spcBef>
              <a:spcPct val="0"/>
            </a:spcBef>
            <a:spcAft>
              <a:spcPct val="35000"/>
            </a:spcAft>
          </a:pPr>
          <a:r>
            <a:rPr lang="en-US" sz="2800" b="1" i="0" u="none" baseline="0" dirty="0">
              <a:solidFill>
                <a:schemeClr val="tx1"/>
              </a:solidFill>
              <a:rtl val="0"/>
            </a:rPr>
            <a:t>A.</a:t>
          </a:r>
          <a:r>
            <a:rPr lang="en-US" sz="1700" b="0" i="0" u="none" baseline="0" dirty="0">
              <a:solidFill>
                <a:schemeClr val="tx1"/>
              </a:solidFill>
              <a:rtl val="0"/>
            </a:rPr>
            <a:t> </a:t>
          </a:r>
          <a:endParaRPr altLang="en-US" sz="1700" dirty="0">
            <a:solidFill>
              <a:schemeClr val="tx1"/>
            </a:solidFill>
          </a:endParaRPr>
        </a:p>
      </dgm:t>
    </dgm:pt>
    <dgm:pt modelId="{EE90209F-F5B8-4C23-A87D-C7487A90B1E6}" type="parTrans" cxnId="{7BE73038-7D0F-46E1-86B9-DC7F32238C32}">
      <dgm:prSet/>
      <dgm:spPr/>
      <dgm:t>
        <a:bodyPr/>
        <a:lstStyle/>
        <a:p>
          <a:endParaRPr lang="en-US"/>
        </a:p>
      </dgm:t>
    </dgm:pt>
    <dgm:pt modelId="{04256650-4020-401F-A6F4-787452F78119}" type="sibTrans" cxnId="{7BE73038-7D0F-46E1-86B9-DC7F32238C32}">
      <dgm:prSet/>
      <dgm:spPr/>
      <dgm:t>
        <a:bodyPr/>
        <a:lstStyle/>
        <a:p>
          <a:endParaRPr lang="en-US"/>
        </a:p>
      </dgm:t>
    </dgm:pt>
    <dgm:pt modelId="{76AE8B2E-4941-42FE-AF4B-598313965365}">
      <dgm:prSet phldr="0" custT="1"/>
      <dgm:spPr/>
      <dgm:t>
        <a:bodyPr vert="horz" wrap="square"/>
        <a:lstStyle/>
        <a:p>
          <a:pPr>
            <a:lnSpc>
              <a:spcPct val="100000"/>
            </a:lnSpc>
            <a:spcBef>
              <a:spcPct val="0"/>
            </a:spcBef>
            <a:spcAft>
              <a:spcPct val="15000"/>
            </a:spcAft>
          </a:pPr>
          <a:r>
            <a:rPr lang="en-US" sz="2800" dirty="0" err="1"/>
            <a:t>Cung</a:t>
          </a:r>
          <a:r>
            <a:rPr lang="en-US" sz="2800" dirty="0"/>
            <a:t> </a:t>
          </a:r>
          <a:r>
            <a:rPr lang="en-US" sz="2800" dirty="0" err="1"/>
            <a:t>cấp</a:t>
          </a:r>
          <a:r>
            <a:rPr lang="en-US" sz="2800" dirty="0"/>
            <a:t> O</a:t>
          </a:r>
          <a:r>
            <a:rPr lang="en-US" sz="2800" baseline="-25000" dirty="0"/>
            <a:t>2</a:t>
          </a:r>
          <a:r>
            <a:rPr lang="en-US" sz="2800" dirty="0"/>
            <a:t>, </a:t>
          </a:r>
          <a:r>
            <a:rPr lang="en-US" sz="2800" dirty="0" err="1"/>
            <a:t>đảm</a:t>
          </a:r>
          <a:r>
            <a:rPr lang="en-US" sz="2800" dirty="0"/>
            <a:t> </a:t>
          </a:r>
          <a:r>
            <a:rPr lang="en-US" sz="2800" dirty="0" err="1"/>
            <a:t>bảo</a:t>
          </a:r>
          <a:r>
            <a:rPr lang="en-US" sz="2800" dirty="0"/>
            <a:t> </a:t>
          </a:r>
          <a:r>
            <a:rPr lang="en-US" sz="2800" dirty="0" err="1"/>
            <a:t>cho</a:t>
          </a:r>
          <a:r>
            <a:rPr lang="en-US" sz="2800" dirty="0"/>
            <a:t> </a:t>
          </a:r>
          <a:r>
            <a:rPr lang="en-US" sz="2800" dirty="0" err="1"/>
            <a:t>các</a:t>
          </a:r>
          <a:r>
            <a:rPr lang="en-US" sz="2800" dirty="0"/>
            <a:t> </a:t>
          </a:r>
          <a:r>
            <a:rPr lang="en-US" sz="2800" dirty="0" err="1"/>
            <a:t>hoạt</a:t>
          </a:r>
          <a:r>
            <a:rPr lang="en-US" sz="2800" dirty="0"/>
            <a:t> </a:t>
          </a:r>
          <a:r>
            <a:rPr lang="en-US" sz="2800" dirty="0" err="1"/>
            <a:t>động</a:t>
          </a:r>
          <a:r>
            <a:rPr lang="en-US" sz="2800" dirty="0"/>
            <a:t> </a:t>
          </a:r>
          <a:r>
            <a:rPr lang="en-US" sz="2800" dirty="0" err="1"/>
            <a:t>sống</a:t>
          </a:r>
          <a:r>
            <a:rPr lang="en-US" sz="2800" dirty="0"/>
            <a:t> </a:t>
          </a:r>
          <a:r>
            <a:rPr lang="en-US" sz="2800" dirty="0" err="1"/>
            <a:t>của</a:t>
          </a:r>
          <a:r>
            <a:rPr lang="en-US" sz="2800" dirty="0"/>
            <a:t> </a:t>
          </a:r>
          <a:r>
            <a:rPr lang="en-US" sz="2800" dirty="0" err="1"/>
            <a:t>hầu</a:t>
          </a:r>
          <a:r>
            <a:rPr lang="en-US" sz="2800" dirty="0"/>
            <a:t> </a:t>
          </a:r>
          <a:r>
            <a:rPr lang="en-US" sz="2800" dirty="0" err="1"/>
            <a:t>hết</a:t>
          </a:r>
          <a:r>
            <a:rPr lang="en-US" sz="2800" dirty="0"/>
            <a:t> </a:t>
          </a:r>
          <a:r>
            <a:rPr lang="en-US" sz="2800" dirty="0" err="1"/>
            <a:t>sinh</a:t>
          </a:r>
          <a:r>
            <a:rPr lang="en-US" sz="2800" dirty="0"/>
            <a:t> </a:t>
          </a:r>
          <a:r>
            <a:rPr lang="en-US" sz="2800" dirty="0" err="1"/>
            <a:t>vật</a:t>
          </a:r>
          <a:r>
            <a:rPr lang="en-US" sz="2800" dirty="0"/>
            <a:t>.</a:t>
          </a:r>
        </a:p>
      </dgm:t>
    </dgm:pt>
    <dgm:pt modelId="{709EA6E3-D1FE-4916-9C94-8F822FEF12E3}" type="parTrans" cxnId="{3E0A0BDD-0A0B-4648-8861-300458064D99}">
      <dgm:prSet/>
      <dgm:spPr/>
      <dgm:t>
        <a:bodyPr/>
        <a:lstStyle/>
        <a:p>
          <a:endParaRPr lang="en-US"/>
        </a:p>
      </dgm:t>
    </dgm:pt>
    <dgm:pt modelId="{27390C0A-6EB9-4614-BBDE-D9DC2EA0E22E}" type="sibTrans" cxnId="{3E0A0BDD-0A0B-4648-8861-300458064D99}">
      <dgm:prSet/>
      <dgm:spPr/>
      <dgm:t>
        <a:bodyPr/>
        <a:lstStyle/>
        <a:p>
          <a:endParaRPr lang="en-US"/>
        </a:p>
      </dgm:t>
    </dgm:pt>
    <dgm:pt modelId="{83C526C1-C372-43ED-94CD-93FEA3C95B9B}" type="pres">
      <dgm:prSet presAssocID="{5CE72A84-D9CB-4E21-8246-785BA1180F0B}" presName="linearFlow" presStyleCnt="0">
        <dgm:presLayoutVars>
          <dgm:dir/>
          <dgm:animLvl val="lvl"/>
          <dgm:resizeHandles val="exact"/>
        </dgm:presLayoutVars>
      </dgm:prSet>
      <dgm:spPr/>
    </dgm:pt>
    <dgm:pt modelId="{59AE7D9E-6C1B-4AAF-A453-4CE567FD2FB4}" type="pres">
      <dgm:prSet presAssocID="{0220D9A6-89AE-4566-930E-F2EEDAD3C5BB}" presName="composite" presStyleCnt="0"/>
      <dgm:spPr/>
    </dgm:pt>
    <dgm:pt modelId="{97758E52-BD86-45A9-A4AC-A39E53B1E7DA}" type="pres">
      <dgm:prSet presAssocID="{0220D9A6-89AE-4566-930E-F2EEDAD3C5BB}" presName="parentText" presStyleLbl="alignNode1" presStyleIdx="0" presStyleCnt="1">
        <dgm:presLayoutVars>
          <dgm:chMax val="1"/>
          <dgm:bulletEnabled val="1"/>
        </dgm:presLayoutVars>
      </dgm:prSet>
      <dgm:spPr/>
    </dgm:pt>
    <dgm:pt modelId="{6CF03956-6816-428C-A222-73BD15252A9F}" type="pres">
      <dgm:prSet presAssocID="{0220D9A6-89AE-4566-930E-F2EEDAD3C5BB}" presName="descendantText" presStyleLbl="alignAcc1" presStyleIdx="0" presStyleCnt="1">
        <dgm:presLayoutVars>
          <dgm:bulletEnabled val="1"/>
        </dgm:presLayoutVars>
      </dgm:prSet>
      <dgm:spPr/>
    </dgm:pt>
  </dgm:ptLst>
  <dgm:cxnLst>
    <dgm:cxn modelId="{7BE73038-7D0F-46E1-86B9-DC7F32238C32}" srcId="{5CE72A84-D9CB-4E21-8246-785BA1180F0B}" destId="{0220D9A6-89AE-4566-930E-F2EEDAD3C5BB}" srcOrd="0" destOrd="0" parTransId="{EE90209F-F5B8-4C23-A87D-C7487A90B1E6}" sibTransId="{04256650-4020-401F-A6F4-787452F78119}"/>
    <dgm:cxn modelId="{D8FF7F68-BC1C-4A7B-82FD-8D2BBE8E5DC2}" type="presOf" srcId="{0220D9A6-89AE-4566-930E-F2EEDAD3C5BB}" destId="{97758E52-BD86-45A9-A4AC-A39E53B1E7DA}" srcOrd="0" destOrd="0" presId="urn:microsoft.com/office/officeart/2005/8/layout/chevron2"/>
    <dgm:cxn modelId="{C1417076-2342-483A-AD1A-89AA0B80F50E}" type="presOf" srcId="{76AE8B2E-4941-42FE-AF4B-598313965365}" destId="{6CF03956-6816-428C-A222-73BD15252A9F}" srcOrd="0" destOrd="0" presId="urn:microsoft.com/office/officeart/2005/8/layout/chevron2"/>
    <dgm:cxn modelId="{0BC134B4-291C-47B2-A6BE-059CDCEC3812}" type="presOf" srcId="{5CE72A84-D9CB-4E21-8246-785BA1180F0B}" destId="{83C526C1-C372-43ED-94CD-93FEA3C95B9B}" srcOrd="0" destOrd="0" presId="urn:microsoft.com/office/officeart/2005/8/layout/chevron2"/>
    <dgm:cxn modelId="{3E0A0BDD-0A0B-4648-8861-300458064D99}" srcId="{0220D9A6-89AE-4566-930E-F2EEDAD3C5BB}" destId="{76AE8B2E-4941-42FE-AF4B-598313965365}" srcOrd="0" destOrd="0" parTransId="{709EA6E3-D1FE-4916-9C94-8F822FEF12E3}" sibTransId="{27390C0A-6EB9-4614-BBDE-D9DC2EA0E22E}"/>
    <dgm:cxn modelId="{8858F5C3-1333-47DE-A913-55A44FE4F8E4}" type="presParOf" srcId="{83C526C1-C372-43ED-94CD-93FEA3C95B9B}" destId="{59AE7D9E-6C1B-4AAF-A453-4CE567FD2FB4}" srcOrd="0" destOrd="0" presId="urn:microsoft.com/office/officeart/2005/8/layout/chevron2"/>
    <dgm:cxn modelId="{9DA5DEB0-CC65-48DF-8A9D-039807EE4439}" type="presParOf" srcId="{59AE7D9E-6C1B-4AAF-A453-4CE567FD2FB4}" destId="{97758E52-BD86-45A9-A4AC-A39E53B1E7DA}" srcOrd="0" destOrd="0" presId="urn:microsoft.com/office/officeart/2005/8/layout/chevron2"/>
    <dgm:cxn modelId="{5FDE455A-FB34-45D5-8779-49EE2136AB3C}" type="presParOf" srcId="{59AE7D9E-6C1B-4AAF-A453-4CE567FD2FB4}" destId="{6CF03956-6816-428C-A222-73BD15252A9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18C872B-4BB6-4783-A44E-1CF4FA2BB241}" type="doc">
      <dgm:prSet loTypeId="urn:microsoft.com/office/officeart/2005/8/layout/chevron2" qsTypeId="urn:microsoft.com/office/officeart/2005/8/quickstyle/simple1#25" csTypeId="urn:microsoft.com/office/officeart/2005/8/colors/accent3_2#2" phldr="1"/>
      <dgm:spPr/>
      <dgm:t>
        <a:bodyPr/>
        <a:lstStyle/>
        <a:p>
          <a:endParaRPr altLang="en-US"/>
        </a:p>
      </dgm:t>
    </dgm:pt>
    <dgm:pt modelId="{810F1C05-9F81-4F00-8D09-FA9549EBD47A}">
      <dgm:prSet phldr="0" custT="1"/>
      <dgm:spPr>
        <a:solidFill>
          <a:srgbClr val="F8F811"/>
        </a:solidFill>
      </dgm:spPr>
      <dgm:t>
        <a:bodyPr vert="horz" wrap="square"/>
        <a:lstStyle/>
        <a:p>
          <a:pPr>
            <a:lnSpc>
              <a:spcPct val="100000"/>
            </a:lnSpc>
            <a:spcBef>
              <a:spcPct val="0"/>
            </a:spcBef>
            <a:spcAft>
              <a:spcPct val="35000"/>
            </a:spcAft>
          </a:pPr>
          <a:r>
            <a:rPr lang="en-US" sz="2800" b="1" i="0" u="none" baseline="0" dirty="0">
              <a:solidFill>
                <a:schemeClr val="tx1"/>
              </a:solidFill>
              <a:rtl val="0"/>
            </a:rPr>
            <a:t>B. </a:t>
          </a:r>
          <a:endParaRPr lang="en-US" altLang="en-US" sz="2800" b="1" i="0" u="none" baseline="0" dirty="0">
            <a:solidFill>
              <a:schemeClr val="tx1"/>
            </a:solidFill>
            <a:rtl val="0"/>
          </a:endParaRPr>
        </a:p>
      </dgm:t>
    </dgm:pt>
    <dgm:pt modelId="{1A9127B9-6A61-4CA1-89CC-B9FC48E1D99D}" type="parTrans" cxnId="{72B7B2A2-4172-4473-B28A-6656451C2EED}">
      <dgm:prSet/>
      <dgm:spPr/>
      <dgm:t>
        <a:bodyPr/>
        <a:lstStyle/>
        <a:p>
          <a:endParaRPr lang="en-US"/>
        </a:p>
      </dgm:t>
    </dgm:pt>
    <dgm:pt modelId="{CBE13AFF-1902-42E2-BABD-B0EEC2C56D0D}" type="sibTrans" cxnId="{72B7B2A2-4172-4473-B28A-6656451C2EED}">
      <dgm:prSet/>
      <dgm:spPr/>
      <dgm:t>
        <a:bodyPr/>
        <a:lstStyle/>
        <a:p>
          <a:endParaRPr lang="en-US"/>
        </a:p>
      </dgm:t>
    </dgm:pt>
    <dgm:pt modelId="{85C0A211-0284-4FA8-AB9C-489847EEC07F}">
      <dgm:prSet phldr="0" custT="1"/>
      <dgm:spPr/>
      <dgm:t>
        <a:bodyPr vert="horz" wrap="square"/>
        <a:lstStyle/>
        <a:p>
          <a:pPr>
            <a:lnSpc>
              <a:spcPct val="100000"/>
            </a:lnSpc>
            <a:spcBef>
              <a:spcPct val="0"/>
            </a:spcBef>
            <a:spcAft>
              <a:spcPct val="15000"/>
            </a:spcAft>
          </a:pPr>
          <a:r>
            <a:rPr lang="en-US" sz="2800" dirty="0" err="1"/>
            <a:t>Cung</a:t>
          </a:r>
          <a:r>
            <a:rPr lang="en-US" sz="2800" dirty="0"/>
            <a:t> </a:t>
          </a:r>
          <a:r>
            <a:rPr lang="en-US" sz="2800" dirty="0" err="1"/>
            <a:t>cấp</a:t>
          </a:r>
          <a:r>
            <a:rPr lang="en-US" sz="2800" dirty="0"/>
            <a:t> </a:t>
          </a:r>
          <a:r>
            <a:rPr lang="en-US" sz="2800" dirty="0" err="1"/>
            <a:t>thức</a:t>
          </a:r>
          <a:r>
            <a:rPr lang="en-US" sz="2800" dirty="0"/>
            <a:t> </a:t>
          </a:r>
          <a:r>
            <a:rPr lang="en-US" sz="2800" dirty="0" err="1"/>
            <a:t>ăn</a:t>
          </a:r>
          <a:r>
            <a:rPr lang="en-US" sz="2800" dirty="0"/>
            <a:t>, </a:t>
          </a:r>
          <a:r>
            <a:rPr lang="en-US" sz="2800" dirty="0" err="1"/>
            <a:t>nơi</a:t>
          </a:r>
          <a:r>
            <a:rPr lang="en-US" sz="2800" dirty="0"/>
            <a:t> ở </a:t>
          </a:r>
          <a:r>
            <a:rPr lang="en-US" sz="2800" dirty="0" err="1"/>
            <a:t>và</a:t>
          </a:r>
          <a:r>
            <a:rPr lang="en-US" sz="2800" dirty="0"/>
            <a:t> </a:t>
          </a:r>
          <a:r>
            <a:rPr lang="en-US" sz="2800" dirty="0" err="1"/>
            <a:t>nơi</a:t>
          </a:r>
          <a:r>
            <a:rPr lang="en-US" sz="2800" dirty="0"/>
            <a:t> </a:t>
          </a:r>
          <a:r>
            <a:rPr lang="en-US" sz="2800" dirty="0" err="1"/>
            <a:t>sinh</a:t>
          </a:r>
          <a:r>
            <a:rPr lang="en-US" sz="2800" dirty="0"/>
            <a:t> </a:t>
          </a:r>
          <a:r>
            <a:rPr lang="en-US" sz="2800" dirty="0" err="1"/>
            <a:t>sản</a:t>
          </a:r>
          <a:r>
            <a:rPr lang="en-US" sz="2800" dirty="0"/>
            <a:t> </a:t>
          </a:r>
          <a:r>
            <a:rPr lang="en-US" sz="2800" dirty="0" err="1"/>
            <a:t>cho</a:t>
          </a:r>
          <a:r>
            <a:rPr lang="en-US" sz="2800" dirty="0"/>
            <a:t> </a:t>
          </a:r>
          <a:r>
            <a:rPr lang="en-US" sz="2800" dirty="0" err="1"/>
            <a:t>động</a:t>
          </a:r>
          <a:r>
            <a:rPr lang="en-US" sz="2800" dirty="0"/>
            <a:t> </a:t>
          </a:r>
          <a:r>
            <a:rPr lang="en-US" sz="2800" dirty="0" err="1"/>
            <a:t>vật</a:t>
          </a:r>
          <a:r>
            <a:rPr lang="en-US" sz="2800" dirty="0"/>
            <a:t>.</a:t>
          </a:r>
        </a:p>
      </dgm:t>
    </dgm:pt>
    <dgm:pt modelId="{D4B1EBA9-FD9D-49D5-9916-AEA27116739E}" type="parTrans" cxnId="{C5A282F6-06C3-4A9B-8BA2-F3AE0AE09FEB}">
      <dgm:prSet/>
      <dgm:spPr/>
      <dgm:t>
        <a:bodyPr/>
        <a:lstStyle/>
        <a:p>
          <a:endParaRPr lang="en-US"/>
        </a:p>
      </dgm:t>
    </dgm:pt>
    <dgm:pt modelId="{118FD0DB-C61F-479D-B1C3-1054A925FE1A}" type="sibTrans" cxnId="{C5A282F6-06C3-4A9B-8BA2-F3AE0AE09FEB}">
      <dgm:prSet/>
      <dgm:spPr/>
      <dgm:t>
        <a:bodyPr/>
        <a:lstStyle/>
        <a:p>
          <a:endParaRPr lang="en-US"/>
        </a:p>
      </dgm:t>
    </dgm:pt>
    <dgm:pt modelId="{4BA6218B-C93B-4637-8D03-91D5217C7309}" type="pres">
      <dgm:prSet presAssocID="{718C872B-4BB6-4783-A44E-1CF4FA2BB241}" presName="linearFlow" presStyleCnt="0">
        <dgm:presLayoutVars>
          <dgm:dir/>
          <dgm:animLvl val="lvl"/>
          <dgm:resizeHandles val="exact"/>
        </dgm:presLayoutVars>
      </dgm:prSet>
      <dgm:spPr/>
    </dgm:pt>
    <dgm:pt modelId="{CB486036-919B-4C9E-8CF4-4EECB8C096D7}" type="pres">
      <dgm:prSet presAssocID="{810F1C05-9F81-4F00-8D09-FA9549EBD47A}" presName="composite" presStyleCnt="0"/>
      <dgm:spPr/>
    </dgm:pt>
    <dgm:pt modelId="{85E14661-F902-4138-B995-B4E1878E0A03}" type="pres">
      <dgm:prSet presAssocID="{810F1C05-9F81-4F00-8D09-FA9549EBD47A}" presName="parentText" presStyleLbl="alignNode1" presStyleIdx="0" presStyleCnt="1">
        <dgm:presLayoutVars>
          <dgm:chMax val="1"/>
          <dgm:bulletEnabled val="1"/>
        </dgm:presLayoutVars>
      </dgm:prSet>
      <dgm:spPr/>
    </dgm:pt>
    <dgm:pt modelId="{4E4FE593-AE7B-4D2B-A637-652F9960F305}" type="pres">
      <dgm:prSet presAssocID="{810F1C05-9F81-4F00-8D09-FA9549EBD47A}" presName="descendantText" presStyleLbl="alignAcc1" presStyleIdx="0" presStyleCnt="1">
        <dgm:presLayoutVars>
          <dgm:bulletEnabled val="1"/>
        </dgm:presLayoutVars>
      </dgm:prSet>
      <dgm:spPr/>
    </dgm:pt>
  </dgm:ptLst>
  <dgm:cxnLst>
    <dgm:cxn modelId="{81185D75-57B8-4C4A-B681-AB5FA7783C39}" type="presOf" srcId="{810F1C05-9F81-4F00-8D09-FA9549EBD47A}" destId="{85E14661-F902-4138-B995-B4E1878E0A03}" srcOrd="0" destOrd="0" presId="urn:microsoft.com/office/officeart/2005/8/layout/chevron2"/>
    <dgm:cxn modelId="{72B7B2A2-4172-4473-B28A-6656451C2EED}" srcId="{718C872B-4BB6-4783-A44E-1CF4FA2BB241}" destId="{810F1C05-9F81-4F00-8D09-FA9549EBD47A}" srcOrd="0" destOrd="0" parTransId="{1A9127B9-6A61-4CA1-89CC-B9FC48E1D99D}" sibTransId="{CBE13AFF-1902-42E2-BABD-B0EEC2C56D0D}"/>
    <dgm:cxn modelId="{3A64E7A2-5598-461C-887C-908C834F3B37}" type="presOf" srcId="{85C0A211-0284-4FA8-AB9C-489847EEC07F}" destId="{4E4FE593-AE7B-4D2B-A637-652F9960F305}" srcOrd="0" destOrd="0" presId="urn:microsoft.com/office/officeart/2005/8/layout/chevron2"/>
    <dgm:cxn modelId="{09D2F1EF-550C-43D8-AEC9-CDBFA1D2E5E6}" type="presOf" srcId="{718C872B-4BB6-4783-A44E-1CF4FA2BB241}" destId="{4BA6218B-C93B-4637-8D03-91D5217C7309}" srcOrd="0" destOrd="0" presId="urn:microsoft.com/office/officeart/2005/8/layout/chevron2"/>
    <dgm:cxn modelId="{C5A282F6-06C3-4A9B-8BA2-F3AE0AE09FEB}" srcId="{810F1C05-9F81-4F00-8D09-FA9549EBD47A}" destId="{85C0A211-0284-4FA8-AB9C-489847EEC07F}" srcOrd="0" destOrd="0" parTransId="{D4B1EBA9-FD9D-49D5-9916-AEA27116739E}" sibTransId="{118FD0DB-C61F-479D-B1C3-1054A925FE1A}"/>
    <dgm:cxn modelId="{B8A50316-6628-4F6B-8E36-12B23EC69B8E}" type="presParOf" srcId="{4BA6218B-C93B-4637-8D03-91D5217C7309}" destId="{CB486036-919B-4C9E-8CF4-4EECB8C096D7}" srcOrd="0" destOrd="0" presId="urn:microsoft.com/office/officeart/2005/8/layout/chevron2"/>
    <dgm:cxn modelId="{D79B7314-756F-480F-983D-B0AB42BF1623}" type="presParOf" srcId="{CB486036-919B-4C9E-8CF4-4EECB8C096D7}" destId="{85E14661-F902-4138-B995-B4E1878E0A03}" srcOrd="0" destOrd="0" presId="urn:microsoft.com/office/officeart/2005/8/layout/chevron2"/>
    <dgm:cxn modelId="{F7B1768C-6480-42A8-9705-C4CADE8F6D72}" type="presParOf" srcId="{CB486036-919B-4C9E-8CF4-4EECB8C096D7}" destId="{4E4FE593-AE7B-4D2B-A637-652F9960F305}"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3943616-971B-41DE-B6D3-09381DEC1550}" type="doc">
      <dgm:prSet loTypeId="urn:microsoft.com/office/officeart/2005/8/layout/chevron2" qsTypeId="urn:microsoft.com/office/officeart/2005/8/quickstyle/simple1#26" csTypeId="urn:microsoft.com/office/officeart/2005/8/colors/accent3_4#3" phldr="1"/>
      <dgm:spPr/>
      <dgm:t>
        <a:bodyPr/>
        <a:lstStyle/>
        <a:p>
          <a:endParaRPr altLang="en-US"/>
        </a:p>
      </dgm:t>
    </dgm:pt>
    <dgm:pt modelId="{CE4566E0-E6D4-4517-A7B9-26710DCE63A0}">
      <dgm:prSet phldr="0" custT="1"/>
      <dgm:spPr>
        <a:solidFill>
          <a:srgbClr val="F8F811"/>
        </a:solidFill>
      </dgm:spPr>
      <dgm:t>
        <a:bodyPr vert="horz" wrap="square"/>
        <a:lstStyle/>
        <a:p>
          <a:pPr>
            <a:lnSpc>
              <a:spcPct val="100000"/>
            </a:lnSpc>
            <a:spcBef>
              <a:spcPct val="0"/>
            </a:spcBef>
            <a:spcAft>
              <a:spcPct val="35000"/>
            </a:spcAft>
          </a:pPr>
          <a:r>
            <a:rPr lang="en-US" sz="2800" b="1" i="0" u="none" baseline="0" dirty="0">
              <a:solidFill>
                <a:schemeClr val="tx1"/>
              </a:solidFill>
              <a:rtl val="0"/>
            </a:rPr>
            <a:t>C. </a:t>
          </a:r>
          <a:endParaRPr lang="en-US" altLang="en-US" sz="2800" b="1" i="0" u="none" baseline="0" dirty="0">
            <a:solidFill>
              <a:schemeClr val="tx1"/>
            </a:solidFill>
            <a:rtl val="0"/>
          </a:endParaRPr>
        </a:p>
      </dgm:t>
    </dgm:pt>
    <dgm:pt modelId="{8A1A8FBF-C087-4A31-84C7-518F653A2F95}" type="parTrans" cxnId="{22294E12-2C5C-4308-96CA-4970E073B347}">
      <dgm:prSet/>
      <dgm:spPr/>
      <dgm:t>
        <a:bodyPr/>
        <a:lstStyle/>
        <a:p>
          <a:endParaRPr lang="en-US"/>
        </a:p>
      </dgm:t>
    </dgm:pt>
    <dgm:pt modelId="{B9D42E6D-30F4-4596-9851-2DED6A37F728}" type="sibTrans" cxnId="{22294E12-2C5C-4308-96CA-4970E073B347}">
      <dgm:prSet/>
      <dgm:spPr/>
      <dgm:t>
        <a:bodyPr/>
        <a:lstStyle/>
        <a:p>
          <a:endParaRPr lang="en-US"/>
        </a:p>
      </dgm:t>
    </dgm:pt>
    <dgm:pt modelId="{90970D14-51C0-471C-A91D-A6B3CDE0F684}">
      <dgm:prSet phldr="0" custT="1"/>
      <dgm:spPr/>
      <dgm:t>
        <a:bodyPr vert="horz" wrap="square"/>
        <a:lstStyle/>
        <a:p>
          <a:pPr>
            <a:lnSpc>
              <a:spcPct val="100000"/>
            </a:lnSpc>
            <a:spcBef>
              <a:spcPct val="0"/>
            </a:spcBef>
            <a:spcAft>
              <a:spcPct val="15000"/>
            </a:spcAft>
          </a:pPr>
          <a:r>
            <a:rPr lang="en-US" sz="2800" dirty="0" err="1"/>
            <a:t>Giải</a:t>
          </a:r>
          <a:r>
            <a:rPr lang="en-US" sz="2800" dirty="0"/>
            <a:t> </a:t>
          </a:r>
          <a:r>
            <a:rPr lang="en-US" sz="2800" dirty="0" err="1"/>
            <a:t>phóng</a:t>
          </a:r>
          <a:r>
            <a:rPr lang="en-US" sz="2800" dirty="0"/>
            <a:t> </a:t>
          </a:r>
          <a:r>
            <a:rPr lang="en-US" sz="2800" dirty="0" err="1"/>
            <a:t>năng</a:t>
          </a:r>
          <a:r>
            <a:rPr lang="en-US" sz="2800" dirty="0"/>
            <a:t> </a:t>
          </a:r>
          <a:r>
            <a:rPr lang="en-US" sz="2800" dirty="0" err="1"/>
            <a:t>lượng</a:t>
          </a:r>
          <a:r>
            <a:rPr lang="en-US" sz="2800" dirty="0"/>
            <a:t> </a:t>
          </a:r>
          <a:r>
            <a:rPr lang="en-US" sz="2800" dirty="0" err="1"/>
            <a:t>cho</a:t>
          </a:r>
          <a:r>
            <a:rPr lang="en-US" sz="2800" dirty="0"/>
            <a:t> </a:t>
          </a:r>
          <a:r>
            <a:rPr lang="en-US" sz="2800" dirty="0" err="1"/>
            <a:t>các</a:t>
          </a:r>
          <a:r>
            <a:rPr lang="en-US" sz="2800" dirty="0"/>
            <a:t> </a:t>
          </a:r>
          <a:r>
            <a:rPr lang="en-US" sz="2800" dirty="0" err="1"/>
            <a:t>hoạt</a:t>
          </a:r>
          <a:r>
            <a:rPr lang="en-US" sz="2800" dirty="0"/>
            <a:t> </a:t>
          </a:r>
          <a:r>
            <a:rPr lang="en-US" sz="2800" dirty="0" err="1"/>
            <a:t>động</a:t>
          </a:r>
          <a:r>
            <a:rPr lang="en-US" sz="2800" dirty="0"/>
            <a:t> </a:t>
          </a:r>
          <a:r>
            <a:rPr lang="en-US" sz="2800" dirty="0" err="1"/>
            <a:t>sống</a:t>
          </a:r>
          <a:r>
            <a:rPr lang="en-US" sz="2800" dirty="0"/>
            <a:t> </a:t>
          </a:r>
          <a:r>
            <a:rPr lang="en-US" sz="2800" dirty="0" err="1"/>
            <a:t>của</a:t>
          </a:r>
          <a:r>
            <a:rPr lang="en-US" sz="2800" dirty="0"/>
            <a:t> </a:t>
          </a:r>
          <a:r>
            <a:rPr lang="en-US" sz="2800" dirty="0" err="1"/>
            <a:t>sinh</a:t>
          </a:r>
          <a:r>
            <a:rPr lang="en-US" sz="2800" dirty="0"/>
            <a:t> </a:t>
          </a:r>
          <a:r>
            <a:rPr lang="en-US" sz="2800" dirty="0" err="1"/>
            <a:t>giới</a:t>
          </a:r>
          <a:r>
            <a:rPr lang="en-US" sz="2800" dirty="0"/>
            <a:t>.</a:t>
          </a:r>
          <a:endParaRPr lang="en-US" sz="2800" b="0" dirty="0"/>
        </a:p>
      </dgm:t>
    </dgm:pt>
    <dgm:pt modelId="{7035D7F8-E592-45FB-8272-E321445AD2DC}" type="parTrans" cxnId="{B1E349D7-6372-426D-A9FA-A029F8D6747B}">
      <dgm:prSet/>
      <dgm:spPr/>
      <dgm:t>
        <a:bodyPr/>
        <a:lstStyle/>
        <a:p>
          <a:endParaRPr lang="en-US"/>
        </a:p>
      </dgm:t>
    </dgm:pt>
    <dgm:pt modelId="{4D8AB47B-7E02-445E-AA82-AF346C85B324}" type="sibTrans" cxnId="{B1E349D7-6372-426D-A9FA-A029F8D6747B}">
      <dgm:prSet/>
      <dgm:spPr/>
      <dgm:t>
        <a:bodyPr/>
        <a:lstStyle/>
        <a:p>
          <a:endParaRPr lang="en-US"/>
        </a:p>
      </dgm:t>
    </dgm:pt>
    <dgm:pt modelId="{D8916C77-5EDA-40D3-BD99-B7A5F2CAB982}" type="pres">
      <dgm:prSet presAssocID="{93943616-971B-41DE-B6D3-09381DEC1550}" presName="linearFlow" presStyleCnt="0">
        <dgm:presLayoutVars>
          <dgm:dir/>
          <dgm:animLvl val="lvl"/>
          <dgm:resizeHandles val="exact"/>
        </dgm:presLayoutVars>
      </dgm:prSet>
      <dgm:spPr/>
    </dgm:pt>
    <dgm:pt modelId="{356D03C9-B31E-4A28-A8A2-888B0BAA7922}" type="pres">
      <dgm:prSet presAssocID="{CE4566E0-E6D4-4517-A7B9-26710DCE63A0}" presName="composite" presStyleCnt="0"/>
      <dgm:spPr/>
    </dgm:pt>
    <dgm:pt modelId="{1DCD4DFA-A057-4A33-B810-C98445E353B5}" type="pres">
      <dgm:prSet presAssocID="{CE4566E0-E6D4-4517-A7B9-26710DCE63A0}" presName="parentText" presStyleLbl="alignNode1" presStyleIdx="0" presStyleCnt="1">
        <dgm:presLayoutVars>
          <dgm:chMax val="1"/>
          <dgm:bulletEnabled val="1"/>
        </dgm:presLayoutVars>
      </dgm:prSet>
      <dgm:spPr/>
    </dgm:pt>
    <dgm:pt modelId="{8A526FE5-7F15-4EB8-9FD2-42984879BB79}" type="pres">
      <dgm:prSet presAssocID="{CE4566E0-E6D4-4517-A7B9-26710DCE63A0}" presName="descendantText" presStyleLbl="alignAcc1" presStyleIdx="0" presStyleCnt="1">
        <dgm:presLayoutVars>
          <dgm:bulletEnabled val="1"/>
        </dgm:presLayoutVars>
      </dgm:prSet>
      <dgm:spPr/>
    </dgm:pt>
  </dgm:ptLst>
  <dgm:cxnLst>
    <dgm:cxn modelId="{038F3403-1A30-496B-AA39-E8A4D7E51EF9}" type="presOf" srcId="{90970D14-51C0-471C-A91D-A6B3CDE0F684}" destId="{8A526FE5-7F15-4EB8-9FD2-42984879BB79}" srcOrd="0" destOrd="0" presId="urn:microsoft.com/office/officeart/2005/8/layout/chevron2"/>
    <dgm:cxn modelId="{22294E12-2C5C-4308-96CA-4970E073B347}" srcId="{93943616-971B-41DE-B6D3-09381DEC1550}" destId="{CE4566E0-E6D4-4517-A7B9-26710DCE63A0}" srcOrd="0" destOrd="0" parTransId="{8A1A8FBF-C087-4A31-84C7-518F653A2F95}" sibTransId="{B9D42E6D-30F4-4596-9851-2DED6A37F728}"/>
    <dgm:cxn modelId="{46569714-EF32-4C79-84EF-2E7BBE27FA98}" type="presOf" srcId="{CE4566E0-E6D4-4517-A7B9-26710DCE63A0}" destId="{1DCD4DFA-A057-4A33-B810-C98445E353B5}" srcOrd="0" destOrd="0" presId="urn:microsoft.com/office/officeart/2005/8/layout/chevron2"/>
    <dgm:cxn modelId="{1B0A822B-08C7-4905-A0CC-F2AD021FCD62}" type="presOf" srcId="{93943616-971B-41DE-B6D3-09381DEC1550}" destId="{D8916C77-5EDA-40D3-BD99-B7A5F2CAB982}" srcOrd="0" destOrd="0" presId="urn:microsoft.com/office/officeart/2005/8/layout/chevron2"/>
    <dgm:cxn modelId="{B1E349D7-6372-426D-A9FA-A029F8D6747B}" srcId="{CE4566E0-E6D4-4517-A7B9-26710DCE63A0}" destId="{90970D14-51C0-471C-A91D-A6B3CDE0F684}" srcOrd="0" destOrd="0" parTransId="{7035D7F8-E592-45FB-8272-E321445AD2DC}" sibTransId="{4D8AB47B-7E02-445E-AA82-AF346C85B324}"/>
    <dgm:cxn modelId="{8039ECE5-6C9C-4383-BB14-20461AB4D26E}" type="presParOf" srcId="{D8916C77-5EDA-40D3-BD99-B7A5F2CAB982}" destId="{356D03C9-B31E-4A28-A8A2-888B0BAA7922}" srcOrd="0" destOrd="0" presId="urn:microsoft.com/office/officeart/2005/8/layout/chevron2"/>
    <dgm:cxn modelId="{93C36798-FCFE-4A9E-B32D-7A18D843EC32}" type="presParOf" srcId="{356D03C9-B31E-4A28-A8A2-888B0BAA7922}" destId="{1DCD4DFA-A057-4A33-B810-C98445E353B5}" srcOrd="0" destOrd="0" presId="urn:microsoft.com/office/officeart/2005/8/layout/chevron2"/>
    <dgm:cxn modelId="{F29279C8-CFB2-496B-9024-AE5BB3AFE527}" type="presParOf" srcId="{356D03C9-B31E-4A28-A8A2-888B0BAA7922}" destId="{8A526FE5-7F15-4EB8-9FD2-42984879BB79}" srcOrd="1" destOrd="0" presId="urn:microsoft.com/office/officeart/2005/8/layout/chevron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898D3F3-DBE3-4E28-B3AF-F582159310AF}" type="doc">
      <dgm:prSet loTypeId="urn:microsoft.com/office/officeart/2005/8/layout/chevron2" qsTypeId="urn:microsoft.com/office/officeart/2005/8/quickstyle/simple3#2" csTypeId="urn:microsoft.com/office/officeart/2005/8/colors/accent3_3#2" phldr="1"/>
      <dgm:spPr/>
      <dgm:t>
        <a:bodyPr/>
        <a:lstStyle/>
        <a:p>
          <a:endParaRPr altLang="en-US"/>
        </a:p>
      </dgm:t>
    </dgm:pt>
    <dgm:pt modelId="{E67670A9-D3D1-4DA6-BBDB-6917C4DCF90E}">
      <dgm:prSet phldr="0" custT="1"/>
      <dgm:spPr>
        <a:solidFill>
          <a:srgbClr val="F8F811"/>
        </a:solidFill>
      </dgm:spPr>
      <dgm:t>
        <a:bodyPr vert="horz" wrap="square"/>
        <a:lstStyle/>
        <a:p>
          <a:pPr>
            <a:lnSpc>
              <a:spcPct val="100000"/>
            </a:lnSpc>
            <a:spcBef>
              <a:spcPct val="0"/>
            </a:spcBef>
            <a:spcAft>
              <a:spcPct val="35000"/>
            </a:spcAft>
          </a:pPr>
          <a:r>
            <a:rPr lang="en-US" sz="2800" b="1" i="0" u="none" baseline="0" dirty="0">
              <a:solidFill>
                <a:schemeClr val="tx1"/>
              </a:solidFill>
              <a:rtl val="0"/>
            </a:rPr>
            <a:t>D.</a:t>
          </a:r>
          <a:r>
            <a:rPr lang="en-US" sz="2800" b="1" i="0" u="none" baseline="0" dirty="0">
              <a:rtl val="0"/>
            </a:rPr>
            <a:t> </a:t>
          </a:r>
          <a:endParaRPr lang="en-US" altLang="en-US" sz="2800" b="1" i="0" u="none" baseline="0" dirty="0">
            <a:rtl val="0"/>
          </a:endParaRPr>
        </a:p>
      </dgm:t>
    </dgm:pt>
    <dgm:pt modelId="{86FF77DE-9240-4EC9-9A4B-09E937D97EC0}" type="parTrans" cxnId="{C33C6A20-FCE2-45CC-945E-25EE714B285E}">
      <dgm:prSet/>
      <dgm:spPr/>
      <dgm:t>
        <a:bodyPr/>
        <a:lstStyle/>
        <a:p>
          <a:endParaRPr lang="en-US"/>
        </a:p>
      </dgm:t>
    </dgm:pt>
    <dgm:pt modelId="{22DBDFA3-E3AA-4630-830D-3DC2A7017FE4}" type="sibTrans" cxnId="{C33C6A20-FCE2-45CC-945E-25EE714B285E}">
      <dgm:prSet/>
      <dgm:spPr/>
      <dgm:t>
        <a:bodyPr/>
        <a:lstStyle/>
        <a:p>
          <a:endParaRPr lang="en-US"/>
        </a:p>
      </dgm:t>
    </dgm:pt>
    <dgm:pt modelId="{A33018E6-0F19-430C-898E-A4674A363725}">
      <dgm:prSet phldr="0" custT="1"/>
      <dgm:spPr/>
      <dgm:t>
        <a:bodyPr vert="horz" wrap="square"/>
        <a:lstStyle/>
        <a:p>
          <a:pPr>
            <a:lnSpc>
              <a:spcPct val="100000"/>
            </a:lnSpc>
            <a:spcBef>
              <a:spcPct val="0"/>
            </a:spcBef>
            <a:spcAft>
              <a:spcPct val="15000"/>
            </a:spcAft>
          </a:pPr>
          <a:r>
            <a:rPr lang="en-US" sz="2800" dirty="0" err="1"/>
            <a:t>Điều</a:t>
          </a:r>
          <a:r>
            <a:rPr lang="en-US" sz="2800" dirty="0"/>
            <a:t> </a:t>
          </a:r>
          <a:r>
            <a:rPr lang="en-US" sz="2800" dirty="0" err="1"/>
            <a:t>hòa</a:t>
          </a:r>
          <a:r>
            <a:rPr lang="en-US" sz="2800" dirty="0"/>
            <a:t> </a:t>
          </a:r>
          <a:r>
            <a:rPr lang="en-US" sz="2800" dirty="0" err="1"/>
            <a:t>khí</a:t>
          </a:r>
          <a:r>
            <a:rPr lang="en-US" sz="2800" dirty="0"/>
            <a:t> </a:t>
          </a:r>
          <a:r>
            <a:rPr lang="en-US" sz="2800" dirty="0" err="1"/>
            <a:t>hậu</a:t>
          </a:r>
          <a:r>
            <a:rPr lang="en-US" sz="2800" dirty="0"/>
            <a:t>.</a:t>
          </a:r>
        </a:p>
      </dgm:t>
    </dgm:pt>
    <dgm:pt modelId="{8C8B0D7F-B5FA-4854-B3EE-3862F3C175EC}" type="parTrans" cxnId="{989309FE-C0D6-4BC2-9181-D923A32B9B88}">
      <dgm:prSet/>
      <dgm:spPr/>
      <dgm:t>
        <a:bodyPr/>
        <a:lstStyle/>
        <a:p>
          <a:endParaRPr lang="en-US"/>
        </a:p>
      </dgm:t>
    </dgm:pt>
    <dgm:pt modelId="{AD530AD9-D7A2-45B5-A413-939F59FEFC41}" type="sibTrans" cxnId="{989309FE-C0D6-4BC2-9181-D923A32B9B88}">
      <dgm:prSet/>
      <dgm:spPr/>
      <dgm:t>
        <a:bodyPr/>
        <a:lstStyle/>
        <a:p>
          <a:endParaRPr lang="en-US"/>
        </a:p>
      </dgm:t>
    </dgm:pt>
    <dgm:pt modelId="{3F688324-2F18-434A-848A-E359E3D472E6}" type="pres">
      <dgm:prSet presAssocID="{B898D3F3-DBE3-4E28-B3AF-F582159310AF}" presName="linearFlow" presStyleCnt="0">
        <dgm:presLayoutVars>
          <dgm:dir/>
          <dgm:animLvl val="lvl"/>
          <dgm:resizeHandles val="exact"/>
        </dgm:presLayoutVars>
      </dgm:prSet>
      <dgm:spPr/>
    </dgm:pt>
    <dgm:pt modelId="{C890F35C-6622-41AC-BA36-E9C0567BEAE4}" type="pres">
      <dgm:prSet presAssocID="{E67670A9-D3D1-4DA6-BBDB-6917C4DCF90E}" presName="composite" presStyleCnt="0"/>
      <dgm:spPr/>
    </dgm:pt>
    <dgm:pt modelId="{98D002CF-B6D4-4E2F-A3CC-B6010B22CD0C}" type="pres">
      <dgm:prSet presAssocID="{E67670A9-D3D1-4DA6-BBDB-6917C4DCF90E}" presName="parentText" presStyleLbl="alignNode1" presStyleIdx="0" presStyleCnt="1">
        <dgm:presLayoutVars>
          <dgm:chMax val="1"/>
          <dgm:bulletEnabled val="1"/>
        </dgm:presLayoutVars>
      </dgm:prSet>
      <dgm:spPr/>
    </dgm:pt>
    <dgm:pt modelId="{01B20AC2-FF84-4028-8EF0-8BEB74A1D1B8}" type="pres">
      <dgm:prSet presAssocID="{E67670A9-D3D1-4DA6-BBDB-6917C4DCF90E}" presName="descendantText" presStyleLbl="alignAcc1" presStyleIdx="0" presStyleCnt="1">
        <dgm:presLayoutVars>
          <dgm:bulletEnabled val="1"/>
        </dgm:presLayoutVars>
      </dgm:prSet>
      <dgm:spPr/>
    </dgm:pt>
  </dgm:ptLst>
  <dgm:cxnLst>
    <dgm:cxn modelId="{D2D12404-EDA3-4A3D-84A8-67A6746093EA}" type="presOf" srcId="{A33018E6-0F19-430C-898E-A4674A363725}" destId="{01B20AC2-FF84-4028-8EF0-8BEB74A1D1B8}" srcOrd="0" destOrd="0" presId="urn:microsoft.com/office/officeart/2005/8/layout/chevron2"/>
    <dgm:cxn modelId="{C33C6A20-FCE2-45CC-945E-25EE714B285E}" srcId="{B898D3F3-DBE3-4E28-B3AF-F582159310AF}" destId="{E67670A9-D3D1-4DA6-BBDB-6917C4DCF90E}" srcOrd="0" destOrd="0" parTransId="{86FF77DE-9240-4EC9-9A4B-09E937D97EC0}" sibTransId="{22DBDFA3-E3AA-4630-830D-3DC2A7017FE4}"/>
    <dgm:cxn modelId="{7B1586C5-C5B1-4A55-8EF4-D13BB7D7EC4B}" type="presOf" srcId="{E67670A9-D3D1-4DA6-BBDB-6917C4DCF90E}" destId="{98D002CF-B6D4-4E2F-A3CC-B6010B22CD0C}" srcOrd="0" destOrd="0" presId="urn:microsoft.com/office/officeart/2005/8/layout/chevron2"/>
    <dgm:cxn modelId="{9A1E5DFC-F86A-44AD-A4DC-1D2CE444391C}" type="presOf" srcId="{B898D3F3-DBE3-4E28-B3AF-F582159310AF}" destId="{3F688324-2F18-434A-848A-E359E3D472E6}" srcOrd="0" destOrd="0" presId="urn:microsoft.com/office/officeart/2005/8/layout/chevron2"/>
    <dgm:cxn modelId="{989309FE-C0D6-4BC2-9181-D923A32B9B88}" srcId="{E67670A9-D3D1-4DA6-BBDB-6917C4DCF90E}" destId="{A33018E6-0F19-430C-898E-A4674A363725}" srcOrd="0" destOrd="0" parTransId="{8C8B0D7F-B5FA-4854-B3EE-3862F3C175EC}" sibTransId="{AD530AD9-D7A2-45B5-A413-939F59FEFC41}"/>
    <dgm:cxn modelId="{9C5FEDD2-C513-4292-B002-D65E4A26E128}" type="presParOf" srcId="{3F688324-2F18-434A-848A-E359E3D472E6}" destId="{C890F35C-6622-41AC-BA36-E9C0567BEAE4}" srcOrd="0" destOrd="0" presId="urn:microsoft.com/office/officeart/2005/8/layout/chevron2"/>
    <dgm:cxn modelId="{8BDC5D82-FBF7-40E2-82AA-FFE47E9299FC}" type="presParOf" srcId="{C890F35C-6622-41AC-BA36-E9C0567BEAE4}" destId="{98D002CF-B6D4-4E2F-A3CC-B6010B22CD0C}" srcOrd="0" destOrd="0" presId="urn:microsoft.com/office/officeart/2005/8/layout/chevron2"/>
    <dgm:cxn modelId="{4BF45054-8EDC-435C-90D2-846A2FBBB96F}" type="presParOf" srcId="{C890F35C-6622-41AC-BA36-E9C0567BEAE4}" destId="{01B20AC2-FF84-4028-8EF0-8BEB74A1D1B8}" srcOrd="1" destOrd="0" presId="urn:microsoft.com/office/officeart/2005/8/layout/chevron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CE72A84-D9CB-4E21-8246-785BA1180F0B}" type="doc">
      <dgm:prSet loTypeId="urn:microsoft.com/office/officeart/2005/8/layout/chevron2" qsTypeId="urn:microsoft.com/office/officeart/2005/8/quickstyle/simple1#27" csTypeId="urn:microsoft.com/office/officeart/2005/8/colors/accent3_4#4" phldr="1"/>
      <dgm:spPr/>
      <dgm:t>
        <a:bodyPr/>
        <a:lstStyle/>
        <a:p>
          <a:endParaRPr altLang="en-US"/>
        </a:p>
      </dgm:t>
    </dgm:pt>
    <dgm:pt modelId="{0220D9A6-89AE-4566-930E-F2EEDAD3C5BB}">
      <dgm:prSet phldr="0" custT="1"/>
      <dgm:spPr>
        <a:solidFill>
          <a:srgbClr val="7831AE"/>
        </a:solidFill>
      </dgm:spPr>
      <dgm:t>
        <a:bodyPr vert="horz" wrap="square"/>
        <a:lstStyle/>
        <a:p>
          <a:pPr>
            <a:lnSpc>
              <a:spcPct val="100000"/>
            </a:lnSpc>
            <a:spcBef>
              <a:spcPct val="0"/>
            </a:spcBef>
            <a:spcAft>
              <a:spcPct val="35000"/>
            </a:spcAft>
          </a:pPr>
          <a:r>
            <a:rPr lang="en-US" sz="2800" b="1" i="0" u="none" baseline="0">
              <a:rtl val="0"/>
            </a:rPr>
            <a:t>A.</a:t>
          </a:r>
          <a:r>
            <a:rPr lang="en-US" sz="1700" b="0" i="0" u="none" baseline="0">
              <a:rtl val="0"/>
            </a:rPr>
            <a:t> </a:t>
          </a:r>
          <a:endParaRPr altLang="en-US" sz="1700"/>
        </a:p>
      </dgm:t>
    </dgm:pt>
    <dgm:pt modelId="{EE90209F-F5B8-4C23-A87D-C7487A90B1E6}" type="parTrans" cxnId="{C91441F0-792E-436D-A7F3-E6C803F27909}">
      <dgm:prSet/>
      <dgm:spPr/>
      <dgm:t>
        <a:bodyPr/>
        <a:lstStyle/>
        <a:p>
          <a:endParaRPr lang="en-US"/>
        </a:p>
      </dgm:t>
    </dgm:pt>
    <dgm:pt modelId="{04256650-4020-401F-A6F4-787452F78119}" type="sibTrans" cxnId="{C91441F0-792E-436D-A7F3-E6C803F27909}">
      <dgm:prSet/>
      <dgm:spPr/>
      <dgm:t>
        <a:bodyPr/>
        <a:lstStyle/>
        <a:p>
          <a:endParaRPr lang="en-US"/>
        </a:p>
      </dgm:t>
    </dgm:pt>
    <dgm:pt modelId="{76AE8B2E-4941-42FE-AF4B-598313965365}">
      <dgm:prSet phldr="0" custT="1"/>
      <dgm:spPr/>
      <dgm:t>
        <a:bodyPr vert="horz" wrap="square"/>
        <a:lstStyle/>
        <a:p>
          <a:pPr>
            <a:lnSpc>
              <a:spcPct val="100000"/>
            </a:lnSpc>
            <a:spcBef>
              <a:spcPct val="0"/>
            </a:spcBef>
            <a:spcAft>
              <a:spcPct val="15000"/>
            </a:spcAft>
          </a:pPr>
          <a:r>
            <a:rPr lang="en-US" sz="2400" dirty="0" err="1"/>
            <a:t>Giai</a:t>
          </a:r>
          <a:r>
            <a:rPr lang="en-US" sz="2400" dirty="0"/>
            <a:t> </a:t>
          </a:r>
          <a:r>
            <a:rPr lang="en-US" sz="2400" dirty="0" err="1"/>
            <a:t>đoạn</a:t>
          </a:r>
          <a:r>
            <a:rPr lang="en-US" sz="2400" dirty="0"/>
            <a:t> </a:t>
          </a:r>
          <a:r>
            <a:rPr lang="en-US" sz="2400" dirty="0" err="1"/>
            <a:t>phân</a:t>
          </a:r>
          <a:r>
            <a:rPr lang="en-US" sz="2400" dirty="0"/>
            <a:t> </a:t>
          </a:r>
          <a:r>
            <a:rPr lang="en-US" sz="2400" dirty="0" err="1"/>
            <a:t>giải</a:t>
          </a:r>
          <a:r>
            <a:rPr lang="en-US" sz="2400" dirty="0"/>
            <a:t> → </a:t>
          </a:r>
          <a:r>
            <a:rPr lang="en-US" sz="2400" dirty="0" err="1"/>
            <a:t>giai</a:t>
          </a:r>
          <a:r>
            <a:rPr lang="en-US" sz="2400" dirty="0"/>
            <a:t> </a:t>
          </a:r>
          <a:r>
            <a:rPr lang="en-US" sz="2400" dirty="0" err="1"/>
            <a:t>đoạn</a:t>
          </a:r>
          <a:r>
            <a:rPr lang="en-US" sz="2400" dirty="0"/>
            <a:t> </a:t>
          </a:r>
          <a:r>
            <a:rPr lang="en-US" sz="2400" dirty="0" err="1"/>
            <a:t>huy</a:t>
          </a:r>
          <a:r>
            <a:rPr lang="en-US" sz="2400" dirty="0"/>
            <a:t> </a:t>
          </a:r>
          <a:r>
            <a:rPr lang="en-US" sz="2400" dirty="0" err="1"/>
            <a:t>động</a:t>
          </a:r>
          <a:r>
            <a:rPr lang="en-US" sz="2400" dirty="0"/>
            <a:t> </a:t>
          </a:r>
          <a:r>
            <a:rPr lang="en-US" sz="2400" dirty="0" err="1"/>
            <a:t>năng</a:t>
          </a:r>
          <a:r>
            <a:rPr lang="en-US" sz="2400" dirty="0"/>
            <a:t> </a:t>
          </a:r>
          <a:r>
            <a:rPr lang="en-US" sz="2400" dirty="0" err="1"/>
            <a:t>lượng</a:t>
          </a:r>
          <a:r>
            <a:rPr lang="en-US" sz="2400" dirty="0"/>
            <a:t> → </a:t>
          </a:r>
          <a:r>
            <a:rPr lang="en-US" sz="2400" dirty="0" err="1"/>
            <a:t>giai</a:t>
          </a:r>
          <a:r>
            <a:rPr lang="en-US" sz="2400" dirty="0"/>
            <a:t> </a:t>
          </a:r>
          <a:r>
            <a:rPr lang="en-US" sz="2400" dirty="0" err="1"/>
            <a:t>đoạn</a:t>
          </a:r>
          <a:r>
            <a:rPr lang="en-US" sz="2400" dirty="0"/>
            <a:t> </a:t>
          </a:r>
          <a:r>
            <a:rPr lang="en-US" sz="2400" dirty="0" err="1"/>
            <a:t>tổng</a:t>
          </a:r>
          <a:r>
            <a:rPr lang="en-US" sz="2400" dirty="0"/>
            <a:t> </a:t>
          </a:r>
          <a:r>
            <a:rPr lang="en-US" sz="2400" dirty="0" err="1"/>
            <a:t>hợp</a:t>
          </a:r>
          <a:r>
            <a:rPr lang="en-US" sz="2400" dirty="0"/>
            <a:t>.</a:t>
          </a:r>
        </a:p>
      </dgm:t>
    </dgm:pt>
    <dgm:pt modelId="{709EA6E3-D1FE-4916-9C94-8F822FEF12E3}" type="parTrans" cxnId="{4E16521D-FD3F-49D6-969E-A0E8374EF6F7}">
      <dgm:prSet/>
      <dgm:spPr/>
      <dgm:t>
        <a:bodyPr/>
        <a:lstStyle/>
        <a:p>
          <a:endParaRPr lang="en-US"/>
        </a:p>
      </dgm:t>
    </dgm:pt>
    <dgm:pt modelId="{27390C0A-6EB9-4614-BBDE-D9DC2EA0E22E}" type="sibTrans" cxnId="{4E16521D-FD3F-49D6-969E-A0E8374EF6F7}">
      <dgm:prSet/>
      <dgm:spPr/>
      <dgm:t>
        <a:bodyPr/>
        <a:lstStyle/>
        <a:p>
          <a:endParaRPr lang="en-US"/>
        </a:p>
      </dgm:t>
    </dgm:pt>
    <dgm:pt modelId="{83C526C1-C372-43ED-94CD-93FEA3C95B9B}" type="pres">
      <dgm:prSet presAssocID="{5CE72A84-D9CB-4E21-8246-785BA1180F0B}" presName="linearFlow" presStyleCnt="0">
        <dgm:presLayoutVars>
          <dgm:dir/>
          <dgm:animLvl val="lvl"/>
          <dgm:resizeHandles val="exact"/>
        </dgm:presLayoutVars>
      </dgm:prSet>
      <dgm:spPr/>
    </dgm:pt>
    <dgm:pt modelId="{59AE7D9E-6C1B-4AAF-A453-4CE567FD2FB4}" type="pres">
      <dgm:prSet presAssocID="{0220D9A6-89AE-4566-930E-F2EEDAD3C5BB}" presName="composite" presStyleCnt="0"/>
      <dgm:spPr/>
    </dgm:pt>
    <dgm:pt modelId="{97758E52-BD86-45A9-A4AC-A39E53B1E7DA}" type="pres">
      <dgm:prSet presAssocID="{0220D9A6-89AE-4566-930E-F2EEDAD3C5BB}" presName="parentText" presStyleLbl="alignNode1" presStyleIdx="0" presStyleCnt="1">
        <dgm:presLayoutVars>
          <dgm:chMax val="1"/>
          <dgm:bulletEnabled val="1"/>
        </dgm:presLayoutVars>
      </dgm:prSet>
      <dgm:spPr/>
    </dgm:pt>
    <dgm:pt modelId="{6CF03956-6816-428C-A222-73BD15252A9F}" type="pres">
      <dgm:prSet presAssocID="{0220D9A6-89AE-4566-930E-F2EEDAD3C5BB}" presName="descendantText" presStyleLbl="alignAcc1" presStyleIdx="0" presStyleCnt="1">
        <dgm:presLayoutVars>
          <dgm:bulletEnabled val="1"/>
        </dgm:presLayoutVars>
      </dgm:prSet>
      <dgm:spPr/>
    </dgm:pt>
  </dgm:ptLst>
  <dgm:cxnLst>
    <dgm:cxn modelId="{4E16521D-FD3F-49D6-969E-A0E8374EF6F7}" srcId="{0220D9A6-89AE-4566-930E-F2EEDAD3C5BB}" destId="{76AE8B2E-4941-42FE-AF4B-598313965365}" srcOrd="0" destOrd="0" parTransId="{709EA6E3-D1FE-4916-9C94-8F822FEF12E3}" sibTransId="{27390C0A-6EB9-4614-BBDE-D9DC2EA0E22E}"/>
    <dgm:cxn modelId="{0E2BC1BA-7B90-483C-993E-728F2DD2CAC0}" type="presOf" srcId="{76AE8B2E-4941-42FE-AF4B-598313965365}" destId="{6CF03956-6816-428C-A222-73BD15252A9F}" srcOrd="0" destOrd="0" presId="urn:microsoft.com/office/officeart/2005/8/layout/chevron2"/>
    <dgm:cxn modelId="{6ED2A1D0-4FE8-4CF7-81D4-86C3B3E37B15}" type="presOf" srcId="{5CE72A84-D9CB-4E21-8246-785BA1180F0B}" destId="{83C526C1-C372-43ED-94CD-93FEA3C95B9B}" srcOrd="0" destOrd="0" presId="urn:microsoft.com/office/officeart/2005/8/layout/chevron2"/>
    <dgm:cxn modelId="{C91441F0-792E-436D-A7F3-E6C803F27909}" srcId="{5CE72A84-D9CB-4E21-8246-785BA1180F0B}" destId="{0220D9A6-89AE-4566-930E-F2EEDAD3C5BB}" srcOrd="0" destOrd="0" parTransId="{EE90209F-F5B8-4C23-A87D-C7487A90B1E6}" sibTransId="{04256650-4020-401F-A6F4-787452F78119}"/>
    <dgm:cxn modelId="{6975ADFF-AB32-4B4E-87B8-386C996C1D38}" type="presOf" srcId="{0220D9A6-89AE-4566-930E-F2EEDAD3C5BB}" destId="{97758E52-BD86-45A9-A4AC-A39E53B1E7DA}" srcOrd="0" destOrd="0" presId="urn:microsoft.com/office/officeart/2005/8/layout/chevron2"/>
    <dgm:cxn modelId="{8DD0C1D8-61F9-439F-8CED-3FC34BCF5084}" type="presParOf" srcId="{83C526C1-C372-43ED-94CD-93FEA3C95B9B}" destId="{59AE7D9E-6C1B-4AAF-A453-4CE567FD2FB4}" srcOrd="0" destOrd="0" presId="urn:microsoft.com/office/officeart/2005/8/layout/chevron2"/>
    <dgm:cxn modelId="{2AC91ED0-DDA6-4A58-AC6D-52D341368AB3}" type="presParOf" srcId="{59AE7D9E-6C1B-4AAF-A453-4CE567FD2FB4}" destId="{97758E52-BD86-45A9-A4AC-A39E53B1E7DA}" srcOrd="0" destOrd="0" presId="urn:microsoft.com/office/officeart/2005/8/layout/chevron2"/>
    <dgm:cxn modelId="{2C0B7802-A437-4602-BBA3-31EAAD8F80AA}" type="presParOf" srcId="{59AE7D9E-6C1B-4AAF-A453-4CE567FD2FB4}" destId="{6CF03956-6816-428C-A222-73BD15252A9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943616-971B-41DE-B6D3-09381DEC1550}" type="doc">
      <dgm:prSet loTypeId="urn:microsoft.com/office/officeart/2005/8/layout/chevron2" qsTypeId="urn:microsoft.com/office/officeart/2005/8/quickstyle/simple1#3" csTypeId="urn:microsoft.com/office/officeart/2005/8/colors/accent2_2#3" phldr="1"/>
      <dgm:spPr/>
      <dgm:t>
        <a:bodyPr/>
        <a:lstStyle/>
        <a:p>
          <a:endParaRPr altLang="en-US"/>
        </a:p>
      </dgm:t>
    </dgm:pt>
    <dgm:pt modelId="{CE4566E0-E6D4-4517-A7B9-26710DCE63A0}">
      <dgm:prSet phldr="0" custT="1"/>
      <dgm:spPr>
        <a:solidFill>
          <a:srgbClr val="843C0B"/>
        </a:solidFill>
      </dgm:spPr>
      <dgm:t>
        <a:bodyPr vert="horz" wrap="square"/>
        <a:lstStyle/>
        <a:p>
          <a:pPr>
            <a:lnSpc>
              <a:spcPct val="100000"/>
            </a:lnSpc>
            <a:spcBef>
              <a:spcPct val="0"/>
            </a:spcBef>
            <a:spcAft>
              <a:spcPct val="35000"/>
            </a:spcAft>
          </a:pPr>
          <a:r>
            <a:rPr lang="en-US" sz="2800" b="1" i="0" u="none" baseline="0">
              <a:rtl val="0"/>
            </a:rPr>
            <a:t>C. </a:t>
          </a:r>
          <a:endParaRPr lang="en-US" altLang="en-US" sz="2800" b="1" i="0" u="none" baseline="0">
            <a:rtl val="0"/>
          </a:endParaRPr>
        </a:p>
      </dgm:t>
    </dgm:pt>
    <dgm:pt modelId="{8A1A8FBF-C087-4A31-84C7-518F653A2F95}" type="parTrans" cxnId="{B9AB600E-7AFE-4B5B-BEF1-DCAFF0632603}">
      <dgm:prSet/>
      <dgm:spPr/>
      <dgm:t>
        <a:bodyPr/>
        <a:lstStyle/>
        <a:p>
          <a:endParaRPr lang="en-US" sz="2800"/>
        </a:p>
      </dgm:t>
    </dgm:pt>
    <dgm:pt modelId="{B9D42E6D-30F4-4596-9851-2DED6A37F728}" type="sibTrans" cxnId="{B9AB600E-7AFE-4B5B-BEF1-DCAFF0632603}">
      <dgm:prSet/>
      <dgm:spPr/>
      <dgm:t>
        <a:bodyPr/>
        <a:lstStyle/>
        <a:p>
          <a:endParaRPr lang="en-US" sz="2800"/>
        </a:p>
      </dgm:t>
    </dgm:pt>
    <dgm:pt modelId="{90970D14-51C0-471C-A91D-A6B3CDE0F684}">
      <dgm:prSet phldr="0" custT="1"/>
      <dgm:spPr/>
      <dgm:t>
        <a:bodyPr vert="horz" wrap="square"/>
        <a:lstStyle/>
        <a:p>
          <a:pPr>
            <a:lnSpc>
              <a:spcPct val="100000"/>
            </a:lnSpc>
            <a:spcBef>
              <a:spcPct val="0"/>
            </a:spcBef>
            <a:spcAft>
              <a:spcPct val="15000"/>
            </a:spcAft>
          </a:pPr>
          <a:r>
            <a:rPr lang="en-US" sz="2800" dirty="0" err="1"/>
            <a:t>Sinh</a:t>
          </a:r>
          <a:r>
            <a:rPr lang="en-US" sz="2800" dirty="0"/>
            <a:t> </a:t>
          </a:r>
          <a:r>
            <a:rPr lang="en-US" sz="2800" dirty="0" err="1"/>
            <a:t>vật</a:t>
          </a:r>
          <a:r>
            <a:rPr lang="en-US" sz="2800" dirty="0"/>
            <a:t> </a:t>
          </a:r>
          <a:r>
            <a:rPr lang="en-US" sz="2800" dirty="0" err="1"/>
            <a:t>sinh</a:t>
          </a:r>
          <a:r>
            <a:rPr lang="en-US" sz="2800" dirty="0"/>
            <a:t> </a:t>
          </a:r>
          <a:r>
            <a:rPr lang="en-US" sz="2800" dirty="0" err="1"/>
            <a:t>trưởng</a:t>
          </a:r>
          <a:r>
            <a:rPr lang="en-US" sz="2800" dirty="0"/>
            <a:t>, </a:t>
          </a:r>
          <a:r>
            <a:rPr lang="en-US" sz="2800" dirty="0" err="1"/>
            <a:t>phát</a:t>
          </a:r>
          <a:r>
            <a:rPr lang="en-US" sz="2800" dirty="0"/>
            <a:t> </a:t>
          </a:r>
          <a:r>
            <a:rPr lang="en-US" sz="2800" dirty="0" err="1"/>
            <a:t>triển</a:t>
          </a:r>
          <a:r>
            <a:rPr lang="en-US" sz="2800" dirty="0"/>
            <a:t> </a:t>
          </a:r>
          <a:r>
            <a:rPr lang="en-US" sz="2800" dirty="0" err="1"/>
            <a:t>tốt</a:t>
          </a:r>
          <a:r>
            <a:rPr lang="en-US" sz="2800" dirty="0"/>
            <a:t>.</a:t>
          </a:r>
        </a:p>
      </dgm:t>
    </dgm:pt>
    <dgm:pt modelId="{7035D7F8-E592-45FB-8272-E321445AD2DC}" type="parTrans" cxnId="{C6F9F47F-AD5B-4CAA-AAB6-722168E90688}">
      <dgm:prSet/>
      <dgm:spPr/>
      <dgm:t>
        <a:bodyPr/>
        <a:lstStyle/>
        <a:p>
          <a:endParaRPr lang="en-US" sz="2800"/>
        </a:p>
      </dgm:t>
    </dgm:pt>
    <dgm:pt modelId="{4D8AB47B-7E02-445E-AA82-AF346C85B324}" type="sibTrans" cxnId="{C6F9F47F-AD5B-4CAA-AAB6-722168E90688}">
      <dgm:prSet/>
      <dgm:spPr/>
      <dgm:t>
        <a:bodyPr/>
        <a:lstStyle/>
        <a:p>
          <a:endParaRPr lang="en-US" sz="2800"/>
        </a:p>
      </dgm:t>
    </dgm:pt>
    <dgm:pt modelId="{D8916C77-5EDA-40D3-BD99-B7A5F2CAB982}" type="pres">
      <dgm:prSet presAssocID="{93943616-971B-41DE-B6D3-09381DEC1550}" presName="linearFlow" presStyleCnt="0">
        <dgm:presLayoutVars>
          <dgm:dir/>
          <dgm:animLvl val="lvl"/>
          <dgm:resizeHandles val="exact"/>
        </dgm:presLayoutVars>
      </dgm:prSet>
      <dgm:spPr/>
    </dgm:pt>
    <dgm:pt modelId="{356D03C9-B31E-4A28-A8A2-888B0BAA7922}" type="pres">
      <dgm:prSet presAssocID="{CE4566E0-E6D4-4517-A7B9-26710DCE63A0}" presName="composite" presStyleCnt="0"/>
      <dgm:spPr/>
    </dgm:pt>
    <dgm:pt modelId="{1DCD4DFA-A057-4A33-B810-C98445E353B5}" type="pres">
      <dgm:prSet presAssocID="{CE4566E0-E6D4-4517-A7B9-26710DCE63A0}" presName="parentText" presStyleLbl="alignNode1" presStyleIdx="0" presStyleCnt="1">
        <dgm:presLayoutVars>
          <dgm:chMax val="1"/>
          <dgm:bulletEnabled val="1"/>
        </dgm:presLayoutVars>
      </dgm:prSet>
      <dgm:spPr/>
    </dgm:pt>
    <dgm:pt modelId="{8A526FE5-7F15-4EB8-9FD2-42984879BB79}" type="pres">
      <dgm:prSet presAssocID="{CE4566E0-E6D4-4517-A7B9-26710DCE63A0}" presName="descendantText" presStyleLbl="alignAcc1" presStyleIdx="0" presStyleCnt="1">
        <dgm:presLayoutVars>
          <dgm:bulletEnabled val="1"/>
        </dgm:presLayoutVars>
      </dgm:prSet>
      <dgm:spPr/>
    </dgm:pt>
  </dgm:ptLst>
  <dgm:cxnLst>
    <dgm:cxn modelId="{F4B47E01-C1E6-45D7-A0F1-0DE0CEFE44CE}" type="presOf" srcId="{CE4566E0-E6D4-4517-A7B9-26710DCE63A0}" destId="{1DCD4DFA-A057-4A33-B810-C98445E353B5}" srcOrd="0" destOrd="0" presId="urn:microsoft.com/office/officeart/2005/8/layout/chevron2"/>
    <dgm:cxn modelId="{B9AB600E-7AFE-4B5B-BEF1-DCAFF0632603}" srcId="{93943616-971B-41DE-B6D3-09381DEC1550}" destId="{CE4566E0-E6D4-4517-A7B9-26710DCE63A0}" srcOrd="0" destOrd="0" parTransId="{8A1A8FBF-C087-4A31-84C7-518F653A2F95}" sibTransId="{B9D42E6D-30F4-4596-9851-2DED6A37F728}"/>
    <dgm:cxn modelId="{9711C255-1AEF-412C-B584-11B46958A966}" type="presOf" srcId="{93943616-971B-41DE-B6D3-09381DEC1550}" destId="{D8916C77-5EDA-40D3-BD99-B7A5F2CAB982}" srcOrd="0" destOrd="0" presId="urn:microsoft.com/office/officeart/2005/8/layout/chevron2"/>
    <dgm:cxn modelId="{C6F9F47F-AD5B-4CAA-AAB6-722168E90688}" srcId="{CE4566E0-E6D4-4517-A7B9-26710DCE63A0}" destId="{90970D14-51C0-471C-A91D-A6B3CDE0F684}" srcOrd="0" destOrd="0" parTransId="{7035D7F8-E592-45FB-8272-E321445AD2DC}" sibTransId="{4D8AB47B-7E02-445E-AA82-AF346C85B324}"/>
    <dgm:cxn modelId="{460E32E3-C058-4AF3-879E-508514E9CAF7}" type="presOf" srcId="{90970D14-51C0-471C-A91D-A6B3CDE0F684}" destId="{8A526FE5-7F15-4EB8-9FD2-42984879BB79}" srcOrd="0" destOrd="0" presId="urn:microsoft.com/office/officeart/2005/8/layout/chevron2"/>
    <dgm:cxn modelId="{F343AEB6-763D-47CE-A465-9447354836B2}" type="presParOf" srcId="{D8916C77-5EDA-40D3-BD99-B7A5F2CAB982}" destId="{356D03C9-B31E-4A28-A8A2-888B0BAA7922}" srcOrd="0" destOrd="0" presId="urn:microsoft.com/office/officeart/2005/8/layout/chevron2"/>
    <dgm:cxn modelId="{9C964EB7-8A67-4AEA-B68B-8EA9EAD5F99F}" type="presParOf" srcId="{356D03C9-B31E-4A28-A8A2-888B0BAA7922}" destId="{1DCD4DFA-A057-4A33-B810-C98445E353B5}" srcOrd="0" destOrd="0" presId="urn:microsoft.com/office/officeart/2005/8/layout/chevron2"/>
    <dgm:cxn modelId="{B1CB5DD1-7C31-4D4F-BF3D-29C245167D19}" type="presParOf" srcId="{356D03C9-B31E-4A28-A8A2-888B0BAA7922}" destId="{8A526FE5-7F15-4EB8-9FD2-42984879BB79}"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18C872B-4BB6-4783-A44E-1CF4FA2BB241}" type="doc">
      <dgm:prSet loTypeId="urn:microsoft.com/office/officeart/2005/8/layout/chevron2" qsTypeId="urn:microsoft.com/office/officeart/2005/8/quickstyle/simple1#28" csTypeId="urn:microsoft.com/office/officeart/2005/8/colors/accent3_2#3" phldr="1"/>
      <dgm:spPr/>
      <dgm:t>
        <a:bodyPr/>
        <a:lstStyle/>
        <a:p>
          <a:endParaRPr altLang="en-US"/>
        </a:p>
      </dgm:t>
    </dgm:pt>
    <dgm:pt modelId="{810F1C05-9F81-4F00-8D09-FA9549EBD47A}">
      <dgm:prSet phldr="0" custT="1"/>
      <dgm:spPr>
        <a:solidFill>
          <a:srgbClr val="7831AE"/>
        </a:solidFill>
      </dgm:spPr>
      <dgm:t>
        <a:bodyPr vert="horz" wrap="square"/>
        <a:lstStyle/>
        <a:p>
          <a:pPr>
            <a:lnSpc>
              <a:spcPct val="100000"/>
            </a:lnSpc>
            <a:spcBef>
              <a:spcPct val="0"/>
            </a:spcBef>
            <a:spcAft>
              <a:spcPct val="35000"/>
            </a:spcAft>
          </a:pPr>
          <a:r>
            <a:rPr lang="en-US" sz="2800" b="1" i="0" u="none" baseline="0">
              <a:rtl val="0"/>
            </a:rPr>
            <a:t>B. </a:t>
          </a:r>
          <a:endParaRPr lang="en-US" altLang="en-US" sz="2800" b="1" i="0" u="none" baseline="0">
            <a:rtl val="0"/>
          </a:endParaRPr>
        </a:p>
      </dgm:t>
    </dgm:pt>
    <dgm:pt modelId="{1A9127B9-6A61-4CA1-89CC-B9FC48E1D99D}" type="parTrans" cxnId="{72B7B2A2-4172-4473-B28A-6656451C2EED}">
      <dgm:prSet/>
      <dgm:spPr/>
      <dgm:t>
        <a:bodyPr/>
        <a:lstStyle/>
        <a:p>
          <a:endParaRPr lang="en-US"/>
        </a:p>
      </dgm:t>
    </dgm:pt>
    <dgm:pt modelId="{CBE13AFF-1902-42E2-BABD-B0EEC2C56D0D}" type="sibTrans" cxnId="{72B7B2A2-4172-4473-B28A-6656451C2EED}">
      <dgm:prSet/>
      <dgm:spPr/>
      <dgm:t>
        <a:bodyPr/>
        <a:lstStyle/>
        <a:p>
          <a:endParaRPr lang="en-US"/>
        </a:p>
      </dgm:t>
    </dgm:pt>
    <dgm:pt modelId="{85C0A211-0284-4FA8-AB9C-489847EEC07F}">
      <dgm:prSet phldr="0" custT="1"/>
      <dgm:spPr/>
      <dgm:t>
        <a:bodyPr vert="horz" wrap="square"/>
        <a:lstStyle/>
        <a:p>
          <a:pPr>
            <a:lnSpc>
              <a:spcPct val="100000"/>
            </a:lnSpc>
            <a:spcBef>
              <a:spcPct val="0"/>
            </a:spcBef>
            <a:spcAft>
              <a:spcPct val="15000"/>
            </a:spcAft>
          </a:pPr>
          <a:r>
            <a:rPr lang="en-US" sz="2400" dirty="0" err="1"/>
            <a:t>Giai</a:t>
          </a:r>
          <a:r>
            <a:rPr lang="en-US" sz="2400" dirty="0"/>
            <a:t> </a:t>
          </a:r>
          <a:r>
            <a:rPr lang="en-US" sz="2400" dirty="0" err="1"/>
            <a:t>đoạn</a:t>
          </a:r>
          <a:r>
            <a:rPr lang="en-US" sz="2400" dirty="0"/>
            <a:t> </a:t>
          </a:r>
          <a:r>
            <a:rPr lang="en-US" sz="2400" dirty="0" err="1"/>
            <a:t>huy</a:t>
          </a:r>
          <a:r>
            <a:rPr lang="en-US" sz="2400" dirty="0"/>
            <a:t> </a:t>
          </a:r>
          <a:r>
            <a:rPr lang="en-US" sz="2400" dirty="0" err="1"/>
            <a:t>động</a:t>
          </a:r>
          <a:r>
            <a:rPr lang="en-US" sz="2400" dirty="0"/>
            <a:t> </a:t>
          </a:r>
          <a:r>
            <a:rPr lang="en-US" sz="2400" dirty="0" err="1"/>
            <a:t>năng</a:t>
          </a:r>
          <a:r>
            <a:rPr lang="en-US" sz="2400" dirty="0"/>
            <a:t> </a:t>
          </a:r>
          <a:r>
            <a:rPr lang="en-US" sz="2400" dirty="0" err="1"/>
            <a:t>lượng</a:t>
          </a:r>
          <a:r>
            <a:rPr lang="en-US" sz="2400" dirty="0"/>
            <a:t> → </a:t>
          </a:r>
          <a:r>
            <a:rPr lang="en-US" sz="2400" dirty="0" err="1"/>
            <a:t>giai</a:t>
          </a:r>
          <a:r>
            <a:rPr lang="en-US" sz="2400" dirty="0"/>
            <a:t> </a:t>
          </a:r>
          <a:r>
            <a:rPr lang="en-US" sz="2400" dirty="0" err="1"/>
            <a:t>đoạn</a:t>
          </a:r>
          <a:r>
            <a:rPr lang="en-US" sz="2400" dirty="0"/>
            <a:t> </a:t>
          </a:r>
          <a:r>
            <a:rPr lang="en-US" sz="2400" dirty="0" err="1"/>
            <a:t>tổng</a:t>
          </a:r>
          <a:r>
            <a:rPr lang="en-US" sz="2400" dirty="0"/>
            <a:t> </a:t>
          </a:r>
          <a:r>
            <a:rPr lang="en-US" sz="2400" dirty="0" err="1"/>
            <a:t>hợp</a:t>
          </a:r>
          <a:r>
            <a:rPr lang="en-US" sz="2400" dirty="0"/>
            <a:t>→ </a:t>
          </a:r>
          <a:r>
            <a:rPr lang="en-US" sz="2400" dirty="0" err="1"/>
            <a:t>giai</a:t>
          </a:r>
          <a:r>
            <a:rPr lang="en-US" sz="2400" dirty="0"/>
            <a:t> </a:t>
          </a:r>
          <a:r>
            <a:rPr lang="en-US" sz="2400" dirty="0" err="1"/>
            <a:t>đoạn</a:t>
          </a:r>
          <a:r>
            <a:rPr lang="en-US" sz="2400" dirty="0"/>
            <a:t> </a:t>
          </a:r>
          <a:r>
            <a:rPr lang="en-US" sz="2400" dirty="0" err="1"/>
            <a:t>phân</a:t>
          </a:r>
          <a:r>
            <a:rPr lang="en-US" sz="2400" dirty="0"/>
            <a:t> </a:t>
          </a:r>
          <a:r>
            <a:rPr lang="en-US" sz="2400" dirty="0" err="1"/>
            <a:t>giải</a:t>
          </a:r>
          <a:r>
            <a:rPr lang="en-US" sz="2400" dirty="0"/>
            <a:t>.</a:t>
          </a:r>
        </a:p>
      </dgm:t>
    </dgm:pt>
    <dgm:pt modelId="{D4B1EBA9-FD9D-49D5-9916-AEA27116739E}" type="parTrans" cxnId="{C5A282F6-06C3-4A9B-8BA2-F3AE0AE09FEB}">
      <dgm:prSet/>
      <dgm:spPr/>
      <dgm:t>
        <a:bodyPr/>
        <a:lstStyle/>
        <a:p>
          <a:endParaRPr lang="en-US"/>
        </a:p>
      </dgm:t>
    </dgm:pt>
    <dgm:pt modelId="{118FD0DB-C61F-479D-B1C3-1054A925FE1A}" type="sibTrans" cxnId="{C5A282F6-06C3-4A9B-8BA2-F3AE0AE09FEB}">
      <dgm:prSet/>
      <dgm:spPr/>
      <dgm:t>
        <a:bodyPr/>
        <a:lstStyle/>
        <a:p>
          <a:endParaRPr lang="en-US"/>
        </a:p>
      </dgm:t>
    </dgm:pt>
    <dgm:pt modelId="{4BA6218B-C93B-4637-8D03-91D5217C7309}" type="pres">
      <dgm:prSet presAssocID="{718C872B-4BB6-4783-A44E-1CF4FA2BB241}" presName="linearFlow" presStyleCnt="0">
        <dgm:presLayoutVars>
          <dgm:dir/>
          <dgm:animLvl val="lvl"/>
          <dgm:resizeHandles val="exact"/>
        </dgm:presLayoutVars>
      </dgm:prSet>
      <dgm:spPr/>
    </dgm:pt>
    <dgm:pt modelId="{CB486036-919B-4C9E-8CF4-4EECB8C096D7}" type="pres">
      <dgm:prSet presAssocID="{810F1C05-9F81-4F00-8D09-FA9549EBD47A}" presName="composite" presStyleCnt="0"/>
      <dgm:spPr/>
    </dgm:pt>
    <dgm:pt modelId="{85E14661-F902-4138-B995-B4E1878E0A03}" type="pres">
      <dgm:prSet presAssocID="{810F1C05-9F81-4F00-8D09-FA9549EBD47A}" presName="parentText" presStyleLbl="alignNode1" presStyleIdx="0" presStyleCnt="1">
        <dgm:presLayoutVars>
          <dgm:chMax val="1"/>
          <dgm:bulletEnabled val="1"/>
        </dgm:presLayoutVars>
      </dgm:prSet>
      <dgm:spPr/>
    </dgm:pt>
    <dgm:pt modelId="{4E4FE593-AE7B-4D2B-A637-652F9960F305}" type="pres">
      <dgm:prSet presAssocID="{810F1C05-9F81-4F00-8D09-FA9549EBD47A}" presName="descendantText" presStyleLbl="alignAcc1" presStyleIdx="0" presStyleCnt="1">
        <dgm:presLayoutVars>
          <dgm:bulletEnabled val="1"/>
        </dgm:presLayoutVars>
      </dgm:prSet>
      <dgm:spPr/>
    </dgm:pt>
  </dgm:ptLst>
  <dgm:cxnLst>
    <dgm:cxn modelId="{81185D75-57B8-4C4A-B681-AB5FA7783C39}" type="presOf" srcId="{810F1C05-9F81-4F00-8D09-FA9549EBD47A}" destId="{85E14661-F902-4138-B995-B4E1878E0A03}" srcOrd="0" destOrd="0" presId="urn:microsoft.com/office/officeart/2005/8/layout/chevron2"/>
    <dgm:cxn modelId="{72B7B2A2-4172-4473-B28A-6656451C2EED}" srcId="{718C872B-4BB6-4783-A44E-1CF4FA2BB241}" destId="{810F1C05-9F81-4F00-8D09-FA9549EBD47A}" srcOrd="0" destOrd="0" parTransId="{1A9127B9-6A61-4CA1-89CC-B9FC48E1D99D}" sibTransId="{CBE13AFF-1902-42E2-BABD-B0EEC2C56D0D}"/>
    <dgm:cxn modelId="{3A64E7A2-5598-461C-887C-908C834F3B37}" type="presOf" srcId="{85C0A211-0284-4FA8-AB9C-489847EEC07F}" destId="{4E4FE593-AE7B-4D2B-A637-652F9960F305}" srcOrd="0" destOrd="0" presId="urn:microsoft.com/office/officeart/2005/8/layout/chevron2"/>
    <dgm:cxn modelId="{09D2F1EF-550C-43D8-AEC9-CDBFA1D2E5E6}" type="presOf" srcId="{718C872B-4BB6-4783-A44E-1CF4FA2BB241}" destId="{4BA6218B-C93B-4637-8D03-91D5217C7309}" srcOrd="0" destOrd="0" presId="urn:microsoft.com/office/officeart/2005/8/layout/chevron2"/>
    <dgm:cxn modelId="{C5A282F6-06C3-4A9B-8BA2-F3AE0AE09FEB}" srcId="{810F1C05-9F81-4F00-8D09-FA9549EBD47A}" destId="{85C0A211-0284-4FA8-AB9C-489847EEC07F}" srcOrd="0" destOrd="0" parTransId="{D4B1EBA9-FD9D-49D5-9916-AEA27116739E}" sibTransId="{118FD0DB-C61F-479D-B1C3-1054A925FE1A}"/>
    <dgm:cxn modelId="{B8A50316-6628-4F6B-8E36-12B23EC69B8E}" type="presParOf" srcId="{4BA6218B-C93B-4637-8D03-91D5217C7309}" destId="{CB486036-919B-4C9E-8CF4-4EECB8C096D7}" srcOrd="0" destOrd="0" presId="urn:microsoft.com/office/officeart/2005/8/layout/chevron2"/>
    <dgm:cxn modelId="{D79B7314-756F-480F-983D-B0AB42BF1623}" type="presParOf" srcId="{CB486036-919B-4C9E-8CF4-4EECB8C096D7}" destId="{85E14661-F902-4138-B995-B4E1878E0A03}" srcOrd="0" destOrd="0" presId="urn:microsoft.com/office/officeart/2005/8/layout/chevron2"/>
    <dgm:cxn modelId="{F7B1768C-6480-42A8-9705-C4CADE8F6D72}" type="presParOf" srcId="{CB486036-919B-4C9E-8CF4-4EECB8C096D7}" destId="{4E4FE593-AE7B-4D2B-A637-652F9960F305}"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3943616-971B-41DE-B6D3-09381DEC1550}" type="doc">
      <dgm:prSet loTypeId="urn:microsoft.com/office/officeart/2005/8/layout/chevron2" qsTypeId="urn:microsoft.com/office/officeart/2005/8/quickstyle/simple1#29" csTypeId="urn:microsoft.com/office/officeart/2005/8/colors/accent3_4#5" phldr="1"/>
      <dgm:spPr/>
      <dgm:t>
        <a:bodyPr/>
        <a:lstStyle/>
        <a:p>
          <a:endParaRPr altLang="en-US"/>
        </a:p>
      </dgm:t>
    </dgm:pt>
    <dgm:pt modelId="{CE4566E0-E6D4-4517-A7B9-26710DCE63A0}">
      <dgm:prSet phldr="0" custT="1"/>
      <dgm:spPr>
        <a:solidFill>
          <a:srgbClr val="7831AE"/>
        </a:solidFill>
      </dgm:spPr>
      <dgm:t>
        <a:bodyPr vert="horz" wrap="square"/>
        <a:lstStyle/>
        <a:p>
          <a:pPr>
            <a:lnSpc>
              <a:spcPct val="100000"/>
            </a:lnSpc>
            <a:spcBef>
              <a:spcPct val="0"/>
            </a:spcBef>
            <a:spcAft>
              <a:spcPct val="35000"/>
            </a:spcAft>
          </a:pPr>
          <a:r>
            <a:rPr lang="en-US" sz="2800" b="1" i="0" u="none" baseline="0">
              <a:rtl val="0"/>
            </a:rPr>
            <a:t>C. </a:t>
          </a:r>
          <a:endParaRPr lang="en-US" altLang="en-US" sz="2800" b="1" i="0" u="none" baseline="0">
            <a:rtl val="0"/>
          </a:endParaRPr>
        </a:p>
      </dgm:t>
    </dgm:pt>
    <dgm:pt modelId="{8A1A8FBF-C087-4A31-84C7-518F653A2F95}" type="parTrans" cxnId="{B9AB600E-7AFE-4B5B-BEF1-DCAFF0632603}">
      <dgm:prSet/>
      <dgm:spPr/>
      <dgm:t>
        <a:bodyPr/>
        <a:lstStyle/>
        <a:p>
          <a:endParaRPr lang="en-US"/>
        </a:p>
      </dgm:t>
    </dgm:pt>
    <dgm:pt modelId="{B9D42E6D-30F4-4596-9851-2DED6A37F728}" type="sibTrans" cxnId="{B9AB600E-7AFE-4B5B-BEF1-DCAFF0632603}">
      <dgm:prSet/>
      <dgm:spPr/>
      <dgm:t>
        <a:bodyPr/>
        <a:lstStyle/>
        <a:p>
          <a:endParaRPr lang="en-US"/>
        </a:p>
      </dgm:t>
    </dgm:pt>
    <dgm:pt modelId="{90970D14-51C0-471C-A91D-A6B3CDE0F684}">
      <dgm:prSet phldr="0" custT="1"/>
      <dgm:spPr/>
      <dgm:t>
        <a:bodyPr vert="horz" wrap="square"/>
        <a:lstStyle/>
        <a:p>
          <a:pPr>
            <a:lnSpc>
              <a:spcPct val="100000"/>
            </a:lnSpc>
            <a:spcBef>
              <a:spcPct val="0"/>
            </a:spcBef>
            <a:spcAft>
              <a:spcPct val="15000"/>
            </a:spcAft>
          </a:pPr>
          <a:r>
            <a:rPr lang="en-US" sz="2400" dirty="0" err="1"/>
            <a:t>Giai</a:t>
          </a:r>
          <a:r>
            <a:rPr lang="en-US" sz="2400" dirty="0"/>
            <a:t> </a:t>
          </a:r>
          <a:r>
            <a:rPr lang="en-US" sz="2400" dirty="0" err="1"/>
            <a:t>đoạn</a:t>
          </a:r>
          <a:r>
            <a:rPr lang="en-US" sz="2400" dirty="0"/>
            <a:t> </a:t>
          </a:r>
          <a:r>
            <a:rPr lang="en-US" sz="2400" dirty="0" err="1"/>
            <a:t>huy</a:t>
          </a:r>
          <a:r>
            <a:rPr lang="en-US" sz="2400" dirty="0"/>
            <a:t> </a:t>
          </a:r>
          <a:r>
            <a:rPr lang="en-US" sz="2400" dirty="0" err="1"/>
            <a:t>động</a:t>
          </a:r>
          <a:r>
            <a:rPr lang="en-US" sz="2400" dirty="0"/>
            <a:t> </a:t>
          </a:r>
          <a:r>
            <a:rPr lang="en-US" sz="2400" dirty="0" err="1"/>
            <a:t>năng</a:t>
          </a:r>
          <a:r>
            <a:rPr lang="en-US" sz="2400" dirty="0"/>
            <a:t> </a:t>
          </a:r>
          <a:r>
            <a:rPr lang="en-US" sz="2400" dirty="0" err="1"/>
            <a:t>lượng</a:t>
          </a:r>
          <a:r>
            <a:rPr lang="en-US" sz="2400" dirty="0"/>
            <a:t> → </a:t>
          </a:r>
          <a:r>
            <a:rPr lang="en-US" sz="2400" dirty="0" err="1"/>
            <a:t>giai</a:t>
          </a:r>
          <a:r>
            <a:rPr lang="en-US" sz="2400" dirty="0"/>
            <a:t> </a:t>
          </a:r>
          <a:r>
            <a:rPr lang="en-US" sz="2400" dirty="0" err="1"/>
            <a:t>đoạn</a:t>
          </a:r>
          <a:r>
            <a:rPr lang="en-US" sz="2400" dirty="0"/>
            <a:t> </a:t>
          </a:r>
          <a:r>
            <a:rPr lang="en-US" sz="2400" dirty="0" err="1"/>
            <a:t>phân</a:t>
          </a:r>
          <a:r>
            <a:rPr lang="en-US" sz="2400" dirty="0"/>
            <a:t> </a:t>
          </a:r>
          <a:r>
            <a:rPr lang="en-US" sz="2400" dirty="0" err="1"/>
            <a:t>giải</a:t>
          </a:r>
          <a:r>
            <a:rPr lang="en-US" sz="2400" dirty="0"/>
            <a:t> → </a:t>
          </a:r>
          <a:r>
            <a:rPr lang="en-US" sz="2400" dirty="0" err="1"/>
            <a:t>giai</a:t>
          </a:r>
          <a:r>
            <a:rPr lang="en-US" sz="2400" dirty="0"/>
            <a:t> </a:t>
          </a:r>
          <a:r>
            <a:rPr lang="en-US" sz="2400" dirty="0" err="1"/>
            <a:t>đoạn</a:t>
          </a:r>
          <a:r>
            <a:rPr lang="en-US" sz="2400" dirty="0"/>
            <a:t> </a:t>
          </a:r>
          <a:r>
            <a:rPr lang="en-US" sz="2400" dirty="0" err="1"/>
            <a:t>tổng</a:t>
          </a:r>
          <a:r>
            <a:rPr lang="en-US" sz="2400" dirty="0"/>
            <a:t> </a:t>
          </a:r>
          <a:r>
            <a:rPr lang="en-US" sz="2400" dirty="0" err="1"/>
            <a:t>hợp</a:t>
          </a:r>
          <a:r>
            <a:rPr lang="en-US" sz="2400" dirty="0"/>
            <a:t>.</a:t>
          </a:r>
        </a:p>
      </dgm:t>
    </dgm:pt>
    <dgm:pt modelId="{7035D7F8-E592-45FB-8272-E321445AD2DC}" type="parTrans" cxnId="{C6F9F47F-AD5B-4CAA-AAB6-722168E90688}">
      <dgm:prSet/>
      <dgm:spPr/>
      <dgm:t>
        <a:bodyPr/>
        <a:lstStyle/>
        <a:p>
          <a:endParaRPr lang="en-US"/>
        </a:p>
      </dgm:t>
    </dgm:pt>
    <dgm:pt modelId="{4D8AB47B-7E02-445E-AA82-AF346C85B324}" type="sibTrans" cxnId="{C6F9F47F-AD5B-4CAA-AAB6-722168E90688}">
      <dgm:prSet/>
      <dgm:spPr/>
      <dgm:t>
        <a:bodyPr/>
        <a:lstStyle/>
        <a:p>
          <a:endParaRPr lang="en-US"/>
        </a:p>
      </dgm:t>
    </dgm:pt>
    <dgm:pt modelId="{D8916C77-5EDA-40D3-BD99-B7A5F2CAB982}" type="pres">
      <dgm:prSet presAssocID="{93943616-971B-41DE-B6D3-09381DEC1550}" presName="linearFlow" presStyleCnt="0">
        <dgm:presLayoutVars>
          <dgm:dir/>
          <dgm:animLvl val="lvl"/>
          <dgm:resizeHandles val="exact"/>
        </dgm:presLayoutVars>
      </dgm:prSet>
      <dgm:spPr/>
    </dgm:pt>
    <dgm:pt modelId="{356D03C9-B31E-4A28-A8A2-888B0BAA7922}" type="pres">
      <dgm:prSet presAssocID="{CE4566E0-E6D4-4517-A7B9-26710DCE63A0}" presName="composite" presStyleCnt="0"/>
      <dgm:spPr/>
    </dgm:pt>
    <dgm:pt modelId="{1DCD4DFA-A057-4A33-B810-C98445E353B5}" type="pres">
      <dgm:prSet presAssocID="{CE4566E0-E6D4-4517-A7B9-26710DCE63A0}" presName="parentText" presStyleLbl="alignNode1" presStyleIdx="0" presStyleCnt="1">
        <dgm:presLayoutVars>
          <dgm:chMax val="1"/>
          <dgm:bulletEnabled val="1"/>
        </dgm:presLayoutVars>
      </dgm:prSet>
      <dgm:spPr/>
    </dgm:pt>
    <dgm:pt modelId="{8A526FE5-7F15-4EB8-9FD2-42984879BB79}" type="pres">
      <dgm:prSet presAssocID="{CE4566E0-E6D4-4517-A7B9-26710DCE63A0}" presName="descendantText" presStyleLbl="alignAcc1" presStyleIdx="0" presStyleCnt="1">
        <dgm:presLayoutVars>
          <dgm:bulletEnabled val="1"/>
        </dgm:presLayoutVars>
      </dgm:prSet>
      <dgm:spPr/>
    </dgm:pt>
  </dgm:ptLst>
  <dgm:cxnLst>
    <dgm:cxn modelId="{F4B47E01-C1E6-45D7-A0F1-0DE0CEFE44CE}" type="presOf" srcId="{CE4566E0-E6D4-4517-A7B9-26710DCE63A0}" destId="{1DCD4DFA-A057-4A33-B810-C98445E353B5}" srcOrd="0" destOrd="0" presId="urn:microsoft.com/office/officeart/2005/8/layout/chevron2"/>
    <dgm:cxn modelId="{B9AB600E-7AFE-4B5B-BEF1-DCAFF0632603}" srcId="{93943616-971B-41DE-B6D3-09381DEC1550}" destId="{CE4566E0-E6D4-4517-A7B9-26710DCE63A0}" srcOrd="0" destOrd="0" parTransId="{8A1A8FBF-C087-4A31-84C7-518F653A2F95}" sibTransId="{B9D42E6D-30F4-4596-9851-2DED6A37F728}"/>
    <dgm:cxn modelId="{9711C255-1AEF-412C-B584-11B46958A966}" type="presOf" srcId="{93943616-971B-41DE-B6D3-09381DEC1550}" destId="{D8916C77-5EDA-40D3-BD99-B7A5F2CAB982}" srcOrd="0" destOrd="0" presId="urn:microsoft.com/office/officeart/2005/8/layout/chevron2"/>
    <dgm:cxn modelId="{C6F9F47F-AD5B-4CAA-AAB6-722168E90688}" srcId="{CE4566E0-E6D4-4517-A7B9-26710DCE63A0}" destId="{90970D14-51C0-471C-A91D-A6B3CDE0F684}" srcOrd="0" destOrd="0" parTransId="{7035D7F8-E592-45FB-8272-E321445AD2DC}" sibTransId="{4D8AB47B-7E02-445E-AA82-AF346C85B324}"/>
    <dgm:cxn modelId="{460E32E3-C058-4AF3-879E-508514E9CAF7}" type="presOf" srcId="{90970D14-51C0-471C-A91D-A6B3CDE0F684}" destId="{8A526FE5-7F15-4EB8-9FD2-42984879BB79}" srcOrd="0" destOrd="0" presId="urn:microsoft.com/office/officeart/2005/8/layout/chevron2"/>
    <dgm:cxn modelId="{F343AEB6-763D-47CE-A465-9447354836B2}" type="presParOf" srcId="{D8916C77-5EDA-40D3-BD99-B7A5F2CAB982}" destId="{356D03C9-B31E-4A28-A8A2-888B0BAA7922}" srcOrd="0" destOrd="0" presId="urn:microsoft.com/office/officeart/2005/8/layout/chevron2"/>
    <dgm:cxn modelId="{9C964EB7-8A67-4AEA-B68B-8EA9EAD5F99F}" type="presParOf" srcId="{356D03C9-B31E-4A28-A8A2-888B0BAA7922}" destId="{1DCD4DFA-A057-4A33-B810-C98445E353B5}" srcOrd="0" destOrd="0" presId="urn:microsoft.com/office/officeart/2005/8/layout/chevron2"/>
    <dgm:cxn modelId="{B1CB5DD1-7C31-4D4F-BF3D-29C245167D19}" type="presParOf" srcId="{356D03C9-B31E-4A28-A8A2-888B0BAA7922}" destId="{8A526FE5-7F15-4EB8-9FD2-42984879BB79}"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898D3F3-DBE3-4E28-B3AF-F582159310AF}" type="doc">
      <dgm:prSet loTypeId="urn:microsoft.com/office/officeart/2005/8/layout/chevron2" qsTypeId="urn:microsoft.com/office/officeart/2005/8/quickstyle/simple3#3" csTypeId="urn:microsoft.com/office/officeart/2005/8/colors/accent3_3#3" phldr="1"/>
      <dgm:spPr/>
      <dgm:t>
        <a:bodyPr/>
        <a:lstStyle/>
        <a:p>
          <a:endParaRPr altLang="en-US"/>
        </a:p>
      </dgm:t>
    </dgm:pt>
    <dgm:pt modelId="{E67670A9-D3D1-4DA6-BBDB-6917C4DCF90E}">
      <dgm:prSet phldr="0" custT="1"/>
      <dgm:spPr>
        <a:solidFill>
          <a:srgbClr val="7831AE"/>
        </a:solidFill>
      </dgm:spPr>
      <dgm:t>
        <a:bodyPr vert="horz" wrap="square"/>
        <a:lstStyle/>
        <a:p>
          <a:pPr>
            <a:lnSpc>
              <a:spcPct val="100000"/>
            </a:lnSpc>
            <a:spcBef>
              <a:spcPct val="0"/>
            </a:spcBef>
            <a:spcAft>
              <a:spcPct val="35000"/>
            </a:spcAft>
          </a:pPr>
          <a:r>
            <a:rPr lang="en-US" sz="2800" b="1" i="0" u="none" baseline="0">
              <a:solidFill>
                <a:schemeClr val="bg1"/>
              </a:solidFill>
              <a:rtl val="0"/>
            </a:rPr>
            <a:t>D.</a:t>
          </a:r>
          <a:r>
            <a:rPr lang="en-US" sz="2800" b="1" i="0" u="none" baseline="0">
              <a:rtl val="0"/>
            </a:rPr>
            <a:t> </a:t>
          </a:r>
          <a:endParaRPr lang="en-US" altLang="en-US" sz="2800" b="1" i="0" u="none" baseline="0">
            <a:rtl val="0"/>
          </a:endParaRPr>
        </a:p>
      </dgm:t>
    </dgm:pt>
    <dgm:pt modelId="{86FF77DE-9240-4EC9-9A4B-09E937D97EC0}" type="parTrans" cxnId="{CB9D71F1-84CA-4CB4-963A-6923048EE230}">
      <dgm:prSet/>
      <dgm:spPr/>
      <dgm:t>
        <a:bodyPr/>
        <a:lstStyle/>
        <a:p>
          <a:endParaRPr lang="en-US"/>
        </a:p>
      </dgm:t>
    </dgm:pt>
    <dgm:pt modelId="{22DBDFA3-E3AA-4630-830D-3DC2A7017FE4}" type="sibTrans" cxnId="{CB9D71F1-84CA-4CB4-963A-6923048EE230}">
      <dgm:prSet/>
      <dgm:spPr/>
      <dgm:t>
        <a:bodyPr/>
        <a:lstStyle/>
        <a:p>
          <a:endParaRPr lang="en-US"/>
        </a:p>
      </dgm:t>
    </dgm:pt>
    <dgm:pt modelId="{A33018E6-0F19-430C-898E-A4674A363725}">
      <dgm:prSet phldr="0" custT="1"/>
      <dgm:spPr/>
      <dgm:t>
        <a:bodyPr vert="horz" wrap="square"/>
        <a:lstStyle/>
        <a:p>
          <a:pPr>
            <a:lnSpc>
              <a:spcPct val="100000"/>
            </a:lnSpc>
            <a:spcBef>
              <a:spcPct val="0"/>
            </a:spcBef>
            <a:spcAft>
              <a:spcPct val="15000"/>
            </a:spcAft>
          </a:pPr>
          <a:r>
            <a:rPr lang="en-US" sz="2400" dirty="0" err="1"/>
            <a:t>Giai</a:t>
          </a:r>
          <a:r>
            <a:rPr lang="en-US" sz="2400" dirty="0"/>
            <a:t> </a:t>
          </a:r>
          <a:r>
            <a:rPr lang="en-US" sz="2400" dirty="0" err="1"/>
            <a:t>đoạn</a:t>
          </a:r>
          <a:r>
            <a:rPr lang="en-US" sz="2400" dirty="0"/>
            <a:t> </a:t>
          </a:r>
          <a:r>
            <a:rPr lang="en-US" sz="2400" dirty="0" err="1"/>
            <a:t>tổng</a:t>
          </a:r>
          <a:r>
            <a:rPr lang="en-US" sz="2400" dirty="0"/>
            <a:t> </a:t>
          </a:r>
          <a:r>
            <a:rPr lang="en-US" sz="2400" dirty="0" err="1"/>
            <a:t>hợp</a:t>
          </a:r>
          <a:r>
            <a:rPr lang="en-US" sz="2400" dirty="0"/>
            <a:t> → </a:t>
          </a:r>
          <a:r>
            <a:rPr lang="en-US" sz="2400" dirty="0" err="1"/>
            <a:t>giai</a:t>
          </a:r>
          <a:r>
            <a:rPr lang="en-US" sz="2400" dirty="0"/>
            <a:t> </a:t>
          </a:r>
          <a:r>
            <a:rPr lang="en-US" sz="2400" dirty="0" err="1"/>
            <a:t>đoạn</a:t>
          </a:r>
          <a:r>
            <a:rPr lang="en-US" sz="2400" dirty="0"/>
            <a:t> </a:t>
          </a:r>
          <a:r>
            <a:rPr lang="en-US" sz="2400" dirty="0" err="1"/>
            <a:t>phân</a:t>
          </a:r>
          <a:r>
            <a:rPr lang="en-US" sz="2400" dirty="0"/>
            <a:t> </a:t>
          </a:r>
          <a:r>
            <a:rPr lang="en-US" sz="2400" dirty="0" err="1"/>
            <a:t>giải</a:t>
          </a:r>
          <a:r>
            <a:rPr lang="en-US" sz="2400" dirty="0"/>
            <a:t> → </a:t>
          </a:r>
          <a:r>
            <a:rPr lang="en-US" sz="2400" dirty="0" err="1"/>
            <a:t>giai</a:t>
          </a:r>
          <a:r>
            <a:rPr lang="en-US" sz="2400" dirty="0"/>
            <a:t> </a:t>
          </a:r>
          <a:r>
            <a:rPr lang="en-US" sz="2400" dirty="0" err="1"/>
            <a:t>đoạn</a:t>
          </a:r>
          <a:r>
            <a:rPr lang="en-US" sz="2400" dirty="0"/>
            <a:t> </a:t>
          </a:r>
          <a:r>
            <a:rPr lang="en-US" sz="2400" dirty="0" err="1"/>
            <a:t>huy</a:t>
          </a:r>
          <a:r>
            <a:rPr lang="en-US" sz="2400" dirty="0"/>
            <a:t> </a:t>
          </a:r>
          <a:r>
            <a:rPr lang="en-US" sz="2400" dirty="0" err="1"/>
            <a:t>động</a:t>
          </a:r>
          <a:r>
            <a:rPr lang="en-US" sz="2400" dirty="0"/>
            <a:t> </a:t>
          </a:r>
          <a:r>
            <a:rPr lang="en-US" sz="2400" dirty="0" err="1"/>
            <a:t>năng</a:t>
          </a:r>
          <a:r>
            <a:rPr lang="en-US" sz="2400" dirty="0"/>
            <a:t> </a:t>
          </a:r>
          <a:r>
            <a:rPr lang="en-US" sz="2400" dirty="0" err="1"/>
            <a:t>lượng</a:t>
          </a:r>
          <a:r>
            <a:rPr lang="en-US" sz="2400" dirty="0"/>
            <a:t>.	</a:t>
          </a:r>
        </a:p>
      </dgm:t>
    </dgm:pt>
    <dgm:pt modelId="{8C8B0D7F-B5FA-4854-B3EE-3862F3C175EC}" type="parTrans" cxnId="{04808371-F976-4F85-BB70-237B9FDEF80D}">
      <dgm:prSet/>
      <dgm:spPr/>
      <dgm:t>
        <a:bodyPr/>
        <a:lstStyle/>
        <a:p>
          <a:endParaRPr lang="en-US"/>
        </a:p>
      </dgm:t>
    </dgm:pt>
    <dgm:pt modelId="{AD530AD9-D7A2-45B5-A413-939F59FEFC41}" type="sibTrans" cxnId="{04808371-F976-4F85-BB70-237B9FDEF80D}">
      <dgm:prSet/>
      <dgm:spPr/>
      <dgm:t>
        <a:bodyPr/>
        <a:lstStyle/>
        <a:p>
          <a:endParaRPr lang="en-US"/>
        </a:p>
      </dgm:t>
    </dgm:pt>
    <dgm:pt modelId="{3F688324-2F18-434A-848A-E359E3D472E6}" type="pres">
      <dgm:prSet presAssocID="{B898D3F3-DBE3-4E28-B3AF-F582159310AF}" presName="linearFlow" presStyleCnt="0">
        <dgm:presLayoutVars>
          <dgm:dir/>
          <dgm:animLvl val="lvl"/>
          <dgm:resizeHandles val="exact"/>
        </dgm:presLayoutVars>
      </dgm:prSet>
      <dgm:spPr/>
    </dgm:pt>
    <dgm:pt modelId="{C890F35C-6622-41AC-BA36-E9C0567BEAE4}" type="pres">
      <dgm:prSet presAssocID="{E67670A9-D3D1-4DA6-BBDB-6917C4DCF90E}" presName="composite" presStyleCnt="0"/>
      <dgm:spPr/>
    </dgm:pt>
    <dgm:pt modelId="{98D002CF-B6D4-4E2F-A3CC-B6010B22CD0C}" type="pres">
      <dgm:prSet presAssocID="{E67670A9-D3D1-4DA6-BBDB-6917C4DCF90E}" presName="parentText" presStyleLbl="alignNode1" presStyleIdx="0" presStyleCnt="1">
        <dgm:presLayoutVars>
          <dgm:chMax val="1"/>
          <dgm:bulletEnabled val="1"/>
        </dgm:presLayoutVars>
      </dgm:prSet>
      <dgm:spPr/>
    </dgm:pt>
    <dgm:pt modelId="{01B20AC2-FF84-4028-8EF0-8BEB74A1D1B8}" type="pres">
      <dgm:prSet presAssocID="{E67670A9-D3D1-4DA6-BBDB-6917C4DCF90E}" presName="descendantText" presStyleLbl="alignAcc1" presStyleIdx="0" presStyleCnt="1">
        <dgm:presLayoutVars>
          <dgm:bulletEnabled val="1"/>
        </dgm:presLayoutVars>
      </dgm:prSet>
      <dgm:spPr/>
    </dgm:pt>
  </dgm:ptLst>
  <dgm:cxnLst>
    <dgm:cxn modelId="{CBBD7517-121A-4735-88E3-1703A22111D3}" type="presOf" srcId="{B898D3F3-DBE3-4E28-B3AF-F582159310AF}" destId="{3F688324-2F18-434A-848A-E359E3D472E6}" srcOrd="0" destOrd="0" presId="urn:microsoft.com/office/officeart/2005/8/layout/chevron2"/>
    <dgm:cxn modelId="{04808371-F976-4F85-BB70-237B9FDEF80D}" srcId="{E67670A9-D3D1-4DA6-BBDB-6917C4DCF90E}" destId="{A33018E6-0F19-430C-898E-A4674A363725}" srcOrd="0" destOrd="0" parTransId="{8C8B0D7F-B5FA-4854-B3EE-3862F3C175EC}" sibTransId="{AD530AD9-D7A2-45B5-A413-939F59FEFC41}"/>
    <dgm:cxn modelId="{21B67D5A-A0FF-48C6-AB0E-87B8574F1C76}" type="presOf" srcId="{E67670A9-D3D1-4DA6-BBDB-6917C4DCF90E}" destId="{98D002CF-B6D4-4E2F-A3CC-B6010B22CD0C}" srcOrd="0" destOrd="0" presId="urn:microsoft.com/office/officeart/2005/8/layout/chevron2"/>
    <dgm:cxn modelId="{5F6510CD-5074-4DE8-9BCD-BB194FD7F561}" type="presOf" srcId="{A33018E6-0F19-430C-898E-A4674A363725}" destId="{01B20AC2-FF84-4028-8EF0-8BEB74A1D1B8}" srcOrd="0" destOrd="0" presId="urn:microsoft.com/office/officeart/2005/8/layout/chevron2"/>
    <dgm:cxn modelId="{CB9D71F1-84CA-4CB4-963A-6923048EE230}" srcId="{B898D3F3-DBE3-4E28-B3AF-F582159310AF}" destId="{E67670A9-D3D1-4DA6-BBDB-6917C4DCF90E}" srcOrd="0" destOrd="0" parTransId="{86FF77DE-9240-4EC9-9A4B-09E937D97EC0}" sibTransId="{22DBDFA3-E3AA-4630-830D-3DC2A7017FE4}"/>
    <dgm:cxn modelId="{415E5F87-9125-4CFD-8992-CD0FC8FFEFD9}" type="presParOf" srcId="{3F688324-2F18-434A-848A-E359E3D472E6}" destId="{C890F35C-6622-41AC-BA36-E9C0567BEAE4}" srcOrd="0" destOrd="0" presId="urn:microsoft.com/office/officeart/2005/8/layout/chevron2"/>
    <dgm:cxn modelId="{05F61C48-AD85-4606-9F92-6B798BCA8892}" type="presParOf" srcId="{C890F35C-6622-41AC-BA36-E9C0567BEAE4}" destId="{98D002CF-B6D4-4E2F-A3CC-B6010B22CD0C}" srcOrd="0" destOrd="0" presId="urn:microsoft.com/office/officeart/2005/8/layout/chevron2"/>
    <dgm:cxn modelId="{06BD2567-33D6-4FF9-9EAA-023E90221130}" type="presParOf" srcId="{C890F35C-6622-41AC-BA36-E9C0567BEAE4}" destId="{01B20AC2-FF84-4028-8EF0-8BEB74A1D1B8}" srcOrd="1" destOrd="0" presId="urn:microsoft.com/office/officeart/2005/8/layout/chevr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98D3F3-DBE3-4E28-B3AF-F582159310AF}" type="doc">
      <dgm:prSet loTypeId="urn:microsoft.com/office/officeart/2005/8/layout/chevron2" qsTypeId="urn:microsoft.com/office/officeart/2005/8/quickstyle/simple1#4" csTypeId="urn:microsoft.com/office/officeart/2005/8/colors/accent2_2#4" phldr="1"/>
      <dgm:spPr/>
      <dgm:t>
        <a:bodyPr/>
        <a:lstStyle/>
        <a:p>
          <a:endParaRPr altLang="en-US"/>
        </a:p>
      </dgm:t>
    </dgm:pt>
    <dgm:pt modelId="{E67670A9-D3D1-4DA6-BBDB-6917C4DCF90E}">
      <dgm:prSet phldr="0" custT="1"/>
      <dgm:spPr>
        <a:solidFill>
          <a:srgbClr val="843C0B"/>
        </a:solidFill>
      </dgm:spPr>
      <dgm:t>
        <a:bodyPr vert="horz" wrap="square"/>
        <a:lstStyle/>
        <a:p>
          <a:pPr>
            <a:lnSpc>
              <a:spcPct val="100000"/>
            </a:lnSpc>
            <a:spcBef>
              <a:spcPct val="0"/>
            </a:spcBef>
            <a:spcAft>
              <a:spcPct val="35000"/>
            </a:spcAft>
          </a:pPr>
          <a:r>
            <a:rPr lang="en-US" sz="2800" b="1" i="0" u="none" baseline="0">
              <a:rtl val="0"/>
            </a:rPr>
            <a:t>D. </a:t>
          </a:r>
          <a:endParaRPr lang="en-US" altLang="en-US" sz="2800" b="1" i="0" u="none" baseline="0">
            <a:rtl val="0"/>
          </a:endParaRPr>
        </a:p>
      </dgm:t>
    </dgm:pt>
    <dgm:pt modelId="{86FF77DE-9240-4EC9-9A4B-09E937D97EC0}" type="parTrans" cxnId="{C33C6A20-FCE2-45CC-945E-25EE714B285E}">
      <dgm:prSet/>
      <dgm:spPr/>
      <dgm:t>
        <a:bodyPr/>
        <a:lstStyle/>
        <a:p>
          <a:endParaRPr lang="en-US" sz="2800"/>
        </a:p>
      </dgm:t>
    </dgm:pt>
    <dgm:pt modelId="{22DBDFA3-E3AA-4630-830D-3DC2A7017FE4}" type="sibTrans" cxnId="{C33C6A20-FCE2-45CC-945E-25EE714B285E}">
      <dgm:prSet/>
      <dgm:spPr/>
      <dgm:t>
        <a:bodyPr/>
        <a:lstStyle/>
        <a:p>
          <a:endParaRPr lang="en-US" sz="2800"/>
        </a:p>
      </dgm:t>
    </dgm:pt>
    <dgm:pt modelId="{A33018E6-0F19-430C-898E-A4674A363725}">
      <dgm:prSet phldr="0" custT="1"/>
      <dgm:spPr/>
      <dgm:t>
        <a:bodyPr vert="horz" wrap="square"/>
        <a:lstStyle/>
        <a:p>
          <a:pPr>
            <a:lnSpc>
              <a:spcPct val="100000"/>
            </a:lnSpc>
            <a:spcBef>
              <a:spcPct val="0"/>
            </a:spcBef>
            <a:spcAft>
              <a:spcPct val="15000"/>
            </a:spcAft>
          </a:pPr>
          <a:r>
            <a:rPr lang="en-US" sz="2800" dirty="0"/>
            <a:t> </a:t>
          </a:r>
          <a:r>
            <a:rPr lang="en-US" sz="2800" dirty="0" err="1"/>
            <a:t>Sinh</a:t>
          </a:r>
          <a:r>
            <a:rPr lang="en-US" sz="2800" dirty="0"/>
            <a:t> </a:t>
          </a:r>
          <a:r>
            <a:rPr lang="en-US" sz="2800" dirty="0" err="1"/>
            <a:t>vật</a:t>
          </a:r>
          <a:r>
            <a:rPr lang="en-US" sz="2800" dirty="0"/>
            <a:t> </a:t>
          </a:r>
          <a:r>
            <a:rPr lang="en-US" sz="2800" dirty="0" err="1"/>
            <a:t>không</a:t>
          </a:r>
          <a:r>
            <a:rPr lang="en-US" sz="2800" dirty="0"/>
            <a:t> </a:t>
          </a:r>
          <a:r>
            <a:rPr lang="en-US" sz="2800" dirty="0" err="1"/>
            <a:t>bị</a:t>
          </a:r>
          <a:r>
            <a:rPr lang="en-US" sz="2800" dirty="0"/>
            <a:t> </a:t>
          </a:r>
          <a:r>
            <a:rPr lang="en-US" sz="2800" dirty="0" err="1"/>
            <a:t>ảnh</a:t>
          </a:r>
          <a:r>
            <a:rPr lang="en-US" sz="2800" dirty="0"/>
            <a:t> </a:t>
          </a:r>
          <a:r>
            <a:rPr lang="en-US" sz="2800" dirty="0" err="1"/>
            <a:t>hưởng</a:t>
          </a:r>
          <a:r>
            <a:rPr lang="en-US" sz="2800" dirty="0"/>
            <a:t>.</a:t>
          </a:r>
        </a:p>
      </dgm:t>
    </dgm:pt>
    <dgm:pt modelId="{8C8B0D7F-B5FA-4854-B3EE-3862F3C175EC}" type="parTrans" cxnId="{989309FE-C0D6-4BC2-9181-D923A32B9B88}">
      <dgm:prSet/>
      <dgm:spPr/>
      <dgm:t>
        <a:bodyPr/>
        <a:lstStyle/>
        <a:p>
          <a:endParaRPr lang="en-US" sz="2800"/>
        </a:p>
      </dgm:t>
    </dgm:pt>
    <dgm:pt modelId="{AD530AD9-D7A2-45B5-A413-939F59FEFC41}" type="sibTrans" cxnId="{989309FE-C0D6-4BC2-9181-D923A32B9B88}">
      <dgm:prSet/>
      <dgm:spPr/>
      <dgm:t>
        <a:bodyPr/>
        <a:lstStyle/>
        <a:p>
          <a:endParaRPr lang="en-US" sz="2800"/>
        </a:p>
      </dgm:t>
    </dgm:pt>
    <dgm:pt modelId="{3F688324-2F18-434A-848A-E359E3D472E6}" type="pres">
      <dgm:prSet presAssocID="{B898D3F3-DBE3-4E28-B3AF-F582159310AF}" presName="linearFlow" presStyleCnt="0">
        <dgm:presLayoutVars>
          <dgm:dir/>
          <dgm:animLvl val="lvl"/>
          <dgm:resizeHandles val="exact"/>
        </dgm:presLayoutVars>
      </dgm:prSet>
      <dgm:spPr/>
    </dgm:pt>
    <dgm:pt modelId="{C890F35C-6622-41AC-BA36-E9C0567BEAE4}" type="pres">
      <dgm:prSet presAssocID="{E67670A9-D3D1-4DA6-BBDB-6917C4DCF90E}" presName="composite" presStyleCnt="0"/>
      <dgm:spPr/>
    </dgm:pt>
    <dgm:pt modelId="{98D002CF-B6D4-4E2F-A3CC-B6010B22CD0C}" type="pres">
      <dgm:prSet presAssocID="{E67670A9-D3D1-4DA6-BBDB-6917C4DCF90E}" presName="parentText" presStyleLbl="alignNode1" presStyleIdx="0" presStyleCnt="1">
        <dgm:presLayoutVars>
          <dgm:chMax val="1"/>
          <dgm:bulletEnabled val="1"/>
        </dgm:presLayoutVars>
      </dgm:prSet>
      <dgm:spPr/>
    </dgm:pt>
    <dgm:pt modelId="{01B20AC2-FF84-4028-8EF0-8BEB74A1D1B8}" type="pres">
      <dgm:prSet presAssocID="{E67670A9-D3D1-4DA6-BBDB-6917C4DCF90E}" presName="descendantText" presStyleLbl="alignAcc1" presStyleIdx="0" presStyleCnt="1">
        <dgm:presLayoutVars>
          <dgm:bulletEnabled val="1"/>
        </dgm:presLayoutVars>
      </dgm:prSet>
      <dgm:spPr/>
    </dgm:pt>
  </dgm:ptLst>
  <dgm:cxnLst>
    <dgm:cxn modelId="{D2D12404-EDA3-4A3D-84A8-67A6746093EA}" type="presOf" srcId="{A33018E6-0F19-430C-898E-A4674A363725}" destId="{01B20AC2-FF84-4028-8EF0-8BEB74A1D1B8}" srcOrd="0" destOrd="0" presId="urn:microsoft.com/office/officeart/2005/8/layout/chevron2"/>
    <dgm:cxn modelId="{C33C6A20-FCE2-45CC-945E-25EE714B285E}" srcId="{B898D3F3-DBE3-4E28-B3AF-F582159310AF}" destId="{E67670A9-D3D1-4DA6-BBDB-6917C4DCF90E}" srcOrd="0" destOrd="0" parTransId="{86FF77DE-9240-4EC9-9A4B-09E937D97EC0}" sibTransId="{22DBDFA3-E3AA-4630-830D-3DC2A7017FE4}"/>
    <dgm:cxn modelId="{7B1586C5-C5B1-4A55-8EF4-D13BB7D7EC4B}" type="presOf" srcId="{E67670A9-D3D1-4DA6-BBDB-6917C4DCF90E}" destId="{98D002CF-B6D4-4E2F-A3CC-B6010B22CD0C}" srcOrd="0" destOrd="0" presId="urn:microsoft.com/office/officeart/2005/8/layout/chevron2"/>
    <dgm:cxn modelId="{9A1E5DFC-F86A-44AD-A4DC-1D2CE444391C}" type="presOf" srcId="{B898D3F3-DBE3-4E28-B3AF-F582159310AF}" destId="{3F688324-2F18-434A-848A-E359E3D472E6}" srcOrd="0" destOrd="0" presId="urn:microsoft.com/office/officeart/2005/8/layout/chevron2"/>
    <dgm:cxn modelId="{989309FE-C0D6-4BC2-9181-D923A32B9B88}" srcId="{E67670A9-D3D1-4DA6-BBDB-6917C4DCF90E}" destId="{A33018E6-0F19-430C-898E-A4674A363725}" srcOrd="0" destOrd="0" parTransId="{8C8B0D7F-B5FA-4854-B3EE-3862F3C175EC}" sibTransId="{AD530AD9-D7A2-45B5-A413-939F59FEFC41}"/>
    <dgm:cxn modelId="{9C5FEDD2-C513-4292-B002-D65E4A26E128}" type="presParOf" srcId="{3F688324-2F18-434A-848A-E359E3D472E6}" destId="{C890F35C-6622-41AC-BA36-E9C0567BEAE4}" srcOrd="0" destOrd="0" presId="urn:microsoft.com/office/officeart/2005/8/layout/chevron2"/>
    <dgm:cxn modelId="{8BDC5D82-FBF7-40E2-82AA-FFE47E9299FC}" type="presParOf" srcId="{C890F35C-6622-41AC-BA36-E9C0567BEAE4}" destId="{98D002CF-B6D4-4E2F-A3CC-B6010B22CD0C}" srcOrd="0" destOrd="0" presId="urn:microsoft.com/office/officeart/2005/8/layout/chevron2"/>
    <dgm:cxn modelId="{4BF45054-8EDC-435C-90D2-846A2FBBB96F}" type="presParOf" srcId="{C890F35C-6622-41AC-BA36-E9C0567BEAE4}" destId="{01B20AC2-FF84-4028-8EF0-8BEB74A1D1B8}" srcOrd="1" destOrd="0" presId="urn:microsoft.com/office/officeart/2005/8/layout/chevr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E72A84-D9CB-4E21-8246-785BA1180F0B}" type="doc">
      <dgm:prSet loTypeId="urn:microsoft.com/office/officeart/2005/8/layout/chevron2" qsTypeId="urn:microsoft.com/office/officeart/2005/8/quickstyle/simple1#5" csTypeId="urn:microsoft.com/office/officeart/2005/8/colors/accent4_2#1" phldr="1"/>
      <dgm:spPr/>
      <dgm:t>
        <a:bodyPr/>
        <a:lstStyle/>
        <a:p>
          <a:endParaRPr altLang="en-US"/>
        </a:p>
      </dgm:t>
    </dgm:pt>
    <dgm:pt modelId="{0220D9A6-89AE-4566-930E-F2EEDAD3C5BB}">
      <dgm:prSet phldr="0" custT="1"/>
      <dgm:spPr/>
      <dgm:t>
        <a:bodyPr vert="horz" wrap="square"/>
        <a:lstStyle/>
        <a:p>
          <a:pPr>
            <a:lnSpc>
              <a:spcPct val="100000"/>
            </a:lnSpc>
            <a:spcBef>
              <a:spcPct val="0"/>
            </a:spcBef>
            <a:spcAft>
              <a:spcPct val="35000"/>
            </a:spcAft>
          </a:pPr>
          <a:r>
            <a:rPr lang="en-US" sz="2800" b="1" i="0" u="none" baseline="0" dirty="0">
              <a:rtl val="0"/>
            </a:rPr>
            <a:t>A.</a:t>
          </a:r>
          <a:r>
            <a:rPr lang="en-US" sz="1700" b="0" i="0" u="none" baseline="0" dirty="0">
              <a:rtl val="0"/>
            </a:rPr>
            <a:t> </a:t>
          </a:r>
          <a:endParaRPr altLang="en-US" sz="1700" dirty="0"/>
        </a:p>
      </dgm:t>
    </dgm:pt>
    <dgm:pt modelId="{EE90209F-F5B8-4C23-A87D-C7487A90B1E6}" type="parTrans" cxnId="{F577FE87-FB47-4381-AAA2-6B54745203FB}">
      <dgm:prSet/>
      <dgm:spPr/>
      <dgm:t>
        <a:bodyPr/>
        <a:lstStyle/>
        <a:p>
          <a:endParaRPr lang="en-US"/>
        </a:p>
      </dgm:t>
    </dgm:pt>
    <dgm:pt modelId="{04256650-4020-401F-A6F4-787452F78119}" type="sibTrans" cxnId="{F577FE87-FB47-4381-AAA2-6B54745203FB}">
      <dgm:prSet/>
      <dgm:spPr/>
      <dgm:t>
        <a:bodyPr/>
        <a:lstStyle/>
        <a:p>
          <a:endParaRPr lang="en-US"/>
        </a:p>
      </dgm:t>
    </dgm:pt>
    <dgm:pt modelId="{76AE8B2E-4941-42FE-AF4B-598313965365}">
      <dgm:prSet phldr="0" custT="1"/>
      <dgm:spPr/>
      <dgm:t>
        <a:bodyPr vert="horz" wrap="square"/>
        <a:lstStyle/>
        <a:p>
          <a:pPr>
            <a:lnSpc>
              <a:spcPct val="100000"/>
            </a:lnSpc>
            <a:spcBef>
              <a:spcPct val="0"/>
            </a:spcBef>
            <a:spcAft>
              <a:spcPct val="15000"/>
            </a:spcAft>
          </a:pPr>
          <a:r>
            <a:rPr lang="en-US" sz="3600" dirty="0" err="1"/>
            <a:t>Hóa</a:t>
          </a:r>
          <a:r>
            <a:rPr lang="en-US" sz="3600" dirty="0"/>
            <a:t> </a:t>
          </a:r>
          <a:r>
            <a:rPr lang="en-US" sz="3600" dirty="0" err="1"/>
            <a:t>năng</a:t>
          </a:r>
          <a:r>
            <a:rPr lang="en-US" sz="3600" dirty="0"/>
            <a:t>.	</a:t>
          </a:r>
        </a:p>
      </dgm:t>
    </dgm:pt>
    <dgm:pt modelId="{709EA6E3-D1FE-4916-9C94-8F822FEF12E3}" type="parTrans" cxnId="{0DF9D965-1C99-437C-BC86-F0272030A67C}">
      <dgm:prSet/>
      <dgm:spPr/>
      <dgm:t>
        <a:bodyPr/>
        <a:lstStyle/>
        <a:p>
          <a:endParaRPr lang="en-US"/>
        </a:p>
      </dgm:t>
    </dgm:pt>
    <dgm:pt modelId="{27390C0A-6EB9-4614-BBDE-D9DC2EA0E22E}" type="sibTrans" cxnId="{0DF9D965-1C99-437C-BC86-F0272030A67C}">
      <dgm:prSet/>
      <dgm:spPr/>
      <dgm:t>
        <a:bodyPr/>
        <a:lstStyle/>
        <a:p>
          <a:endParaRPr lang="en-US"/>
        </a:p>
      </dgm:t>
    </dgm:pt>
    <dgm:pt modelId="{83C526C1-C372-43ED-94CD-93FEA3C95B9B}" type="pres">
      <dgm:prSet presAssocID="{5CE72A84-D9CB-4E21-8246-785BA1180F0B}" presName="linearFlow" presStyleCnt="0">
        <dgm:presLayoutVars>
          <dgm:dir/>
          <dgm:animLvl val="lvl"/>
          <dgm:resizeHandles val="exact"/>
        </dgm:presLayoutVars>
      </dgm:prSet>
      <dgm:spPr/>
    </dgm:pt>
    <dgm:pt modelId="{59AE7D9E-6C1B-4AAF-A453-4CE567FD2FB4}" type="pres">
      <dgm:prSet presAssocID="{0220D9A6-89AE-4566-930E-F2EEDAD3C5BB}" presName="composite" presStyleCnt="0"/>
      <dgm:spPr/>
    </dgm:pt>
    <dgm:pt modelId="{97758E52-BD86-45A9-A4AC-A39E53B1E7DA}" type="pres">
      <dgm:prSet presAssocID="{0220D9A6-89AE-4566-930E-F2EEDAD3C5BB}" presName="parentText" presStyleLbl="alignNode1" presStyleIdx="0" presStyleCnt="1">
        <dgm:presLayoutVars>
          <dgm:chMax val="1"/>
          <dgm:bulletEnabled val="1"/>
        </dgm:presLayoutVars>
      </dgm:prSet>
      <dgm:spPr/>
    </dgm:pt>
    <dgm:pt modelId="{6CF03956-6816-428C-A222-73BD15252A9F}" type="pres">
      <dgm:prSet presAssocID="{0220D9A6-89AE-4566-930E-F2EEDAD3C5BB}" presName="descendantText" presStyleLbl="alignAcc1" presStyleIdx="0" presStyleCnt="1">
        <dgm:presLayoutVars>
          <dgm:bulletEnabled val="1"/>
        </dgm:presLayoutVars>
      </dgm:prSet>
      <dgm:spPr/>
    </dgm:pt>
  </dgm:ptLst>
  <dgm:cxnLst>
    <dgm:cxn modelId="{E2424C22-EA2F-4C04-88DC-6BC41D294884}" type="presOf" srcId="{5CE72A84-D9CB-4E21-8246-785BA1180F0B}" destId="{83C526C1-C372-43ED-94CD-93FEA3C95B9B}" srcOrd="0" destOrd="0" presId="urn:microsoft.com/office/officeart/2005/8/layout/chevron2"/>
    <dgm:cxn modelId="{ED4C9A42-2F8A-4552-B4C5-343E3F9693C9}" type="presOf" srcId="{76AE8B2E-4941-42FE-AF4B-598313965365}" destId="{6CF03956-6816-428C-A222-73BD15252A9F}" srcOrd="0" destOrd="0" presId="urn:microsoft.com/office/officeart/2005/8/layout/chevron2"/>
    <dgm:cxn modelId="{0DF9D965-1C99-437C-BC86-F0272030A67C}" srcId="{0220D9A6-89AE-4566-930E-F2EEDAD3C5BB}" destId="{76AE8B2E-4941-42FE-AF4B-598313965365}" srcOrd="0" destOrd="0" parTransId="{709EA6E3-D1FE-4916-9C94-8F822FEF12E3}" sibTransId="{27390C0A-6EB9-4614-BBDE-D9DC2EA0E22E}"/>
    <dgm:cxn modelId="{F577FE87-FB47-4381-AAA2-6B54745203FB}" srcId="{5CE72A84-D9CB-4E21-8246-785BA1180F0B}" destId="{0220D9A6-89AE-4566-930E-F2EEDAD3C5BB}" srcOrd="0" destOrd="0" parTransId="{EE90209F-F5B8-4C23-A87D-C7487A90B1E6}" sibTransId="{04256650-4020-401F-A6F4-787452F78119}"/>
    <dgm:cxn modelId="{5CA3ECA0-B17D-46ED-A655-BAB840F2AF15}" type="presOf" srcId="{0220D9A6-89AE-4566-930E-F2EEDAD3C5BB}" destId="{97758E52-BD86-45A9-A4AC-A39E53B1E7DA}" srcOrd="0" destOrd="0" presId="urn:microsoft.com/office/officeart/2005/8/layout/chevron2"/>
    <dgm:cxn modelId="{D2F9E5B4-A6FE-41FC-B656-0C7D3EF7D362}" type="presParOf" srcId="{83C526C1-C372-43ED-94CD-93FEA3C95B9B}" destId="{59AE7D9E-6C1B-4AAF-A453-4CE567FD2FB4}" srcOrd="0" destOrd="0" presId="urn:microsoft.com/office/officeart/2005/8/layout/chevron2"/>
    <dgm:cxn modelId="{4FBE5E5D-9CC2-4275-A8BD-D82BB10921C7}" type="presParOf" srcId="{59AE7D9E-6C1B-4AAF-A453-4CE567FD2FB4}" destId="{97758E52-BD86-45A9-A4AC-A39E53B1E7DA}" srcOrd="0" destOrd="0" presId="urn:microsoft.com/office/officeart/2005/8/layout/chevron2"/>
    <dgm:cxn modelId="{FBCAE6E1-ABE9-4E7C-859D-49D0D7F87342}" type="presParOf" srcId="{59AE7D9E-6C1B-4AAF-A453-4CE567FD2FB4}" destId="{6CF03956-6816-428C-A222-73BD15252A9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8C872B-4BB6-4783-A44E-1CF4FA2BB241}" type="doc">
      <dgm:prSet loTypeId="urn:microsoft.com/office/officeart/2005/8/layout/chevron2" qsTypeId="urn:microsoft.com/office/officeart/2005/8/quickstyle/simple1#6" csTypeId="urn:microsoft.com/office/officeart/2005/8/colors/accent4_2#2" phldr="1"/>
      <dgm:spPr/>
      <dgm:t>
        <a:bodyPr/>
        <a:lstStyle/>
        <a:p>
          <a:endParaRPr altLang="en-US"/>
        </a:p>
      </dgm:t>
    </dgm:pt>
    <dgm:pt modelId="{810F1C05-9F81-4F00-8D09-FA9549EBD47A}">
      <dgm:prSet phldr="0" custT="1"/>
      <dgm:spPr/>
      <dgm:t>
        <a:bodyPr vert="horz" wrap="square"/>
        <a:lstStyle/>
        <a:p>
          <a:pPr>
            <a:lnSpc>
              <a:spcPct val="100000"/>
            </a:lnSpc>
            <a:spcBef>
              <a:spcPct val="0"/>
            </a:spcBef>
            <a:spcAft>
              <a:spcPct val="35000"/>
            </a:spcAft>
          </a:pPr>
          <a:r>
            <a:rPr lang="en-US" sz="2800" b="1" i="0" u="none" baseline="0">
              <a:rtl val="0"/>
            </a:rPr>
            <a:t>B. </a:t>
          </a:r>
          <a:endParaRPr lang="en-US" altLang="en-US" sz="2800" b="1" i="0" u="none" baseline="0">
            <a:rtl val="0"/>
          </a:endParaRPr>
        </a:p>
      </dgm:t>
    </dgm:pt>
    <dgm:pt modelId="{1A9127B9-6A61-4CA1-89CC-B9FC48E1D99D}" type="parTrans" cxnId="{3A055635-498E-4DE5-BD14-DE50EA4BE056}">
      <dgm:prSet/>
      <dgm:spPr/>
      <dgm:t>
        <a:bodyPr/>
        <a:lstStyle/>
        <a:p>
          <a:endParaRPr lang="en-US"/>
        </a:p>
      </dgm:t>
    </dgm:pt>
    <dgm:pt modelId="{CBE13AFF-1902-42E2-BABD-B0EEC2C56D0D}" type="sibTrans" cxnId="{3A055635-498E-4DE5-BD14-DE50EA4BE056}">
      <dgm:prSet/>
      <dgm:spPr/>
      <dgm:t>
        <a:bodyPr/>
        <a:lstStyle/>
        <a:p>
          <a:endParaRPr lang="en-US"/>
        </a:p>
      </dgm:t>
    </dgm:pt>
    <dgm:pt modelId="{85C0A211-0284-4FA8-AB9C-489847EEC07F}">
      <dgm:prSet phldr="0" custT="1"/>
      <dgm:spPr/>
      <dgm:t>
        <a:bodyPr vert="horz" wrap="square"/>
        <a:lstStyle/>
        <a:p>
          <a:pPr>
            <a:lnSpc>
              <a:spcPct val="100000"/>
            </a:lnSpc>
            <a:spcBef>
              <a:spcPct val="0"/>
            </a:spcBef>
            <a:spcAft>
              <a:spcPct val="15000"/>
            </a:spcAft>
          </a:pPr>
          <a:r>
            <a:rPr lang="en-US" sz="3600" dirty="0" err="1"/>
            <a:t>Quang</a:t>
          </a:r>
          <a:r>
            <a:rPr lang="en-US" sz="3600" dirty="0"/>
            <a:t> </a:t>
          </a:r>
          <a:r>
            <a:rPr lang="en-US" sz="3600" dirty="0" err="1"/>
            <a:t>năng</a:t>
          </a:r>
          <a:r>
            <a:rPr lang="en-US" sz="3600" dirty="0"/>
            <a:t>.</a:t>
          </a:r>
          <a:endParaRPr lang="en-US" sz="3600" dirty="0">
            <a:solidFill>
              <a:schemeClr val="tx1"/>
            </a:solidFill>
          </a:endParaRPr>
        </a:p>
      </dgm:t>
    </dgm:pt>
    <dgm:pt modelId="{D4B1EBA9-FD9D-49D5-9916-AEA27116739E}" type="parTrans" cxnId="{11516C99-A8F1-4D59-B623-B94369EA7EC7}">
      <dgm:prSet/>
      <dgm:spPr/>
      <dgm:t>
        <a:bodyPr/>
        <a:lstStyle/>
        <a:p>
          <a:endParaRPr lang="en-US"/>
        </a:p>
      </dgm:t>
    </dgm:pt>
    <dgm:pt modelId="{118FD0DB-C61F-479D-B1C3-1054A925FE1A}" type="sibTrans" cxnId="{11516C99-A8F1-4D59-B623-B94369EA7EC7}">
      <dgm:prSet/>
      <dgm:spPr/>
      <dgm:t>
        <a:bodyPr/>
        <a:lstStyle/>
        <a:p>
          <a:endParaRPr lang="en-US"/>
        </a:p>
      </dgm:t>
    </dgm:pt>
    <dgm:pt modelId="{4BA6218B-C93B-4637-8D03-91D5217C7309}" type="pres">
      <dgm:prSet presAssocID="{718C872B-4BB6-4783-A44E-1CF4FA2BB241}" presName="linearFlow" presStyleCnt="0">
        <dgm:presLayoutVars>
          <dgm:dir/>
          <dgm:animLvl val="lvl"/>
          <dgm:resizeHandles val="exact"/>
        </dgm:presLayoutVars>
      </dgm:prSet>
      <dgm:spPr/>
    </dgm:pt>
    <dgm:pt modelId="{CB486036-919B-4C9E-8CF4-4EECB8C096D7}" type="pres">
      <dgm:prSet presAssocID="{810F1C05-9F81-4F00-8D09-FA9549EBD47A}" presName="composite" presStyleCnt="0"/>
      <dgm:spPr/>
    </dgm:pt>
    <dgm:pt modelId="{85E14661-F902-4138-B995-B4E1878E0A03}" type="pres">
      <dgm:prSet presAssocID="{810F1C05-9F81-4F00-8D09-FA9549EBD47A}" presName="parentText" presStyleLbl="alignNode1" presStyleIdx="0" presStyleCnt="1">
        <dgm:presLayoutVars>
          <dgm:chMax val="1"/>
          <dgm:bulletEnabled val="1"/>
        </dgm:presLayoutVars>
      </dgm:prSet>
      <dgm:spPr/>
    </dgm:pt>
    <dgm:pt modelId="{4E4FE593-AE7B-4D2B-A637-652F9960F305}" type="pres">
      <dgm:prSet presAssocID="{810F1C05-9F81-4F00-8D09-FA9549EBD47A}" presName="descendantText" presStyleLbl="alignAcc1" presStyleIdx="0" presStyleCnt="1">
        <dgm:presLayoutVars>
          <dgm:bulletEnabled val="1"/>
        </dgm:presLayoutVars>
      </dgm:prSet>
      <dgm:spPr/>
    </dgm:pt>
  </dgm:ptLst>
  <dgm:cxnLst>
    <dgm:cxn modelId="{F744A625-4484-4608-ABEA-8BC74150F7FC}" type="presOf" srcId="{85C0A211-0284-4FA8-AB9C-489847EEC07F}" destId="{4E4FE593-AE7B-4D2B-A637-652F9960F305}" srcOrd="0" destOrd="0" presId="urn:microsoft.com/office/officeart/2005/8/layout/chevron2"/>
    <dgm:cxn modelId="{3A055635-498E-4DE5-BD14-DE50EA4BE056}" srcId="{718C872B-4BB6-4783-A44E-1CF4FA2BB241}" destId="{810F1C05-9F81-4F00-8D09-FA9549EBD47A}" srcOrd="0" destOrd="0" parTransId="{1A9127B9-6A61-4CA1-89CC-B9FC48E1D99D}" sibTransId="{CBE13AFF-1902-42E2-BABD-B0EEC2C56D0D}"/>
    <dgm:cxn modelId="{37D79249-A695-4B05-BA91-8C7A764E02A3}" type="presOf" srcId="{718C872B-4BB6-4783-A44E-1CF4FA2BB241}" destId="{4BA6218B-C93B-4637-8D03-91D5217C7309}" srcOrd="0" destOrd="0" presId="urn:microsoft.com/office/officeart/2005/8/layout/chevron2"/>
    <dgm:cxn modelId="{11516C99-A8F1-4D59-B623-B94369EA7EC7}" srcId="{810F1C05-9F81-4F00-8D09-FA9549EBD47A}" destId="{85C0A211-0284-4FA8-AB9C-489847EEC07F}" srcOrd="0" destOrd="0" parTransId="{D4B1EBA9-FD9D-49D5-9916-AEA27116739E}" sibTransId="{118FD0DB-C61F-479D-B1C3-1054A925FE1A}"/>
    <dgm:cxn modelId="{A9FC9DDD-4625-4A77-8C7A-1AF10015DF94}" type="presOf" srcId="{810F1C05-9F81-4F00-8D09-FA9549EBD47A}" destId="{85E14661-F902-4138-B995-B4E1878E0A03}" srcOrd="0" destOrd="0" presId="urn:microsoft.com/office/officeart/2005/8/layout/chevron2"/>
    <dgm:cxn modelId="{83B54DA5-EAEC-4628-8E2B-BA40B0FF044B}" type="presParOf" srcId="{4BA6218B-C93B-4637-8D03-91D5217C7309}" destId="{CB486036-919B-4C9E-8CF4-4EECB8C096D7}" srcOrd="0" destOrd="0" presId="urn:microsoft.com/office/officeart/2005/8/layout/chevron2"/>
    <dgm:cxn modelId="{5F153A5F-BB80-40E0-9295-4035D539BEE4}" type="presParOf" srcId="{CB486036-919B-4C9E-8CF4-4EECB8C096D7}" destId="{85E14661-F902-4138-B995-B4E1878E0A03}" srcOrd="0" destOrd="0" presId="urn:microsoft.com/office/officeart/2005/8/layout/chevron2"/>
    <dgm:cxn modelId="{FF4FF2AF-8D8F-47BC-ABA6-1371513209CB}" type="presParOf" srcId="{CB486036-919B-4C9E-8CF4-4EECB8C096D7}" destId="{4E4FE593-AE7B-4D2B-A637-652F9960F305}"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943616-971B-41DE-B6D3-09381DEC1550}" type="doc">
      <dgm:prSet loTypeId="urn:microsoft.com/office/officeart/2005/8/layout/chevron2" qsTypeId="urn:microsoft.com/office/officeart/2005/8/quickstyle/simple1#7" csTypeId="urn:microsoft.com/office/officeart/2005/8/colors/accent4_2#3" phldr="1"/>
      <dgm:spPr/>
      <dgm:t>
        <a:bodyPr/>
        <a:lstStyle/>
        <a:p>
          <a:endParaRPr altLang="en-US"/>
        </a:p>
      </dgm:t>
    </dgm:pt>
    <dgm:pt modelId="{CE4566E0-E6D4-4517-A7B9-26710DCE63A0}">
      <dgm:prSet phldr="0" custT="1"/>
      <dgm:spPr/>
      <dgm:t>
        <a:bodyPr vert="horz" wrap="square"/>
        <a:lstStyle/>
        <a:p>
          <a:pPr>
            <a:lnSpc>
              <a:spcPct val="100000"/>
            </a:lnSpc>
            <a:spcBef>
              <a:spcPct val="0"/>
            </a:spcBef>
            <a:spcAft>
              <a:spcPct val="35000"/>
            </a:spcAft>
          </a:pPr>
          <a:r>
            <a:rPr lang="en-US" sz="2800" b="1" i="0" u="none" baseline="0">
              <a:rtl val="0"/>
            </a:rPr>
            <a:t>C. </a:t>
          </a:r>
          <a:endParaRPr lang="en-US" altLang="en-US" sz="2800" b="1" i="0" u="none" baseline="0">
            <a:rtl val="0"/>
          </a:endParaRPr>
        </a:p>
      </dgm:t>
    </dgm:pt>
    <dgm:pt modelId="{8A1A8FBF-C087-4A31-84C7-518F653A2F95}" type="parTrans" cxnId="{B9AB600E-7AFE-4B5B-BEF1-DCAFF0632603}">
      <dgm:prSet/>
      <dgm:spPr/>
      <dgm:t>
        <a:bodyPr/>
        <a:lstStyle/>
        <a:p>
          <a:endParaRPr lang="en-US"/>
        </a:p>
      </dgm:t>
    </dgm:pt>
    <dgm:pt modelId="{B9D42E6D-30F4-4596-9851-2DED6A37F728}" type="sibTrans" cxnId="{B9AB600E-7AFE-4B5B-BEF1-DCAFF0632603}">
      <dgm:prSet/>
      <dgm:spPr/>
      <dgm:t>
        <a:bodyPr/>
        <a:lstStyle/>
        <a:p>
          <a:endParaRPr lang="en-US"/>
        </a:p>
      </dgm:t>
    </dgm:pt>
    <dgm:pt modelId="{90970D14-51C0-471C-A91D-A6B3CDE0F684}">
      <dgm:prSet phldr="0" custT="1"/>
      <dgm:spPr/>
      <dgm:t>
        <a:bodyPr vert="horz" wrap="square"/>
        <a:lstStyle/>
        <a:p>
          <a:pPr>
            <a:lnSpc>
              <a:spcPct val="100000"/>
            </a:lnSpc>
            <a:spcBef>
              <a:spcPct val="0"/>
            </a:spcBef>
            <a:spcAft>
              <a:spcPct val="15000"/>
            </a:spcAft>
          </a:pPr>
          <a:r>
            <a:rPr lang="en-US" sz="3600" dirty="0" err="1"/>
            <a:t>Thế</a:t>
          </a:r>
          <a:r>
            <a:rPr lang="en-US" sz="3600" dirty="0"/>
            <a:t> </a:t>
          </a:r>
          <a:r>
            <a:rPr lang="en-US" sz="3600" dirty="0" err="1"/>
            <a:t>năng</a:t>
          </a:r>
          <a:r>
            <a:rPr lang="en-US" sz="3600" dirty="0"/>
            <a:t>.	 </a:t>
          </a:r>
        </a:p>
      </dgm:t>
    </dgm:pt>
    <dgm:pt modelId="{7035D7F8-E592-45FB-8272-E321445AD2DC}" type="parTrans" cxnId="{C6F9F47F-AD5B-4CAA-AAB6-722168E90688}">
      <dgm:prSet/>
      <dgm:spPr/>
      <dgm:t>
        <a:bodyPr/>
        <a:lstStyle/>
        <a:p>
          <a:endParaRPr lang="en-US"/>
        </a:p>
      </dgm:t>
    </dgm:pt>
    <dgm:pt modelId="{4D8AB47B-7E02-445E-AA82-AF346C85B324}" type="sibTrans" cxnId="{C6F9F47F-AD5B-4CAA-AAB6-722168E90688}">
      <dgm:prSet/>
      <dgm:spPr/>
      <dgm:t>
        <a:bodyPr/>
        <a:lstStyle/>
        <a:p>
          <a:endParaRPr lang="en-US"/>
        </a:p>
      </dgm:t>
    </dgm:pt>
    <dgm:pt modelId="{D8916C77-5EDA-40D3-BD99-B7A5F2CAB982}" type="pres">
      <dgm:prSet presAssocID="{93943616-971B-41DE-B6D3-09381DEC1550}" presName="linearFlow" presStyleCnt="0">
        <dgm:presLayoutVars>
          <dgm:dir/>
          <dgm:animLvl val="lvl"/>
          <dgm:resizeHandles val="exact"/>
        </dgm:presLayoutVars>
      </dgm:prSet>
      <dgm:spPr/>
    </dgm:pt>
    <dgm:pt modelId="{356D03C9-B31E-4A28-A8A2-888B0BAA7922}" type="pres">
      <dgm:prSet presAssocID="{CE4566E0-E6D4-4517-A7B9-26710DCE63A0}" presName="composite" presStyleCnt="0"/>
      <dgm:spPr/>
    </dgm:pt>
    <dgm:pt modelId="{1DCD4DFA-A057-4A33-B810-C98445E353B5}" type="pres">
      <dgm:prSet presAssocID="{CE4566E0-E6D4-4517-A7B9-26710DCE63A0}" presName="parentText" presStyleLbl="alignNode1" presStyleIdx="0" presStyleCnt="1">
        <dgm:presLayoutVars>
          <dgm:chMax val="1"/>
          <dgm:bulletEnabled val="1"/>
        </dgm:presLayoutVars>
      </dgm:prSet>
      <dgm:spPr/>
    </dgm:pt>
    <dgm:pt modelId="{8A526FE5-7F15-4EB8-9FD2-42984879BB79}" type="pres">
      <dgm:prSet presAssocID="{CE4566E0-E6D4-4517-A7B9-26710DCE63A0}" presName="descendantText" presStyleLbl="alignAcc1" presStyleIdx="0" presStyleCnt="1">
        <dgm:presLayoutVars>
          <dgm:bulletEnabled val="1"/>
        </dgm:presLayoutVars>
      </dgm:prSet>
      <dgm:spPr/>
    </dgm:pt>
  </dgm:ptLst>
  <dgm:cxnLst>
    <dgm:cxn modelId="{F4B47E01-C1E6-45D7-A0F1-0DE0CEFE44CE}" type="presOf" srcId="{CE4566E0-E6D4-4517-A7B9-26710DCE63A0}" destId="{1DCD4DFA-A057-4A33-B810-C98445E353B5}" srcOrd="0" destOrd="0" presId="urn:microsoft.com/office/officeart/2005/8/layout/chevron2"/>
    <dgm:cxn modelId="{B9AB600E-7AFE-4B5B-BEF1-DCAFF0632603}" srcId="{93943616-971B-41DE-B6D3-09381DEC1550}" destId="{CE4566E0-E6D4-4517-A7B9-26710DCE63A0}" srcOrd="0" destOrd="0" parTransId="{8A1A8FBF-C087-4A31-84C7-518F653A2F95}" sibTransId="{B9D42E6D-30F4-4596-9851-2DED6A37F728}"/>
    <dgm:cxn modelId="{9711C255-1AEF-412C-B584-11B46958A966}" type="presOf" srcId="{93943616-971B-41DE-B6D3-09381DEC1550}" destId="{D8916C77-5EDA-40D3-BD99-B7A5F2CAB982}" srcOrd="0" destOrd="0" presId="urn:microsoft.com/office/officeart/2005/8/layout/chevron2"/>
    <dgm:cxn modelId="{C6F9F47F-AD5B-4CAA-AAB6-722168E90688}" srcId="{CE4566E0-E6D4-4517-A7B9-26710DCE63A0}" destId="{90970D14-51C0-471C-A91D-A6B3CDE0F684}" srcOrd="0" destOrd="0" parTransId="{7035D7F8-E592-45FB-8272-E321445AD2DC}" sibTransId="{4D8AB47B-7E02-445E-AA82-AF346C85B324}"/>
    <dgm:cxn modelId="{460E32E3-C058-4AF3-879E-508514E9CAF7}" type="presOf" srcId="{90970D14-51C0-471C-A91D-A6B3CDE0F684}" destId="{8A526FE5-7F15-4EB8-9FD2-42984879BB79}" srcOrd="0" destOrd="0" presId="urn:microsoft.com/office/officeart/2005/8/layout/chevron2"/>
    <dgm:cxn modelId="{F343AEB6-763D-47CE-A465-9447354836B2}" type="presParOf" srcId="{D8916C77-5EDA-40D3-BD99-B7A5F2CAB982}" destId="{356D03C9-B31E-4A28-A8A2-888B0BAA7922}" srcOrd="0" destOrd="0" presId="urn:microsoft.com/office/officeart/2005/8/layout/chevron2"/>
    <dgm:cxn modelId="{9C964EB7-8A67-4AEA-B68B-8EA9EAD5F99F}" type="presParOf" srcId="{356D03C9-B31E-4A28-A8A2-888B0BAA7922}" destId="{1DCD4DFA-A057-4A33-B810-C98445E353B5}" srcOrd="0" destOrd="0" presId="urn:microsoft.com/office/officeart/2005/8/layout/chevron2"/>
    <dgm:cxn modelId="{B1CB5DD1-7C31-4D4F-BF3D-29C245167D19}" type="presParOf" srcId="{356D03C9-B31E-4A28-A8A2-888B0BAA7922}" destId="{8A526FE5-7F15-4EB8-9FD2-42984879BB79}"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98D3F3-DBE3-4E28-B3AF-F582159310AF}" type="doc">
      <dgm:prSet loTypeId="urn:microsoft.com/office/officeart/2005/8/layout/chevron2" qsTypeId="urn:microsoft.com/office/officeart/2005/8/quickstyle/simple1#8" csTypeId="urn:microsoft.com/office/officeart/2005/8/colors/accent4_2#4" phldr="1"/>
      <dgm:spPr/>
      <dgm:t>
        <a:bodyPr/>
        <a:lstStyle/>
        <a:p>
          <a:endParaRPr altLang="en-US"/>
        </a:p>
      </dgm:t>
    </dgm:pt>
    <dgm:pt modelId="{E67670A9-D3D1-4DA6-BBDB-6917C4DCF90E}">
      <dgm:prSet phldr="0" custT="1"/>
      <dgm:spPr/>
      <dgm:t>
        <a:bodyPr vert="horz" wrap="square"/>
        <a:lstStyle/>
        <a:p>
          <a:pPr>
            <a:lnSpc>
              <a:spcPct val="100000"/>
            </a:lnSpc>
            <a:spcBef>
              <a:spcPct val="0"/>
            </a:spcBef>
            <a:spcAft>
              <a:spcPct val="35000"/>
            </a:spcAft>
          </a:pPr>
          <a:r>
            <a:rPr lang="en-US" sz="2800" b="1" i="0" u="none" baseline="0">
              <a:rtl val="0"/>
            </a:rPr>
            <a:t>D. </a:t>
          </a:r>
          <a:endParaRPr lang="en-US" altLang="en-US" sz="2800" b="1" i="0" u="none" baseline="0">
            <a:rtl val="0"/>
          </a:endParaRPr>
        </a:p>
      </dgm:t>
    </dgm:pt>
    <dgm:pt modelId="{86FF77DE-9240-4EC9-9A4B-09E937D97EC0}" type="parTrans" cxnId="{C33C6A20-FCE2-45CC-945E-25EE714B285E}">
      <dgm:prSet/>
      <dgm:spPr/>
      <dgm:t>
        <a:bodyPr/>
        <a:lstStyle/>
        <a:p>
          <a:endParaRPr lang="en-US"/>
        </a:p>
      </dgm:t>
    </dgm:pt>
    <dgm:pt modelId="{22DBDFA3-E3AA-4630-830D-3DC2A7017FE4}" type="sibTrans" cxnId="{C33C6A20-FCE2-45CC-945E-25EE714B285E}">
      <dgm:prSet/>
      <dgm:spPr/>
      <dgm:t>
        <a:bodyPr/>
        <a:lstStyle/>
        <a:p>
          <a:endParaRPr lang="en-US"/>
        </a:p>
      </dgm:t>
    </dgm:pt>
    <dgm:pt modelId="{A33018E6-0F19-430C-898E-A4674A363725}">
      <dgm:prSet phldr="0" custT="1"/>
      <dgm:spPr/>
      <dgm:t>
        <a:bodyPr vert="horz" wrap="square"/>
        <a:lstStyle/>
        <a:p>
          <a:pPr>
            <a:lnSpc>
              <a:spcPct val="100000"/>
            </a:lnSpc>
            <a:spcBef>
              <a:spcPct val="0"/>
            </a:spcBef>
            <a:spcAft>
              <a:spcPct val="15000"/>
            </a:spcAft>
          </a:pPr>
          <a:r>
            <a:rPr lang="en-US" sz="3600" dirty="0" err="1"/>
            <a:t>Động</a:t>
          </a:r>
          <a:r>
            <a:rPr lang="en-US" sz="3600" dirty="0"/>
            <a:t> </a:t>
          </a:r>
          <a:r>
            <a:rPr lang="en-US" sz="3600" dirty="0" err="1"/>
            <a:t>năng</a:t>
          </a:r>
          <a:r>
            <a:rPr lang="en-US" sz="3600" dirty="0"/>
            <a:t>.</a:t>
          </a:r>
        </a:p>
      </dgm:t>
    </dgm:pt>
    <dgm:pt modelId="{8C8B0D7F-B5FA-4854-B3EE-3862F3C175EC}" type="parTrans" cxnId="{989309FE-C0D6-4BC2-9181-D923A32B9B88}">
      <dgm:prSet/>
      <dgm:spPr/>
      <dgm:t>
        <a:bodyPr/>
        <a:lstStyle/>
        <a:p>
          <a:endParaRPr lang="en-US"/>
        </a:p>
      </dgm:t>
    </dgm:pt>
    <dgm:pt modelId="{AD530AD9-D7A2-45B5-A413-939F59FEFC41}" type="sibTrans" cxnId="{989309FE-C0D6-4BC2-9181-D923A32B9B88}">
      <dgm:prSet/>
      <dgm:spPr/>
      <dgm:t>
        <a:bodyPr/>
        <a:lstStyle/>
        <a:p>
          <a:endParaRPr lang="en-US"/>
        </a:p>
      </dgm:t>
    </dgm:pt>
    <dgm:pt modelId="{3F688324-2F18-434A-848A-E359E3D472E6}" type="pres">
      <dgm:prSet presAssocID="{B898D3F3-DBE3-4E28-B3AF-F582159310AF}" presName="linearFlow" presStyleCnt="0">
        <dgm:presLayoutVars>
          <dgm:dir/>
          <dgm:animLvl val="lvl"/>
          <dgm:resizeHandles val="exact"/>
        </dgm:presLayoutVars>
      </dgm:prSet>
      <dgm:spPr/>
    </dgm:pt>
    <dgm:pt modelId="{C890F35C-6622-41AC-BA36-E9C0567BEAE4}" type="pres">
      <dgm:prSet presAssocID="{E67670A9-D3D1-4DA6-BBDB-6917C4DCF90E}" presName="composite" presStyleCnt="0"/>
      <dgm:spPr/>
    </dgm:pt>
    <dgm:pt modelId="{98D002CF-B6D4-4E2F-A3CC-B6010B22CD0C}" type="pres">
      <dgm:prSet presAssocID="{E67670A9-D3D1-4DA6-BBDB-6917C4DCF90E}" presName="parentText" presStyleLbl="alignNode1" presStyleIdx="0" presStyleCnt="1">
        <dgm:presLayoutVars>
          <dgm:chMax val="1"/>
          <dgm:bulletEnabled val="1"/>
        </dgm:presLayoutVars>
      </dgm:prSet>
      <dgm:spPr/>
    </dgm:pt>
    <dgm:pt modelId="{01B20AC2-FF84-4028-8EF0-8BEB74A1D1B8}" type="pres">
      <dgm:prSet presAssocID="{E67670A9-D3D1-4DA6-BBDB-6917C4DCF90E}" presName="descendantText" presStyleLbl="alignAcc1" presStyleIdx="0" presStyleCnt="1">
        <dgm:presLayoutVars>
          <dgm:bulletEnabled val="1"/>
        </dgm:presLayoutVars>
      </dgm:prSet>
      <dgm:spPr/>
    </dgm:pt>
  </dgm:ptLst>
  <dgm:cxnLst>
    <dgm:cxn modelId="{D2D12404-EDA3-4A3D-84A8-67A6746093EA}" type="presOf" srcId="{A33018E6-0F19-430C-898E-A4674A363725}" destId="{01B20AC2-FF84-4028-8EF0-8BEB74A1D1B8}" srcOrd="0" destOrd="0" presId="urn:microsoft.com/office/officeart/2005/8/layout/chevron2"/>
    <dgm:cxn modelId="{C33C6A20-FCE2-45CC-945E-25EE714B285E}" srcId="{B898D3F3-DBE3-4E28-B3AF-F582159310AF}" destId="{E67670A9-D3D1-4DA6-BBDB-6917C4DCF90E}" srcOrd="0" destOrd="0" parTransId="{86FF77DE-9240-4EC9-9A4B-09E937D97EC0}" sibTransId="{22DBDFA3-E3AA-4630-830D-3DC2A7017FE4}"/>
    <dgm:cxn modelId="{7B1586C5-C5B1-4A55-8EF4-D13BB7D7EC4B}" type="presOf" srcId="{E67670A9-D3D1-4DA6-BBDB-6917C4DCF90E}" destId="{98D002CF-B6D4-4E2F-A3CC-B6010B22CD0C}" srcOrd="0" destOrd="0" presId="urn:microsoft.com/office/officeart/2005/8/layout/chevron2"/>
    <dgm:cxn modelId="{9A1E5DFC-F86A-44AD-A4DC-1D2CE444391C}" type="presOf" srcId="{B898D3F3-DBE3-4E28-B3AF-F582159310AF}" destId="{3F688324-2F18-434A-848A-E359E3D472E6}" srcOrd="0" destOrd="0" presId="urn:microsoft.com/office/officeart/2005/8/layout/chevron2"/>
    <dgm:cxn modelId="{989309FE-C0D6-4BC2-9181-D923A32B9B88}" srcId="{E67670A9-D3D1-4DA6-BBDB-6917C4DCF90E}" destId="{A33018E6-0F19-430C-898E-A4674A363725}" srcOrd="0" destOrd="0" parTransId="{8C8B0D7F-B5FA-4854-B3EE-3862F3C175EC}" sibTransId="{AD530AD9-D7A2-45B5-A413-939F59FEFC41}"/>
    <dgm:cxn modelId="{9C5FEDD2-C513-4292-B002-D65E4A26E128}" type="presParOf" srcId="{3F688324-2F18-434A-848A-E359E3D472E6}" destId="{C890F35C-6622-41AC-BA36-E9C0567BEAE4}" srcOrd="0" destOrd="0" presId="urn:microsoft.com/office/officeart/2005/8/layout/chevron2"/>
    <dgm:cxn modelId="{8BDC5D82-FBF7-40E2-82AA-FFE47E9299FC}" type="presParOf" srcId="{C890F35C-6622-41AC-BA36-E9C0567BEAE4}" destId="{98D002CF-B6D4-4E2F-A3CC-B6010B22CD0C}" srcOrd="0" destOrd="0" presId="urn:microsoft.com/office/officeart/2005/8/layout/chevron2"/>
    <dgm:cxn modelId="{4BF45054-8EDC-435C-90D2-846A2FBBB96F}" type="presParOf" srcId="{C890F35C-6622-41AC-BA36-E9C0567BEAE4}" destId="{01B20AC2-FF84-4028-8EF0-8BEB74A1D1B8}" srcOrd="1" destOrd="0" presId="urn:microsoft.com/office/officeart/2005/8/layout/chevr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E72A84-D9CB-4E21-8246-785BA1180F0B}" type="doc">
      <dgm:prSet loTypeId="urn:microsoft.com/office/officeart/2005/8/layout/chevron2" qsTypeId="urn:microsoft.com/office/officeart/2005/8/quickstyle/simple1#9" csTypeId="urn:microsoft.com/office/officeart/2005/8/colors/accent6_2#1" phldr="1"/>
      <dgm:spPr/>
      <dgm:t>
        <a:bodyPr/>
        <a:lstStyle/>
        <a:p>
          <a:endParaRPr altLang="en-US"/>
        </a:p>
      </dgm:t>
    </dgm:pt>
    <dgm:pt modelId="{0220D9A6-89AE-4566-930E-F2EEDAD3C5BB}">
      <dgm:prSet phldr="0" custT="1"/>
      <dgm:spPr/>
      <dgm:t>
        <a:bodyPr vert="horz" wrap="square"/>
        <a:lstStyle/>
        <a:p>
          <a:pPr>
            <a:lnSpc>
              <a:spcPct val="100000"/>
            </a:lnSpc>
            <a:spcBef>
              <a:spcPct val="0"/>
            </a:spcBef>
            <a:spcAft>
              <a:spcPct val="35000"/>
            </a:spcAft>
          </a:pPr>
          <a:r>
            <a:rPr lang="en-US" sz="2800" b="1" i="0" u="none" baseline="0">
              <a:rtl val="0"/>
            </a:rPr>
            <a:t>A.</a:t>
          </a:r>
          <a:r>
            <a:rPr lang="en-US" sz="1700" b="0" i="0" u="none" baseline="0">
              <a:rtl val="0"/>
            </a:rPr>
            <a:t> </a:t>
          </a:r>
          <a:endParaRPr altLang="en-US" sz="1700"/>
        </a:p>
      </dgm:t>
    </dgm:pt>
    <dgm:pt modelId="{EE90209F-F5B8-4C23-A87D-C7487A90B1E6}" type="parTrans" cxnId="{7BE73038-7D0F-46E1-86B9-DC7F32238C32}">
      <dgm:prSet/>
      <dgm:spPr/>
      <dgm:t>
        <a:bodyPr/>
        <a:lstStyle/>
        <a:p>
          <a:endParaRPr lang="en-US"/>
        </a:p>
      </dgm:t>
    </dgm:pt>
    <dgm:pt modelId="{04256650-4020-401F-A6F4-787452F78119}" type="sibTrans" cxnId="{7BE73038-7D0F-46E1-86B9-DC7F32238C32}">
      <dgm:prSet/>
      <dgm:spPr/>
      <dgm:t>
        <a:bodyPr/>
        <a:lstStyle/>
        <a:p>
          <a:endParaRPr lang="en-US"/>
        </a:p>
      </dgm:t>
    </dgm:pt>
    <dgm:pt modelId="{76AE8B2E-4941-42FE-AF4B-598313965365}">
      <dgm:prSet phldr="0" custT="0"/>
      <dgm:spPr/>
      <dgm:t>
        <a:bodyPr vert="horz" wrap="square"/>
        <a:lstStyle/>
        <a:p>
          <a:pPr>
            <a:lnSpc>
              <a:spcPct val="100000"/>
            </a:lnSpc>
            <a:spcBef>
              <a:spcPct val="0"/>
            </a:spcBef>
            <a:spcAft>
              <a:spcPct val="15000"/>
            </a:spcAft>
          </a:pPr>
          <a:r>
            <a:rPr lang="en-US" dirty="0"/>
            <a:t>ADP.</a:t>
          </a:r>
        </a:p>
      </dgm:t>
    </dgm:pt>
    <dgm:pt modelId="{709EA6E3-D1FE-4916-9C94-8F822FEF12E3}" type="parTrans" cxnId="{3E0A0BDD-0A0B-4648-8861-300458064D99}">
      <dgm:prSet/>
      <dgm:spPr/>
      <dgm:t>
        <a:bodyPr/>
        <a:lstStyle/>
        <a:p>
          <a:endParaRPr lang="en-US"/>
        </a:p>
      </dgm:t>
    </dgm:pt>
    <dgm:pt modelId="{27390C0A-6EB9-4614-BBDE-D9DC2EA0E22E}" type="sibTrans" cxnId="{3E0A0BDD-0A0B-4648-8861-300458064D99}">
      <dgm:prSet/>
      <dgm:spPr/>
      <dgm:t>
        <a:bodyPr/>
        <a:lstStyle/>
        <a:p>
          <a:endParaRPr lang="en-US"/>
        </a:p>
      </dgm:t>
    </dgm:pt>
    <dgm:pt modelId="{83C526C1-C372-43ED-94CD-93FEA3C95B9B}" type="pres">
      <dgm:prSet presAssocID="{5CE72A84-D9CB-4E21-8246-785BA1180F0B}" presName="linearFlow" presStyleCnt="0">
        <dgm:presLayoutVars>
          <dgm:dir/>
          <dgm:animLvl val="lvl"/>
          <dgm:resizeHandles val="exact"/>
        </dgm:presLayoutVars>
      </dgm:prSet>
      <dgm:spPr/>
    </dgm:pt>
    <dgm:pt modelId="{59AE7D9E-6C1B-4AAF-A453-4CE567FD2FB4}" type="pres">
      <dgm:prSet presAssocID="{0220D9A6-89AE-4566-930E-F2EEDAD3C5BB}" presName="composite" presStyleCnt="0"/>
      <dgm:spPr/>
    </dgm:pt>
    <dgm:pt modelId="{97758E52-BD86-45A9-A4AC-A39E53B1E7DA}" type="pres">
      <dgm:prSet presAssocID="{0220D9A6-89AE-4566-930E-F2EEDAD3C5BB}" presName="parentText" presStyleLbl="alignNode1" presStyleIdx="0" presStyleCnt="1">
        <dgm:presLayoutVars>
          <dgm:chMax val="1"/>
          <dgm:bulletEnabled val="1"/>
        </dgm:presLayoutVars>
      </dgm:prSet>
      <dgm:spPr/>
    </dgm:pt>
    <dgm:pt modelId="{6CF03956-6816-428C-A222-73BD15252A9F}" type="pres">
      <dgm:prSet presAssocID="{0220D9A6-89AE-4566-930E-F2EEDAD3C5BB}" presName="descendantText" presStyleLbl="alignAcc1" presStyleIdx="0" presStyleCnt="1">
        <dgm:presLayoutVars>
          <dgm:bulletEnabled val="1"/>
        </dgm:presLayoutVars>
      </dgm:prSet>
      <dgm:spPr/>
    </dgm:pt>
  </dgm:ptLst>
  <dgm:cxnLst>
    <dgm:cxn modelId="{7BE73038-7D0F-46E1-86B9-DC7F32238C32}" srcId="{5CE72A84-D9CB-4E21-8246-785BA1180F0B}" destId="{0220D9A6-89AE-4566-930E-F2EEDAD3C5BB}" srcOrd="0" destOrd="0" parTransId="{EE90209F-F5B8-4C23-A87D-C7487A90B1E6}" sibTransId="{04256650-4020-401F-A6F4-787452F78119}"/>
    <dgm:cxn modelId="{D8FF7F68-BC1C-4A7B-82FD-8D2BBE8E5DC2}" type="presOf" srcId="{0220D9A6-89AE-4566-930E-F2EEDAD3C5BB}" destId="{97758E52-BD86-45A9-A4AC-A39E53B1E7DA}" srcOrd="0" destOrd="0" presId="urn:microsoft.com/office/officeart/2005/8/layout/chevron2"/>
    <dgm:cxn modelId="{C1417076-2342-483A-AD1A-89AA0B80F50E}" type="presOf" srcId="{76AE8B2E-4941-42FE-AF4B-598313965365}" destId="{6CF03956-6816-428C-A222-73BD15252A9F}" srcOrd="0" destOrd="0" presId="urn:microsoft.com/office/officeart/2005/8/layout/chevron2"/>
    <dgm:cxn modelId="{0BC134B4-291C-47B2-A6BE-059CDCEC3812}" type="presOf" srcId="{5CE72A84-D9CB-4E21-8246-785BA1180F0B}" destId="{83C526C1-C372-43ED-94CD-93FEA3C95B9B}" srcOrd="0" destOrd="0" presId="urn:microsoft.com/office/officeart/2005/8/layout/chevron2"/>
    <dgm:cxn modelId="{3E0A0BDD-0A0B-4648-8861-300458064D99}" srcId="{0220D9A6-89AE-4566-930E-F2EEDAD3C5BB}" destId="{76AE8B2E-4941-42FE-AF4B-598313965365}" srcOrd="0" destOrd="0" parTransId="{709EA6E3-D1FE-4916-9C94-8F822FEF12E3}" sibTransId="{27390C0A-6EB9-4614-BBDE-D9DC2EA0E22E}"/>
    <dgm:cxn modelId="{8858F5C3-1333-47DE-A913-55A44FE4F8E4}" type="presParOf" srcId="{83C526C1-C372-43ED-94CD-93FEA3C95B9B}" destId="{59AE7D9E-6C1B-4AAF-A453-4CE567FD2FB4}" srcOrd="0" destOrd="0" presId="urn:microsoft.com/office/officeart/2005/8/layout/chevron2"/>
    <dgm:cxn modelId="{9DA5DEB0-CC65-48DF-8A9D-039807EE4439}" type="presParOf" srcId="{59AE7D9E-6C1B-4AAF-A453-4CE567FD2FB4}" destId="{97758E52-BD86-45A9-A4AC-A39E53B1E7DA}" srcOrd="0" destOrd="0" presId="urn:microsoft.com/office/officeart/2005/8/layout/chevron2"/>
    <dgm:cxn modelId="{5FDE455A-FB34-45D5-8779-49EE2136AB3C}" type="presParOf" srcId="{59AE7D9E-6C1B-4AAF-A453-4CE567FD2FB4}" destId="{6CF03956-6816-428C-A222-73BD15252A9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58E52-BD86-45A9-A4AC-A39E53B1E7DA}">
      <dsp:nvSpPr>
        <dsp:cNvPr id="0" name=""/>
        <dsp:cNvSpPr/>
      </dsp:nvSpPr>
      <dsp:spPr>
        <a:xfrm rot="5400000">
          <a:off x="-167312" y="168403"/>
          <a:ext cx="1115418" cy="780792"/>
        </a:xfrm>
        <a:prstGeom prst="chevron">
          <a:avLst/>
        </a:prstGeom>
        <a:solidFill>
          <a:srgbClr val="843C0B"/>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A.</a:t>
          </a:r>
          <a:r>
            <a:rPr lang="en-US" sz="1700" b="0" i="0" u="none" kern="1200" baseline="0">
              <a:rtl val="0"/>
            </a:rPr>
            <a:t> </a:t>
          </a:r>
          <a:endParaRPr altLang="en-US" sz="1700" kern="1200"/>
        </a:p>
      </dsp:txBody>
      <dsp:txXfrm rot="-5400000">
        <a:off x="1" y="391486"/>
        <a:ext cx="780792" cy="334626"/>
      </dsp:txXfrm>
    </dsp:sp>
    <dsp:sp modelId="{6CF03956-6816-428C-A222-73BD15252A9F}">
      <dsp:nvSpPr>
        <dsp:cNvPr id="0" name=""/>
        <dsp:cNvSpPr/>
      </dsp:nvSpPr>
      <dsp:spPr>
        <a:xfrm rot="5400000">
          <a:off x="3659259" y="-2877376"/>
          <a:ext cx="725403" cy="6482337"/>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dirty="0" err="1"/>
            <a:t>Sinh</a:t>
          </a:r>
          <a:r>
            <a:rPr lang="en-US" sz="2800" kern="1200" dirty="0"/>
            <a:t> </a:t>
          </a:r>
          <a:r>
            <a:rPr lang="en-US" sz="2800" kern="1200" dirty="0" err="1"/>
            <a:t>vật</a:t>
          </a:r>
          <a:r>
            <a:rPr lang="en-US" sz="2800" kern="1200" dirty="0"/>
            <a:t> </a:t>
          </a:r>
          <a:r>
            <a:rPr lang="en-US" sz="2800" kern="1200" dirty="0" err="1"/>
            <a:t>không</a:t>
          </a:r>
          <a:r>
            <a:rPr lang="en-US" sz="2800" kern="1200" dirty="0"/>
            <a:t> </a:t>
          </a:r>
          <a:r>
            <a:rPr lang="en-US" sz="2800" kern="1200" dirty="0" err="1"/>
            <a:t>thể</a:t>
          </a:r>
          <a:r>
            <a:rPr lang="en-US" sz="2800" kern="1200" dirty="0"/>
            <a:t> </a:t>
          </a:r>
          <a:r>
            <a:rPr lang="en-US" sz="2800" kern="1200" dirty="0" err="1"/>
            <a:t>tồn</a:t>
          </a:r>
          <a:r>
            <a:rPr lang="en-US" sz="2800" kern="1200" dirty="0"/>
            <a:t> </a:t>
          </a:r>
          <a:r>
            <a:rPr lang="en-US" sz="2800" kern="1200" dirty="0" err="1"/>
            <a:t>tại</a:t>
          </a:r>
          <a:r>
            <a:rPr lang="en-US" sz="2800" kern="1200" dirty="0"/>
            <a:t> </a:t>
          </a:r>
          <a:r>
            <a:rPr lang="en-US" sz="2800" kern="1200" dirty="0" err="1"/>
            <a:t>và</a:t>
          </a:r>
          <a:r>
            <a:rPr lang="en-US" sz="2800" kern="1200" dirty="0"/>
            <a:t> </a:t>
          </a:r>
          <a:r>
            <a:rPr lang="en-US" sz="2800" kern="1200" dirty="0" err="1"/>
            <a:t>phát</a:t>
          </a:r>
          <a:r>
            <a:rPr lang="en-US" sz="2800" kern="1200" dirty="0"/>
            <a:t> </a:t>
          </a:r>
          <a:r>
            <a:rPr lang="en-US" sz="2800" kern="1200" dirty="0" err="1"/>
            <a:t>triển</a:t>
          </a:r>
          <a:r>
            <a:rPr lang="en-US" sz="4000" kern="1200" dirty="0"/>
            <a:t>.</a:t>
          </a:r>
          <a:endParaRPr lang="en-US" sz="4000" kern="1200" dirty="0">
            <a:solidFill>
              <a:schemeClr val="tx1"/>
            </a:solidFill>
          </a:endParaRPr>
        </a:p>
      </dsp:txBody>
      <dsp:txXfrm rot="-5400000">
        <a:off x="780793" y="36501"/>
        <a:ext cx="6446926" cy="6545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14661-F902-4138-B995-B4E1878E0A03}">
      <dsp:nvSpPr>
        <dsp:cNvPr id="0" name=""/>
        <dsp:cNvSpPr/>
      </dsp:nvSpPr>
      <dsp:spPr>
        <a:xfrm rot="5400000">
          <a:off x="-171685" y="172805"/>
          <a:ext cx="1144571" cy="801199"/>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B. </a:t>
          </a:r>
          <a:endParaRPr lang="en-US" altLang="en-US" sz="2800" b="1" i="0" u="none" kern="1200" baseline="0">
            <a:rtl val="0"/>
          </a:endParaRPr>
        </a:p>
      </dsp:txBody>
      <dsp:txXfrm rot="-5400000">
        <a:off x="2" y="401719"/>
        <a:ext cx="801199" cy="343372"/>
      </dsp:txXfrm>
    </dsp:sp>
    <dsp:sp modelId="{4E4FE593-AE7B-4D2B-A637-652F9960F305}">
      <dsp:nvSpPr>
        <dsp:cNvPr id="0" name=""/>
        <dsp:cNvSpPr/>
      </dsp:nvSpPr>
      <dsp:spPr>
        <a:xfrm rot="5400000">
          <a:off x="3531396" y="-2729076"/>
          <a:ext cx="744362" cy="6204755"/>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100000"/>
            </a:lnSpc>
            <a:spcBef>
              <a:spcPct val="0"/>
            </a:spcBef>
            <a:spcAft>
              <a:spcPct val="15000"/>
            </a:spcAft>
            <a:buChar char="•"/>
          </a:pPr>
          <a:r>
            <a:rPr lang="en-US" sz="4000" kern="1200" dirty="0"/>
            <a:t>NADPH.	</a:t>
          </a:r>
        </a:p>
      </dsp:txBody>
      <dsp:txXfrm rot="-5400000">
        <a:off x="801200" y="37457"/>
        <a:ext cx="6168418" cy="6716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D4DFA-A057-4A33-B810-C98445E353B5}">
      <dsp:nvSpPr>
        <dsp:cNvPr id="0" name=""/>
        <dsp:cNvSpPr/>
      </dsp:nvSpPr>
      <dsp:spPr>
        <a:xfrm rot="5400000">
          <a:off x="-174157" y="175292"/>
          <a:ext cx="1161049" cy="812734"/>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C. </a:t>
          </a:r>
          <a:endParaRPr lang="en-US" altLang="en-US" sz="2800" b="1" i="0" u="none" kern="1200" baseline="0">
            <a:rtl val="0"/>
          </a:endParaRPr>
        </a:p>
      </dsp:txBody>
      <dsp:txXfrm rot="-5400000">
        <a:off x="1" y="407501"/>
        <a:ext cx="812734" cy="348315"/>
      </dsp:txXfrm>
    </dsp:sp>
    <dsp:sp modelId="{8A526FE5-7F15-4EB8-9FD2-42984879BB79}">
      <dsp:nvSpPr>
        <dsp:cNvPr id="0" name=""/>
        <dsp:cNvSpPr/>
      </dsp:nvSpPr>
      <dsp:spPr>
        <a:xfrm rot="5400000">
          <a:off x="3531805" y="-2717935"/>
          <a:ext cx="755078" cy="6193220"/>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100000"/>
            </a:lnSpc>
            <a:spcBef>
              <a:spcPct val="0"/>
            </a:spcBef>
            <a:spcAft>
              <a:spcPct val="15000"/>
            </a:spcAft>
            <a:buChar char="•"/>
          </a:pPr>
          <a:r>
            <a:rPr lang="en-US" sz="4000" kern="1200" dirty="0"/>
            <a:t>ATP.</a:t>
          </a:r>
          <a:endParaRPr lang="en-US" sz="4000" kern="1200" dirty="0">
            <a:solidFill>
              <a:schemeClr val="tx1"/>
            </a:solidFill>
          </a:endParaRPr>
        </a:p>
      </dsp:txBody>
      <dsp:txXfrm rot="-5400000">
        <a:off x="812734" y="37996"/>
        <a:ext cx="6156360" cy="6813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002CF-B6D4-4E2F-A3CC-B6010B22CD0C}">
      <dsp:nvSpPr>
        <dsp:cNvPr id="0" name=""/>
        <dsp:cNvSpPr/>
      </dsp:nvSpPr>
      <dsp:spPr>
        <a:xfrm rot="5400000">
          <a:off x="-178530" y="179694"/>
          <a:ext cx="1190201" cy="833141"/>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D. </a:t>
          </a:r>
          <a:endParaRPr lang="en-US" altLang="en-US" sz="2800" b="1" i="0" u="none" kern="1200" baseline="0">
            <a:rtl val="0"/>
          </a:endParaRPr>
        </a:p>
      </dsp:txBody>
      <dsp:txXfrm rot="-5400000">
        <a:off x="1" y="417735"/>
        <a:ext cx="833141" cy="357060"/>
      </dsp:txXfrm>
    </dsp:sp>
    <dsp:sp modelId="{01B20AC2-FF84-4028-8EF0-8BEB74A1D1B8}">
      <dsp:nvSpPr>
        <dsp:cNvPr id="0" name=""/>
        <dsp:cNvSpPr/>
      </dsp:nvSpPr>
      <dsp:spPr>
        <a:xfrm rot="5400000">
          <a:off x="3532529" y="-2698223"/>
          <a:ext cx="774038" cy="6172813"/>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100000"/>
            </a:lnSpc>
            <a:spcBef>
              <a:spcPct val="0"/>
            </a:spcBef>
            <a:spcAft>
              <a:spcPct val="15000"/>
            </a:spcAft>
            <a:buChar char="•"/>
          </a:pPr>
          <a:r>
            <a:rPr lang="en-US" sz="4100" kern="1200" dirty="0"/>
            <a:t>FADPH.	</a:t>
          </a:r>
        </a:p>
      </dsp:txBody>
      <dsp:txXfrm rot="-5400000">
        <a:off x="833142" y="38949"/>
        <a:ext cx="6135028" cy="6984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58E52-BD86-45A9-A4AC-A39E53B1E7DA}">
      <dsp:nvSpPr>
        <dsp:cNvPr id="0" name=""/>
        <dsp:cNvSpPr/>
      </dsp:nvSpPr>
      <dsp:spPr>
        <a:xfrm rot="5400000">
          <a:off x="-167312" y="168403"/>
          <a:ext cx="1115418" cy="7807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A.</a:t>
          </a:r>
          <a:r>
            <a:rPr lang="en-US" sz="1700" b="0" i="0" u="none" kern="1200" baseline="0">
              <a:rtl val="0"/>
            </a:rPr>
            <a:t> </a:t>
          </a:r>
          <a:endParaRPr altLang="en-US" sz="1700" kern="1200"/>
        </a:p>
      </dsp:txBody>
      <dsp:txXfrm rot="-5400000">
        <a:off x="1" y="391486"/>
        <a:ext cx="780792" cy="334626"/>
      </dsp:txXfrm>
    </dsp:sp>
    <dsp:sp modelId="{6CF03956-6816-428C-A222-73BD15252A9F}">
      <dsp:nvSpPr>
        <dsp:cNvPr id="0" name=""/>
        <dsp:cNvSpPr/>
      </dsp:nvSpPr>
      <dsp:spPr>
        <a:xfrm rot="5400000">
          <a:off x="3530672" y="-2748788"/>
          <a:ext cx="725403" cy="622516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100000"/>
            </a:lnSpc>
            <a:spcBef>
              <a:spcPct val="0"/>
            </a:spcBef>
            <a:spcAft>
              <a:spcPct val="15000"/>
            </a:spcAft>
            <a:buChar char="•"/>
          </a:pPr>
          <a:r>
            <a:rPr lang="en-US" sz="3900" kern="1200" dirty="0" err="1"/>
            <a:t>Thực</a:t>
          </a:r>
          <a:r>
            <a:rPr lang="en-US" sz="3900" kern="1200" dirty="0"/>
            <a:t> </a:t>
          </a:r>
          <a:r>
            <a:rPr lang="en-US" sz="3900" kern="1200" dirty="0" err="1"/>
            <a:t>vật</a:t>
          </a:r>
          <a:r>
            <a:rPr lang="en-US" sz="3900" kern="1200" dirty="0"/>
            <a:t>.</a:t>
          </a:r>
        </a:p>
      </dsp:txBody>
      <dsp:txXfrm rot="-5400000">
        <a:off x="780793" y="36502"/>
        <a:ext cx="6189751" cy="6545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14661-F902-4138-B995-B4E1878E0A03}">
      <dsp:nvSpPr>
        <dsp:cNvPr id="0" name=""/>
        <dsp:cNvSpPr/>
      </dsp:nvSpPr>
      <dsp:spPr>
        <a:xfrm rot="5400000">
          <a:off x="-171685" y="172805"/>
          <a:ext cx="1144571" cy="80119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B. </a:t>
          </a:r>
          <a:endParaRPr lang="en-US" altLang="en-US" sz="2800" b="1" i="0" u="none" kern="1200" baseline="0">
            <a:rtl val="0"/>
          </a:endParaRPr>
        </a:p>
      </dsp:txBody>
      <dsp:txXfrm rot="-5400000">
        <a:off x="2" y="401719"/>
        <a:ext cx="801199" cy="343372"/>
      </dsp:txXfrm>
    </dsp:sp>
    <dsp:sp modelId="{4E4FE593-AE7B-4D2B-A637-652F9960F305}">
      <dsp:nvSpPr>
        <dsp:cNvPr id="0" name=""/>
        <dsp:cNvSpPr/>
      </dsp:nvSpPr>
      <dsp:spPr>
        <a:xfrm rot="5400000">
          <a:off x="3531396" y="-2729076"/>
          <a:ext cx="744362" cy="62047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100000"/>
            </a:lnSpc>
            <a:spcBef>
              <a:spcPct val="0"/>
            </a:spcBef>
            <a:spcAft>
              <a:spcPct val="15000"/>
            </a:spcAft>
            <a:buChar char="•"/>
          </a:pPr>
          <a:r>
            <a:rPr lang="en-US" sz="4000" kern="1200" dirty="0" err="1"/>
            <a:t>Tảo</a:t>
          </a:r>
          <a:r>
            <a:rPr lang="en-US" sz="4000" kern="1200" dirty="0"/>
            <a:t> </a:t>
          </a:r>
          <a:r>
            <a:rPr lang="en-US" sz="4000" kern="1200"/>
            <a:t>xoắn.</a:t>
          </a:r>
          <a:r>
            <a:rPr lang="en-US" sz="4000" b="1" kern="1200" dirty="0"/>
            <a:t>	</a:t>
          </a:r>
          <a:endParaRPr lang="en-US" sz="4000" kern="1200" dirty="0"/>
        </a:p>
      </dsp:txBody>
      <dsp:txXfrm rot="-5400000">
        <a:off x="801200" y="37457"/>
        <a:ext cx="6168418" cy="67168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D4DFA-A057-4A33-B810-C98445E353B5}">
      <dsp:nvSpPr>
        <dsp:cNvPr id="0" name=""/>
        <dsp:cNvSpPr/>
      </dsp:nvSpPr>
      <dsp:spPr>
        <a:xfrm rot="5400000">
          <a:off x="-174157" y="175292"/>
          <a:ext cx="1161049" cy="81273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C. </a:t>
          </a:r>
          <a:endParaRPr lang="en-US" altLang="en-US" sz="2800" b="1" i="0" u="none" kern="1200" baseline="0">
            <a:rtl val="0"/>
          </a:endParaRPr>
        </a:p>
      </dsp:txBody>
      <dsp:txXfrm rot="-5400000">
        <a:off x="1" y="407501"/>
        <a:ext cx="812734" cy="348315"/>
      </dsp:txXfrm>
    </dsp:sp>
    <dsp:sp modelId="{8A526FE5-7F15-4EB8-9FD2-42984879BB79}">
      <dsp:nvSpPr>
        <dsp:cNvPr id="0" name=""/>
        <dsp:cNvSpPr/>
      </dsp:nvSpPr>
      <dsp:spPr>
        <a:xfrm rot="5400000">
          <a:off x="3531805" y="-2717935"/>
          <a:ext cx="755078" cy="619322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100000"/>
            </a:lnSpc>
            <a:spcBef>
              <a:spcPct val="0"/>
            </a:spcBef>
            <a:spcAft>
              <a:spcPct val="15000"/>
            </a:spcAft>
            <a:buChar char="•"/>
          </a:pPr>
          <a:r>
            <a:rPr lang="en-US" sz="4000" kern="1200" dirty="0"/>
            <a:t>Vi </a:t>
          </a:r>
          <a:r>
            <a:rPr lang="en-US" sz="4000" kern="1200" dirty="0" err="1"/>
            <a:t>khuẩn</a:t>
          </a:r>
          <a:r>
            <a:rPr lang="en-US" sz="4000" kern="1200" dirty="0"/>
            <a:t> lam.</a:t>
          </a:r>
        </a:p>
      </dsp:txBody>
      <dsp:txXfrm rot="-5400000">
        <a:off x="812734" y="37996"/>
        <a:ext cx="6156360" cy="6813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002CF-B6D4-4E2F-A3CC-B6010B22CD0C}">
      <dsp:nvSpPr>
        <dsp:cNvPr id="0" name=""/>
        <dsp:cNvSpPr/>
      </dsp:nvSpPr>
      <dsp:spPr>
        <a:xfrm rot="5400000">
          <a:off x="-178530" y="179694"/>
          <a:ext cx="1190201" cy="83314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D. </a:t>
          </a:r>
          <a:endParaRPr lang="en-US" altLang="en-US" sz="2800" b="1" i="0" u="none" kern="1200" baseline="0">
            <a:rtl val="0"/>
          </a:endParaRPr>
        </a:p>
      </dsp:txBody>
      <dsp:txXfrm rot="-5400000">
        <a:off x="1" y="417735"/>
        <a:ext cx="833141" cy="357060"/>
      </dsp:txXfrm>
    </dsp:sp>
    <dsp:sp modelId="{01B20AC2-FF84-4028-8EF0-8BEB74A1D1B8}">
      <dsp:nvSpPr>
        <dsp:cNvPr id="0" name=""/>
        <dsp:cNvSpPr/>
      </dsp:nvSpPr>
      <dsp:spPr>
        <a:xfrm rot="5400000">
          <a:off x="3532529" y="-2698223"/>
          <a:ext cx="774038" cy="617281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100000"/>
            </a:lnSpc>
            <a:spcBef>
              <a:spcPct val="0"/>
            </a:spcBef>
            <a:spcAft>
              <a:spcPct val="15000"/>
            </a:spcAft>
            <a:buChar char="•"/>
          </a:pPr>
          <a:r>
            <a:rPr lang="en-US" sz="4100" kern="1200" dirty="0" err="1"/>
            <a:t>Động</a:t>
          </a:r>
          <a:r>
            <a:rPr lang="en-US" sz="4100" kern="1200" dirty="0"/>
            <a:t> </a:t>
          </a:r>
          <a:r>
            <a:rPr lang="en-US" sz="4100" kern="1200" dirty="0" err="1"/>
            <a:t>vật</a:t>
          </a:r>
          <a:r>
            <a:rPr lang="vi-VN" sz="4100" kern="1200" dirty="0"/>
            <a:t>.</a:t>
          </a:r>
          <a:endParaRPr lang="en-US" sz="4100" kern="1200" dirty="0"/>
        </a:p>
      </dsp:txBody>
      <dsp:txXfrm rot="-5400000">
        <a:off x="833142" y="38949"/>
        <a:ext cx="6135028" cy="6984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58E52-BD86-45A9-A4AC-A39E53B1E7DA}">
      <dsp:nvSpPr>
        <dsp:cNvPr id="0" name=""/>
        <dsp:cNvSpPr/>
      </dsp:nvSpPr>
      <dsp:spPr>
        <a:xfrm rot="5400000">
          <a:off x="-167312" y="168403"/>
          <a:ext cx="1115418" cy="780792"/>
        </a:xfrm>
        <a:prstGeom prst="chevron">
          <a:avLst/>
        </a:prstGeom>
        <a:solidFill>
          <a:srgbClr val="804F2E"/>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A.</a:t>
          </a:r>
          <a:r>
            <a:rPr lang="en-US" sz="1700" b="0" i="0" u="none" kern="1200" baseline="0">
              <a:rtl val="0"/>
            </a:rPr>
            <a:t> </a:t>
          </a:r>
          <a:endParaRPr altLang="en-US" sz="1700" kern="1200"/>
        </a:p>
      </dsp:txBody>
      <dsp:txXfrm rot="-5400000">
        <a:off x="1" y="391486"/>
        <a:ext cx="780792" cy="334626"/>
      </dsp:txXfrm>
    </dsp:sp>
    <dsp:sp modelId="{6CF03956-6816-428C-A222-73BD15252A9F}">
      <dsp:nvSpPr>
        <dsp:cNvPr id="0" name=""/>
        <dsp:cNvSpPr/>
      </dsp:nvSpPr>
      <dsp:spPr>
        <a:xfrm rot="5400000">
          <a:off x="3530672" y="-2748788"/>
          <a:ext cx="725403" cy="622516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100000"/>
            </a:lnSpc>
            <a:spcBef>
              <a:spcPct val="0"/>
            </a:spcBef>
            <a:spcAft>
              <a:spcPct val="15000"/>
            </a:spcAft>
            <a:buChar char="•"/>
          </a:pPr>
          <a:r>
            <a:rPr lang="en-US" sz="3600" kern="1200" dirty="0" err="1"/>
            <a:t>Thực</a:t>
          </a:r>
          <a:r>
            <a:rPr lang="en-US" sz="3600" kern="1200" dirty="0"/>
            <a:t> </a:t>
          </a:r>
          <a:r>
            <a:rPr lang="en-US" sz="3600" kern="1200" dirty="0" err="1"/>
            <a:t>vật</a:t>
          </a:r>
          <a:r>
            <a:rPr lang="en-US" sz="3600" kern="1200" dirty="0"/>
            <a:t>.</a:t>
          </a:r>
          <a:endParaRPr lang="en-US" sz="3600" kern="1200" dirty="0">
            <a:solidFill>
              <a:schemeClr val="tx1"/>
            </a:solidFill>
          </a:endParaRPr>
        </a:p>
      </dsp:txBody>
      <dsp:txXfrm rot="-5400000">
        <a:off x="780793" y="36502"/>
        <a:ext cx="6189751" cy="65458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14661-F902-4138-B995-B4E1878E0A03}">
      <dsp:nvSpPr>
        <dsp:cNvPr id="0" name=""/>
        <dsp:cNvSpPr/>
      </dsp:nvSpPr>
      <dsp:spPr>
        <a:xfrm rot="5400000">
          <a:off x="-171685" y="172805"/>
          <a:ext cx="1144571" cy="801199"/>
        </a:xfrm>
        <a:prstGeom prst="chevron">
          <a:avLst/>
        </a:prstGeom>
        <a:solidFill>
          <a:srgbClr val="804F2E"/>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B. </a:t>
          </a:r>
          <a:endParaRPr lang="en-US" altLang="en-US" sz="2800" b="1" i="0" u="none" kern="1200" baseline="0">
            <a:rtl val="0"/>
          </a:endParaRPr>
        </a:p>
      </dsp:txBody>
      <dsp:txXfrm rot="-5400000">
        <a:off x="2" y="401719"/>
        <a:ext cx="801199" cy="343372"/>
      </dsp:txXfrm>
    </dsp:sp>
    <dsp:sp modelId="{4E4FE593-AE7B-4D2B-A637-652F9960F305}">
      <dsp:nvSpPr>
        <dsp:cNvPr id="0" name=""/>
        <dsp:cNvSpPr/>
      </dsp:nvSpPr>
      <dsp:spPr>
        <a:xfrm rot="5400000">
          <a:off x="3531396" y="-2729076"/>
          <a:ext cx="744362" cy="620475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100000"/>
            </a:lnSpc>
            <a:spcBef>
              <a:spcPct val="0"/>
            </a:spcBef>
            <a:spcAft>
              <a:spcPct val="15000"/>
            </a:spcAft>
            <a:buChar char="•"/>
          </a:pPr>
          <a:r>
            <a:rPr lang="en-US" sz="3600" kern="1200" dirty="0" err="1"/>
            <a:t>Động</a:t>
          </a:r>
          <a:r>
            <a:rPr lang="en-US" sz="3600" kern="1200" dirty="0"/>
            <a:t> </a:t>
          </a:r>
          <a:r>
            <a:rPr lang="en-US" sz="3600" kern="1200" dirty="0" err="1"/>
            <a:t>vật</a:t>
          </a:r>
          <a:r>
            <a:rPr lang="en-US" sz="3600" kern="1200" dirty="0"/>
            <a:t>.	</a:t>
          </a:r>
        </a:p>
      </dsp:txBody>
      <dsp:txXfrm rot="-5400000">
        <a:off x="801200" y="37457"/>
        <a:ext cx="6168418" cy="67168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D4DFA-A057-4A33-B810-C98445E353B5}">
      <dsp:nvSpPr>
        <dsp:cNvPr id="0" name=""/>
        <dsp:cNvSpPr/>
      </dsp:nvSpPr>
      <dsp:spPr>
        <a:xfrm rot="5400000">
          <a:off x="-174157" y="175292"/>
          <a:ext cx="1161049" cy="812734"/>
        </a:xfrm>
        <a:prstGeom prst="chevron">
          <a:avLst/>
        </a:prstGeom>
        <a:solidFill>
          <a:srgbClr val="804F2E"/>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C. </a:t>
          </a:r>
          <a:endParaRPr lang="en-US" altLang="en-US" sz="2800" b="1" i="0" u="none" kern="1200" baseline="0">
            <a:rtl val="0"/>
          </a:endParaRPr>
        </a:p>
      </dsp:txBody>
      <dsp:txXfrm rot="-5400000">
        <a:off x="1" y="407501"/>
        <a:ext cx="812734" cy="348315"/>
      </dsp:txXfrm>
    </dsp:sp>
    <dsp:sp modelId="{8A526FE5-7F15-4EB8-9FD2-42984879BB79}">
      <dsp:nvSpPr>
        <dsp:cNvPr id="0" name=""/>
        <dsp:cNvSpPr/>
      </dsp:nvSpPr>
      <dsp:spPr>
        <a:xfrm rot="5400000">
          <a:off x="3531805" y="-2717935"/>
          <a:ext cx="755078" cy="6193220"/>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100000"/>
            </a:lnSpc>
            <a:spcBef>
              <a:spcPct val="0"/>
            </a:spcBef>
            <a:spcAft>
              <a:spcPct val="15000"/>
            </a:spcAft>
            <a:buChar char="•"/>
          </a:pPr>
          <a:r>
            <a:rPr lang="en-US" sz="3600" kern="1200" dirty="0" err="1"/>
            <a:t>Nấm</a:t>
          </a:r>
          <a:r>
            <a:rPr lang="en-US" sz="3600" kern="1200" dirty="0"/>
            <a:t>.</a:t>
          </a:r>
        </a:p>
      </dsp:txBody>
      <dsp:txXfrm rot="-5400000">
        <a:off x="812734" y="37996"/>
        <a:ext cx="6156360" cy="681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14661-F902-4138-B995-B4E1878E0A03}">
      <dsp:nvSpPr>
        <dsp:cNvPr id="0" name=""/>
        <dsp:cNvSpPr/>
      </dsp:nvSpPr>
      <dsp:spPr>
        <a:xfrm rot="5400000">
          <a:off x="-171685" y="172805"/>
          <a:ext cx="1144571" cy="801199"/>
        </a:xfrm>
        <a:prstGeom prst="chevron">
          <a:avLst/>
        </a:prstGeom>
        <a:solidFill>
          <a:srgbClr val="843C0B"/>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B. </a:t>
          </a:r>
          <a:endParaRPr lang="en-US" altLang="en-US" sz="2800" b="1" i="0" u="none" kern="1200" baseline="0">
            <a:rtl val="0"/>
          </a:endParaRPr>
        </a:p>
      </dsp:txBody>
      <dsp:txXfrm rot="-5400000">
        <a:off x="2" y="401719"/>
        <a:ext cx="801199" cy="343372"/>
      </dsp:txXfrm>
    </dsp:sp>
    <dsp:sp modelId="{4E4FE593-AE7B-4D2B-A637-652F9960F305}">
      <dsp:nvSpPr>
        <dsp:cNvPr id="0" name=""/>
        <dsp:cNvSpPr/>
      </dsp:nvSpPr>
      <dsp:spPr>
        <a:xfrm rot="5400000">
          <a:off x="3659983" y="-2857664"/>
          <a:ext cx="744362" cy="6461930"/>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dirty="0" err="1"/>
            <a:t>Sinh</a:t>
          </a:r>
          <a:r>
            <a:rPr lang="en-US" sz="2800" kern="1200" dirty="0"/>
            <a:t> </a:t>
          </a:r>
          <a:r>
            <a:rPr lang="en-US" sz="2800" kern="1200" dirty="0" err="1"/>
            <a:t>vật</a:t>
          </a:r>
          <a:r>
            <a:rPr lang="en-US" sz="2800" kern="1200" dirty="0"/>
            <a:t> </a:t>
          </a:r>
          <a:r>
            <a:rPr lang="en-US" sz="2800" kern="1200" dirty="0" err="1"/>
            <a:t>sinh</a:t>
          </a:r>
          <a:r>
            <a:rPr lang="en-US" sz="2800" kern="1200" dirty="0"/>
            <a:t> </a:t>
          </a:r>
          <a:r>
            <a:rPr lang="en-US" sz="2800" kern="1200" dirty="0" err="1"/>
            <a:t>trưởng</a:t>
          </a:r>
          <a:r>
            <a:rPr lang="en-US" sz="2800" kern="1200" dirty="0"/>
            <a:t>, </a:t>
          </a:r>
          <a:r>
            <a:rPr lang="en-US" sz="2800" kern="1200" dirty="0" err="1"/>
            <a:t>phát</a:t>
          </a:r>
          <a:r>
            <a:rPr lang="en-US" sz="2800" kern="1200" dirty="0"/>
            <a:t> </a:t>
          </a:r>
          <a:r>
            <a:rPr lang="en-US" sz="2800" kern="1200" dirty="0" err="1"/>
            <a:t>triển</a:t>
          </a:r>
          <a:r>
            <a:rPr lang="en-US" sz="2800" kern="1200" dirty="0"/>
            <a:t> </a:t>
          </a:r>
          <a:r>
            <a:rPr lang="en-US" sz="2800" kern="1200" dirty="0" err="1"/>
            <a:t>kém</a:t>
          </a:r>
          <a:r>
            <a:rPr lang="en-US" sz="2800" kern="1200" dirty="0"/>
            <a:t>.</a:t>
          </a:r>
        </a:p>
      </dsp:txBody>
      <dsp:txXfrm rot="-5400000">
        <a:off x="801200" y="37456"/>
        <a:ext cx="6425593" cy="6716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002CF-B6D4-4E2F-A3CC-B6010B22CD0C}">
      <dsp:nvSpPr>
        <dsp:cNvPr id="0" name=""/>
        <dsp:cNvSpPr/>
      </dsp:nvSpPr>
      <dsp:spPr>
        <a:xfrm rot="5400000">
          <a:off x="-178530" y="179694"/>
          <a:ext cx="1190201" cy="833141"/>
        </a:xfrm>
        <a:prstGeom prst="chevron">
          <a:avLst/>
        </a:prstGeom>
        <a:solidFill>
          <a:srgbClr val="804F2E"/>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D. </a:t>
          </a:r>
          <a:endParaRPr lang="en-US" altLang="en-US" sz="2800" b="1" i="0" u="none" kern="1200" baseline="0">
            <a:rtl val="0"/>
          </a:endParaRPr>
        </a:p>
      </dsp:txBody>
      <dsp:txXfrm rot="-5400000">
        <a:off x="1" y="417735"/>
        <a:ext cx="833141" cy="357060"/>
      </dsp:txXfrm>
    </dsp:sp>
    <dsp:sp modelId="{01B20AC2-FF84-4028-8EF0-8BEB74A1D1B8}">
      <dsp:nvSpPr>
        <dsp:cNvPr id="0" name=""/>
        <dsp:cNvSpPr/>
      </dsp:nvSpPr>
      <dsp:spPr>
        <a:xfrm rot="5400000">
          <a:off x="3532529" y="-2698223"/>
          <a:ext cx="774038" cy="617281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100000"/>
            </a:lnSpc>
            <a:spcBef>
              <a:spcPct val="0"/>
            </a:spcBef>
            <a:spcAft>
              <a:spcPct val="15000"/>
            </a:spcAft>
            <a:buChar char="•"/>
          </a:pPr>
          <a:r>
            <a:rPr lang="en-US" sz="3600" kern="1200" dirty="0" err="1"/>
            <a:t>Côn</a:t>
          </a:r>
          <a:r>
            <a:rPr lang="en-US" sz="3600" kern="1200" dirty="0"/>
            <a:t> </a:t>
          </a:r>
          <a:r>
            <a:rPr lang="en-US" sz="3600" kern="1200" dirty="0" err="1"/>
            <a:t>trùng</a:t>
          </a:r>
          <a:r>
            <a:rPr lang="en-US" sz="3600" kern="1200" dirty="0"/>
            <a:t>.</a:t>
          </a:r>
        </a:p>
      </dsp:txBody>
      <dsp:txXfrm rot="-5400000">
        <a:off x="833142" y="38949"/>
        <a:ext cx="6135028" cy="69846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58E52-BD86-45A9-A4AC-A39E53B1E7DA}">
      <dsp:nvSpPr>
        <dsp:cNvPr id="0" name=""/>
        <dsp:cNvSpPr/>
      </dsp:nvSpPr>
      <dsp:spPr>
        <a:xfrm rot="5400000">
          <a:off x="-167312" y="168403"/>
          <a:ext cx="1115418" cy="780792"/>
        </a:xfrm>
        <a:prstGeom prst="chevron">
          <a:avLst/>
        </a:prstGeom>
        <a:solidFill>
          <a:srgbClr val="DF0101"/>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A.</a:t>
          </a:r>
          <a:r>
            <a:rPr lang="en-US" sz="1700" b="0" i="0" u="none" kern="1200" baseline="0">
              <a:rtl val="0"/>
            </a:rPr>
            <a:t> </a:t>
          </a:r>
          <a:endParaRPr altLang="en-US" sz="1700" kern="1200"/>
        </a:p>
      </dsp:txBody>
      <dsp:txXfrm rot="-5400000">
        <a:off x="1" y="391486"/>
        <a:ext cx="780792" cy="334626"/>
      </dsp:txXfrm>
    </dsp:sp>
    <dsp:sp modelId="{6CF03956-6816-428C-A222-73BD15252A9F}">
      <dsp:nvSpPr>
        <dsp:cNvPr id="0" name=""/>
        <dsp:cNvSpPr/>
      </dsp:nvSpPr>
      <dsp:spPr>
        <a:xfrm rot="5400000">
          <a:off x="3530672" y="-2748788"/>
          <a:ext cx="725403" cy="622516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100000"/>
            </a:lnSpc>
            <a:spcBef>
              <a:spcPct val="0"/>
            </a:spcBef>
            <a:spcAft>
              <a:spcPct val="15000"/>
            </a:spcAft>
            <a:buChar char="•"/>
          </a:pPr>
          <a:r>
            <a:rPr lang="en-US" sz="3900" kern="1200" dirty="0" err="1"/>
            <a:t>Hệ</a:t>
          </a:r>
          <a:r>
            <a:rPr lang="en-US" sz="3900" kern="1200" dirty="0"/>
            <a:t> </a:t>
          </a:r>
          <a:r>
            <a:rPr lang="en-US" sz="3900" kern="1200" dirty="0" err="1"/>
            <a:t>rễ</a:t>
          </a:r>
          <a:r>
            <a:rPr lang="en-US" sz="3900" kern="1200" dirty="0"/>
            <a:t>.</a:t>
          </a:r>
        </a:p>
      </dsp:txBody>
      <dsp:txXfrm rot="-5400000">
        <a:off x="780793" y="36502"/>
        <a:ext cx="6189751" cy="65458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14661-F902-4138-B995-B4E1878E0A03}">
      <dsp:nvSpPr>
        <dsp:cNvPr id="0" name=""/>
        <dsp:cNvSpPr/>
      </dsp:nvSpPr>
      <dsp:spPr>
        <a:xfrm rot="5400000">
          <a:off x="-171685" y="172805"/>
          <a:ext cx="1144571" cy="801199"/>
        </a:xfrm>
        <a:prstGeom prst="chevron">
          <a:avLst/>
        </a:prstGeom>
        <a:solidFill>
          <a:srgbClr val="DF010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B. </a:t>
          </a:r>
          <a:endParaRPr lang="en-US" altLang="en-US" sz="2800" b="1" i="0" u="none" kern="1200" baseline="0">
            <a:rtl val="0"/>
          </a:endParaRPr>
        </a:p>
      </dsp:txBody>
      <dsp:txXfrm rot="-5400000">
        <a:off x="2" y="401719"/>
        <a:ext cx="801199" cy="343372"/>
      </dsp:txXfrm>
    </dsp:sp>
    <dsp:sp modelId="{4E4FE593-AE7B-4D2B-A637-652F9960F305}">
      <dsp:nvSpPr>
        <dsp:cNvPr id="0" name=""/>
        <dsp:cNvSpPr/>
      </dsp:nvSpPr>
      <dsp:spPr>
        <a:xfrm rot="5400000">
          <a:off x="3531396" y="-2729076"/>
          <a:ext cx="744362" cy="620475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100000"/>
            </a:lnSpc>
            <a:spcBef>
              <a:spcPct val="0"/>
            </a:spcBef>
            <a:spcAft>
              <a:spcPct val="15000"/>
            </a:spcAft>
            <a:buChar char="•"/>
          </a:pPr>
          <a:r>
            <a:rPr lang="en-US" sz="4000" kern="1200" dirty="0" err="1"/>
            <a:t>Chất</a:t>
          </a:r>
          <a:r>
            <a:rPr lang="en-US" sz="4000" kern="1200" dirty="0"/>
            <a:t> </a:t>
          </a:r>
          <a:r>
            <a:rPr lang="en-US" sz="4000" kern="1200" dirty="0" err="1"/>
            <a:t>diệp</a:t>
          </a:r>
          <a:r>
            <a:rPr lang="en-US" sz="4000" kern="1200" dirty="0"/>
            <a:t> </a:t>
          </a:r>
          <a:r>
            <a:rPr lang="en-US" sz="4000" kern="1200" dirty="0" err="1"/>
            <a:t>lục</a:t>
          </a:r>
          <a:r>
            <a:rPr lang="en-US" sz="4000" kern="1200" dirty="0"/>
            <a:t>.</a:t>
          </a:r>
        </a:p>
      </dsp:txBody>
      <dsp:txXfrm rot="-5400000">
        <a:off x="801200" y="37457"/>
        <a:ext cx="6168418" cy="67168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D4DFA-A057-4A33-B810-C98445E353B5}">
      <dsp:nvSpPr>
        <dsp:cNvPr id="0" name=""/>
        <dsp:cNvSpPr/>
      </dsp:nvSpPr>
      <dsp:spPr>
        <a:xfrm rot="5400000">
          <a:off x="-174157" y="175292"/>
          <a:ext cx="1161049" cy="812734"/>
        </a:xfrm>
        <a:prstGeom prst="chevron">
          <a:avLst/>
        </a:prstGeom>
        <a:solidFill>
          <a:srgbClr val="DF0101"/>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C. </a:t>
          </a:r>
          <a:endParaRPr lang="en-US" altLang="en-US" sz="2800" b="1" i="0" u="none" kern="1200" baseline="0">
            <a:rtl val="0"/>
          </a:endParaRPr>
        </a:p>
      </dsp:txBody>
      <dsp:txXfrm rot="-5400000">
        <a:off x="1" y="407501"/>
        <a:ext cx="812734" cy="348315"/>
      </dsp:txXfrm>
    </dsp:sp>
    <dsp:sp modelId="{8A526FE5-7F15-4EB8-9FD2-42984879BB79}">
      <dsp:nvSpPr>
        <dsp:cNvPr id="0" name=""/>
        <dsp:cNvSpPr/>
      </dsp:nvSpPr>
      <dsp:spPr>
        <a:xfrm rot="5400000">
          <a:off x="3531805" y="-2717935"/>
          <a:ext cx="755078" cy="6193220"/>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100000"/>
            </a:lnSpc>
            <a:spcBef>
              <a:spcPct val="0"/>
            </a:spcBef>
            <a:spcAft>
              <a:spcPct val="15000"/>
            </a:spcAft>
            <a:buChar char="•"/>
          </a:pPr>
          <a:r>
            <a:rPr lang="en-US" sz="4000" kern="1200" dirty="0" err="1"/>
            <a:t>Khí</a:t>
          </a:r>
          <a:r>
            <a:rPr lang="en-US" sz="4000" kern="1200" dirty="0"/>
            <a:t> </a:t>
          </a:r>
          <a:r>
            <a:rPr lang="en-US" sz="4000" kern="1200" dirty="0" err="1"/>
            <a:t>khổng</a:t>
          </a:r>
          <a:r>
            <a:rPr lang="en-US" sz="4000" kern="1200" dirty="0"/>
            <a:t>.</a:t>
          </a:r>
        </a:p>
      </dsp:txBody>
      <dsp:txXfrm rot="-5400000">
        <a:off x="812734" y="37996"/>
        <a:ext cx="6156360" cy="68135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002CF-B6D4-4E2F-A3CC-B6010B22CD0C}">
      <dsp:nvSpPr>
        <dsp:cNvPr id="0" name=""/>
        <dsp:cNvSpPr/>
      </dsp:nvSpPr>
      <dsp:spPr>
        <a:xfrm rot="5400000">
          <a:off x="-178530" y="179694"/>
          <a:ext cx="1190201" cy="833141"/>
        </a:xfrm>
        <a:prstGeom prst="chevron">
          <a:avLst/>
        </a:prstGeom>
        <a:solidFill>
          <a:srgbClr val="DF0101"/>
        </a:soli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solidFill>
                <a:schemeClr val="bg1"/>
              </a:solidFill>
              <a:rtl val="0"/>
            </a:rPr>
            <a:t>D.</a:t>
          </a:r>
          <a:r>
            <a:rPr lang="en-US" sz="2800" b="1" i="0" u="none" kern="1200" baseline="0">
              <a:rtl val="0"/>
            </a:rPr>
            <a:t> </a:t>
          </a:r>
          <a:endParaRPr lang="en-US" altLang="en-US" sz="2800" b="1" i="0" u="none" kern="1200" baseline="0">
            <a:rtl val="0"/>
          </a:endParaRPr>
        </a:p>
      </dsp:txBody>
      <dsp:txXfrm rot="-5400000">
        <a:off x="1" y="417735"/>
        <a:ext cx="833141" cy="357060"/>
      </dsp:txXfrm>
    </dsp:sp>
    <dsp:sp modelId="{01B20AC2-FF84-4028-8EF0-8BEB74A1D1B8}">
      <dsp:nvSpPr>
        <dsp:cNvPr id="0" name=""/>
        <dsp:cNvSpPr/>
      </dsp:nvSpPr>
      <dsp:spPr>
        <a:xfrm rot="5400000">
          <a:off x="3532529" y="-2698223"/>
          <a:ext cx="774038" cy="6172813"/>
        </a:xfrm>
        <a:prstGeom prst="round2SameRect">
          <a:avLst/>
        </a:prstGeom>
        <a:solidFill>
          <a:schemeClr val="lt1">
            <a:alpha val="90000"/>
            <a:hueOff val="0"/>
            <a:satOff val="0"/>
            <a:lumOff val="0"/>
            <a:alphaOff val="0"/>
          </a:schemeClr>
        </a:soli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100000"/>
            </a:lnSpc>
            <a:spcBef>
              <a:spcPct val="0"/>
            </a:spcBef>
            <a:spcAft>
              <a:spcPct val="15000"/>
            </a:spcAft>
            <a:buChar char="•"/>
          </a:pPr>
          <a:r>
            <a:rPr lang="en-US" sz="4100" kern="1200" dirty="0" err="1"/>
            <a:t>Hệ</a:t>
          </a:r>
          <a:r>
            <a:rPr lang="en-US" sz="4100" kern="1200" dirty="0"/>
            <a:t> </a:t>
          </a:r>
          <a:r>
            <a:rPr lang="en-US" sz="4100" kern="1200" dirty="0" err="1"/>
            <a:t>vận</a:t>
          </a:r>
          <a:r>
            <a:rPr lang="en-US" sz="4100" kern="1200" dirty="0"/>
            <a:t> </a:t>
          </a:r>
          <a:r>
            <a:rPr lang="en-US" sz="4100" kern="1200" dirty="0" err="1"/>
            <a:t>chuyển</a:t>
          </a:r>
          <a:r>
            <a:rPr lang="en-US" sz="4100" kern="1200" dirty="0"/>
            <a:t>.</a:t>
          </a:r>
        </a:p>
      </dsp:txBody>
      <dsp:txXfrm rot="-5400000">
        <a:off x="833142" y="38949"/>
        <a:ext cx="6135028" cy="69846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58E52-BD86-45A9-A4AC-A39E53B1E7DA}">
      <dsp:nvSpPr>
        <dsp:cNvPr id="0" name=""/>
        <dsp:cNvSpPr/>
      </dsp:nvSpPr>
      <dsp:spPr>
        <a:xfrm rot="5400000">
          <a:off x="-167312" y="168403"/>
          <a:ext cx="1115418" cy="780792"/>
        </a:xfrm>
        <a:prstGeom prst="chevron">
          <a:avLst/>
        </a:prstGeom>
        <a:solidFill>
          <a:srgbClr val="F8F811"/>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dirty="0">
              <a:solidFill>
                <a:schemeClr val="tx1"/>
              </a:solidFill>
              <a:rtl val="0"/>
            </a:rPr>
            <a:t>A.</a:t>
          </a:r>
          <a:r>
            <a:rPr lang="en-US" sz="1700" b="0" i="0" u="none" kern="1200" baseline="0" dirty="0">
              <a:solidFill>
                <a:schemeClr val="tx1"/>
              </a:solidFill>
              <a:rtl val="0"/>
            </a:rPr>
            <a:t> </a:t>
          </a:r>
          <a:endParaRPr altLang="en-US" sz="1700" kern="1200" dirty="0">
            <a:solidFill>
              <a:schemeClr val="tx1"/>
            </a:solidFill>
          </a:endParaRPr>
        </a:p>
      </dsp:txBody>
      <dsp:txXfrm rot="-5400000">
        <a:off x="1" y="391486"/>
        <a:ext cx="780792" cy="334626"/>
      </dsp:txXfrm>
    </dsp:sp>
    <dsp:sp modelId="{6CF03956-6816-428C-A222-73BD15252A9F}">
      <dsp:nvSpPr>
        <dsp:cNvPr id="0" name=""/>
        <dsp:cNvSpPr/>
      </dsp:nvSpPr>
      <dsp:spPr>
        <a:xfrm rot="5400000">
          <a:off x="3530672" y="-2748788"/>
          <a:ext cx="725403" cy="6225162"/>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dirty="0" err="1"/>
            <a:t>Cung</a:t>
          </a:r>
          <a:r>
            <a:rPr lang="en-US" sz="2800" kern="1200" dirty="0"/>
            <a:t> </a:t>
          </a:r>
          <a:r>
            <a:rPr lang="en-US" sz="2800" kern="1200" dirty="0" err="1"/>
            <a:t>cấp</a:t>
          </a:r>
          <a:r>
            <a:rPr lang="en-US" sz="2800" kern="1200" dirty="0"/>
            <a:t> O</a:t>
          </a:r>
          <a:r>
            <a:rPr lang="en-US" sz="2800" kern="1200" baseline="-25000" dirty="0"/>
            <a:t>2</a:t>
          </a:r>
          <a:r>
            <a:rPr lang="en-US" sz="2800" kern="1200" dirty="0"/>
            <a:t>, </a:t>
          </a:r>
          <a:r>
            <a:rPr lang="en-US" sz="2800" kern="1200" dirty="0" err="1"/>
            <a:t>đảm</a:t>
          </a:r>
          <a:r>
            <a:rPr lang="en-US" sz="2800" kern="1200" dirty="0"/>
            <a:t> </a:t>
          </a:r>
          <a:r>
            <a:rPr lang="en-US" sz="2800" kern="1200" dirty="0" err="1"/>
            <a:t>bảo</a:t>
          </a:r>
          <a:r>
            <a:rPr lang="en-US" sz="2800" kern="1200" dirty="0"/>
            <a:t> </a:t>
          </a:r>
          <a:r>
            <a:rPr lang="en-US" sz="2800" kern="1200" dirty="0" err="1"/>
            <a:t>cho</a:t>
          </a:r>
          <a:r>
            <a:rPr lang="en-US" sz="2800" kern="1200" dirty="0"/>
            <a:t> </a:t>
          </a:r>
          <a:r>
            <a:rPr lang="en-US" sz="2800" kern="1200" dirty="0" err="1"/>
            <a:t>các</a:t>
          </a:r>
          <a:r>
            <a:rPr lang="en-US" sz="2800" kern="1200" dirty="0"/>
            <a:t> </a:t>
          </a:r>
          <a:r>
            <a:rPr lang="en-US" sz="2800" kern="1200" dirty="0" err="1"/>
            <a:t>hoạt</a:t>
          </a:r>
          <a:r>
            <a:rPr lang="en-US" sz="2800" kern="1200" dirty="0"/>
            <a:t> </a:t>
          </a:r>
          <a:r>
            <a:rPr lang="en-US" sz="2800" kern="1200" dirty="0" err="1"/>
            <a:t>động</a:t>
          </a:r>
          <a:r>
            <a:rPr lang="en-US" sz="2800" kern="1200" dirty="0"/>
            <a:t> </a:t>
          </a:r>
          <a:r>
            <a:rPr lang="en-US" sz="2800" kern="1200" dirty="0" err="1"/>
            <a:t>sống</a:t>
          </a:r>
          <a:r>
            <a:rPr lang="en-US" sz="2800" kern="1200" dirty="0"/>
            <a:t> </a:t>
          </a:r>
          <a:r>
            <a:rPr lang="en-US" sz="2800" kern="1200" dirty="0" err="1"/>
            <a:t>của</a:t>
          </a:r>
          <a:r>
            <a:rPr lang="en-US" sz="2800" kern="1200" dirty="0"/>
            <a:t> </a:t>
          </a:r>
          <a:r>
            <a:rPr lang="en-US" sz="2800" kern="1200" dirty="0" err="1"/>
            <a:t>hầu</a:t>
          </a:r>
          <a:r>
            <a:rPr lang="en-US" sz="2800" kern="1200" dirty="0"/>
            <a:t> </a:t>
          </a:r>
          <a:r>
            <a:rPr lang="en-US" sz="2800" kern="1200" dirty="0" err="1"/>
            <a:t>hết</a:t>
          </a:r>
          <a:r>
            <a:rPr lang="en-US" sz="2800" kern="1200" dirty="0"/>
            <a:t> </a:t>
          </a:r>
          <a:r>
            <a:rPr lang="en-US" sz="2800" kern="1200" dirty="0" err="1"/>
            <a:t>sinh</a:t>
          </a:r>
          <a:r>
            <a:rPr lang="en-US" sz="2800" kern="1200" dirty="0"/>
            <a:t> </a:t>
          </a:r>
          <a:r>
            <a:rPr lang="en-US" sz="2800" kern="1200" dirty="0" err="1"/>
            <a:t>vật</a:t>
          </a:r>
          <a:r>
            <a:rPr lang="en-US" sz="2800" kern="1200" dirty="0"/>
            <a:t>.</a:t>
          </a:r>
        </a:p>
      </dsp:txBody>
      <dsp:txXfrm rot="-5400000">
        <a:off x="780793" y="36502"/>
        <a:ext cx="6189751" cy="65458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14661-F902-4138-B995-B4E1878E0A03}">
      <dsp:nvSpPr>
        <dsp:cNvPr id="0" name=""/>
        <dsp:cNvSpPr/>
      </dsp:nvSpPr>
      <dsp:spPr>
        <a:xfrm rot="5400000">
          <a:off x="-171685" y="172805"/>
          <a:ext cx="1144571" cy="801199"/>
        </a:xfrm>
        <a:prstGeom prst="chevron">
          <a:avLst/>
        </a:prstGeom>
        <a:solidFill>
          <a:srgbClr val="F8F81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dirty="0">
              <a:solidFill>
                <a:schemeClr val="tx1"/>
              </a:solidFill>
              <a:rtl val="0"/>
            </a:rPr>
            <a:t>B. </a:t>
          </a:r>
          <a:endParaRPr lang="en-US" altLang="en-US" sz="2800" b="1" i="0" u="none" kern="1200" baseline="0" dirty="0">
            <a:solidFill>
              <a:schemeClr val="tx1"/>
            </a:solidFill>
            <a:rtl val="0"/>
          </a:endParaRPr>
        </a:p>
      </dsp:txBody>
      <dsp:txXfrm rot="-5400000">
        <a:off x="2" y="401719"/>
        <a:ext cx="801199" cy="343372"/>
      </dsp:txXfrm>
    </dsp:sp>
    <dsp:sp modelId="{4E4FE593-AE7B-4D2B-A637-652F9960F305}">
      <dsp:nvSpPr>
        <dsp:cNvPr id="0" name=""/>
        <dsp:cNvSpPr/>
      </dsp:nvSpPr>
      <dsp:spPr>
        <a:xfrm rot="5400000">
          <a:off x="3531396" y="-2729076"/>
          <a:ext cx="744362" cy="620475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dirty="0" err="1"/>
            <a:t>Cung</a:t>
          </a:r>
          <a:r>
            <a:rPr lang="en-US" sz="2800" kern="1200" dirty="0"/>
            <a:t> </a:t>
          </a:r>
          <a:r>
            <a:rPr lang="en-US" sz="2800" kern="1200" dirty="0" err="1"/>
            <a:t>cấp</a:t>
          </a:r>
          <a:r>
            <a:rPr lang="en-US" sz="2800" kern="1200" dirty="0"/>
            <a:t> </a:t>
          </a:r>
          <a:r>
            <a:rPr lang="en-US" sz="2800" kern="1200" dirty="0" err="1"/>
            <a:t>thức</a:t>
          </a:r>
          <a:r>
            <a:rPr lang="en-US" sz="2800" kern="1200" dirty="0"/>
            <a:t> </a:t>
          </a:r>
          <a:r>
            <a:rPr lang="en-US" sz="2800" kern="1200" dirty="0" err="1"/>
            <a:t>ăn</a:t>
          </a:r>
          <a:r>
            <a:rPr lang="en-US" sz="2800" kern="1200" dirty="0"/>
            <a:t>, </a:t>
          </a:r>
          <a:r>
            <a:rPr lang="en-US" sz="2800" kern="1200" dirty="0" err="1"/>
            <a:t>nơi</a:t>
          </a:r>
          <a:r>
            <a:rPr lang="en-US" sz="2800" kern="1200" dirty="0"/>
            <a:t> ở </a:t>
          </a:r>
          <a:r>
            <a:rPr lang="en-US" sz="2800" kern="1200" dirty="0" err="1"/>
            <a:t>và</a:t>
          </a:r>
          <a:r>
            <a:rPr lang="en-US" sz="2800" kern="1200" dirty="0"/>
            <a:t> </a:t>
          </a:r>
          <a:r>
            <a:rPr lang="en-US" sz="2800" kern="1200" dirty="0" err="1"/>
            <a:t>nơi</a:t>
          </a:r>
          <a:r>
            <a:rPr lang="en-US" sz="2800" kern="1200" dirty="0"/>
            <a:t> </a:t>
          </a:r>
          <a:r>
            <a:rPr lang="en-US" sz="2800" kern="1200" dirty="0" err="1"/>
            <a:t>sinh</a:t>
          </a:r>
          <a:r>
            <a:rPr lang="en-US" sz="2800" kern="1200" dirty="0"/>
            <a:t> </a:t>
          </a:r>
          <a:r>
            <a:rPr lang="en-US" sz="2800" kern="1200" dirty="0" err="1"/>
            <a:t>sản</a:t>
          </a:r>
          <a:r>
            <a:rPr lang="en-US" sz="2800" kern="1200" dirty="0"/>
            <a:t> </a:t>
          </a:r>
          <a:r>
            <a:rPr lang="en-US" sz="2800" kern="1200" dirty="0" err="1"/>
            <a:t>cho</a:t>
          </a:r>
          <a:r>
            <a:rPr lang="en-US" sz="2800" kern="1200" dirty="0"/>
            <a:t> </a:t>
          </a:r>
          <a:r>
            <a:rPr lang="en-US" sz="2800" kern="1200" dirty="0" err="1"/>
            <a:t>động</a:t>
          </a:r>
          <a:r>
            <a:rPr lang="en-US" sz="2800" kern="1200" dirty="0"/>
            <a:t> </a:t>
          </a:r>
          <a:r>
            <a:rPr lang="en-US" sz="2800" kern="1200" dirty="0" err="1"/>
            <a:t>vật</a:t>
          </a:r>
          <a:r>
            <a:rPr lang="en-US" sz="2800" kern="1200" dirty="0"/>
            <a:t>.</a:t>
          </a:r>
        </a:p>
      </dsp:txBody>
      <dsp:txXfrm rot="-5400000">
        <a:off x="801200" y="37457"/>
        <a:ext cx="6168418" cy="67168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D4DFA-A057-4A33-B810-C98445E353B5}">
      <dsp:nvSpPr>
        <dsp:cNvPr id="0" name=""/>
        <dsp:cNvSpPr/>
      </dsp:nvSpPr>
      <dsp:spPr>
        <a:xfrm rot="5400000">
          <a:off x="-174157" y="175292"/>
          <a:ext cx="1161049" cy="812734"/>
        </a:xfrm>
        <a:prstGeom prst="chevron">
          <a:avLst/>
        </a:prstGeom>
        <a:solidFill>
          <a:srgbClr val="F8F811"/>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dirty="0">
              <a:solidFill>
                <a:schemeClr val="tx1"/>
              </a:solidFill>
              <a:rtl val="0"/>
            </a:rPr>
            <a:t>C. </a:t>
          </a:r>
          <a:endParaRPr lang="en-US" altLang="en-US" sz="2800" b="1" i="0" u="none" kern="1200" baseline="0" dirty="0">
            <a:solidFill>
              <a:schemeClr val="tx1"/>
            </a:solidFill>
            <a:rtl val="0"/>
          </a:endParaRPr>
        </a:p>
      </dsp:txBody>
      <dsp:txXfrm rot="-5400000">
        <a:off x="1" y="407501"/>
        <a:ext cx="812734" cy="348315"/>
      </dsp:txXfrm>
    </dsp:sp>
    <dsp:sp modelId="{8A526FE5-7F15-4EB8-9FD2-42984879BB79}">
      <dsp:nvSpPr>
        <dsp:cNvPr id="0" name=""/>
        <dsp:cNvSpPr/>
      </dsp:nvSpPr>
      <dsp:spPr>
        <a:xfrm rot="5400000">
          <a:off x="3531805" y="-2717935"/>
          <a:ext cx="755078" cy="6193220"/>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dirty="0" err="1"/>
            <a:t>Giải</a:t>
          </a:r>
          <a:r>
            <a:rPr lang="en-US" sz="2800" kern="1200" dirty="0"/>
            <a:t> </a:t>
          </a:r>
          <a:r>
            <a:rPr lang="en-US" sz="2800" kern="1200" dirty="0" err="1"/>
            <a:t>phóng</a:t>
          </a:r>
          <a:r>
            <a:rPr lang="en-US" sz="2800" kern="1200" dirty="0"/>
            <a:t> </a:t>
          </a:r>
          <a:r>
            <a:rPr lang="en-US" sz="2800" kern="1200" dirty="0" err="1"/>
            <a:t>năng</a:t>
          </a:r>
          <a:r>
            <a:rPr lang="en-US" sz="2800" kern="1200" dirty="0"/>
            <a:t> </a:t>
          </a:r>
          <a:r>
            <a:rPr lang="en-US" sz="2800" kern="1200" dirty="0" err="1"/>
            <a:t>lượng</a:t>
          </a:r>
          <a:r>
            <a:rPr lang="en-US" sz="2800" kern="1200" dirty="0"/>
            <a:t> </a:t>
          </a:r>
          <a:r>
            <a:rPr lang="en-US" sz="2800" kern="1200" dirty="0" err="1"/>
            <a:t>cho</a:t>
          </a:r>
          <a:r>
            <a:rPr lang="en-US" sz="2800" kern="1200" dirty="0"/>
            <a:t> </a:t>
          </a:r>
          <a:r>
            <a:rPr lang="en-US" sz="2800" kern="1200" dirty="0" err="1"/>
            <a:t>các</a:t>
          </a:r>
          <a:r>
            <a:rPr lang="en-US" sz="2800" kern="1200" dirty="0"/>
            <a:t> </a:t>
          </a:r>
          <a:r>
            <a:rPr lang="en-US" sz="2800" kern="1200" dirty="0" err="1"/>
            <a:t>hoạt</a:t>
          </a:r>
          <a:r>
            <a:rPr lang="en-US" sz="2800" kern="1200" dirty="0"/>
            <a:t> </a:t>
          </a:r>
          <a:r>
            <a:rPr lang="en-US" sz="2800" kern="1200" dirty="0" err="1"/>
            <a:t>động</a:t>
          </a:r>
          <a:r>
            <a:rPr lang="en-US" sz="2800" kern="1200" dirty="0"/>
            <a:t> </a:t>
          </a:r>
          <a:r>
            <a:rPr lang="en-US" sz="2800" kern="1200" dirty="0" err="1"/>
            <a:t>sống</a:t>
          </a:r>
          <a:r>
            <a:rPr lang="en-US" sz="2800" kern="1200" dirty="0"/>
            <a:t> </a:t>
          </a:r>
          <a:r>
            <a:rPr lang="en-US" sz="2800" kern="1200" dirty="0" err="1"/>
            <a:t>của</a:t>
          </a:r>
          <a:r>
            <a:rPr lang="en-US" sz="2800" kern="1200" dirty="0"/>
            <a:t> </a:t>
          </a:r>
          <a:r>
            <a:rPr lang="en-US" sz="2800" kern="1200" dirty="0" err="1"/>
            <a:t>sinh</a:t>
          </a:r>
          <a:r>
            <a:rPr lang="en-US" sz="2800" kern="1200" dirty="0"/>
            <a:t> </a:t>
          </a:r>
          <a:r>
            <a:rPr lang="en-US" sz="2800" kern="1200" dirty="0" err="1"/>
            <a:t>giới</a:t>
          </a:r>
          <a:r>
            <a:rPr lang="en-US" sz="2800" kern="1200" dirty="0"/>
            <a:t>.</a:t>
          </a:r>
          <a:endParaRPr lang="en-US" sz="2800" b="0" kern="1200" dirty="0"/>
        </a:p>
      </dsp:txBody>
      <dsp:txXfrm rot="-5400000">
        <a:off x="812734" y="37996"/>
        <a:ext cx="6156360" cy="68135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002CF-B6D4-4E2F-A3CC-B6010B22CD0C}">
      <dsp:nvSpPr>
        <dsp:cNvPr id="0" name=""/>
        <dsp:cNvSpPr/>
      </dsp:nvSpPr>
      <dsp:spPr>
        <a:xfrm rot="5400000">
          <a:off x="-178530" y="179694"/>
          <a:ext cx="1190201" cy="833141"/>
        </a:xfrm>
        <a:prstGeom prst="chevron">
          <a:avLst/>
        </a:prstGeom>
        <a:solidFill>
          <a:srgbClr val="F8F811"/>
        </a:soli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dirty="0">
              <a:solidFill>
                <a:schemeClr val="tx1"/>
              </a:solidFill>
              <a:rtl val="0"/>
            </a:rPr>
            <a:t>D.</a:t>
          </a:r>
          <a:r>
            <a:rPr lang="en-US" sz="2800" b="1" i="0" u="none" kern="1200" baseline="0" dirty="0">
              <a:rtl val="0"/>
            </a:rPr>
            <a:t> </a:t>
          </a:r>
          <a:endParaRPr lang="en-US" altLang="en-US" sz="2800" b="1" i="0" u="none" kern="1200" baseline="0" dirty="0">
            <a:rtl val="0"/>
          </a:endParaRPr>
        </a:p>
      </dsp:txBody>
      <dsp:txXfrm rot="-5400000">
        <a:off x="1" y="417735"/>
        <a:ext cx="833141" cy="357060"/>
      </dsp:txXfrm>
    </dsp:sp>
    <dsp:sp modelId="{01B20AC2-FF84-4028-8EF0-8BEB74A1D1B8}">
      <dsp:nvSpPr>
        <dsp:cNvPr id="0" name=""/>
        <dsp:cNvSpPr/>
      </dsp:nvSpPr>
      <dsp:spPr>
        <a:xfrm rot="5400000">
          <a:off x="3532529" y="-2698223"/>
          <a:ext cx="774038" cy="6172813"/>
        </a:xfrm>
        <a:prstGeom prst="round2SameRect">
          <a:avLst/>
        </a:prstGeom>
        <a:solidFill>
          <a:schemeClr val="lt1">
            <a:alpha val="90000"/>
            <a:hueOff val="0"/>
            <a:satOff val="0"/>
            <a:lumOff val="0"/>
            <a:alphaOff val="0"/>
          </a:schemeClr>
        </a:soli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dirty="0" err="1"/>
            <a:t>Điều</a:t>
          </a:r>
          <a:r>
            <a:rPr lang="en-US" sz="2800" kern="1200" dirty="0"/>
            <a:t> </a:t>
          </a:r>
          <a:r>
            <a:rPr lang="en-US" sz="2800" kern="1200" dirty="0" err="1"/>
            <a:t>hòa</a:t>
          </a:r>
          <a:r>
            <a:rPr lang="en-US" sz="2800" kern="1200" dirty="0"/>
            <a:t> </a:t>
          </a:r>
          <a:r>
            <a:rPr lang="en-US" sz="2800" kern="1200" dirty="0" err="1"/>
            <a:t>khí</a:t>
          </a:r>
          <a:r>
            <a:rPr lang="en-US" sz="2800" kern="1200" dirty="0"/>
            <a:t> </a:t>
          </a:r>
          <a:r>
            <a:rPr lang="en-US" sz="2800" kern="1200" dirty="0" err="1"/>
            <a:t>hậu</a:t>
          </a:r>
          <a:r>
            <a:rPr lang="en-US" sz="2800" kern="1200" dirty="0"/>
            <a:t>.</a:t>
          </a:r>
        </a:p>
      </dsp:txBody>
      <dsp:txXfrm rot="-5400000">
        <a:off x="833142" y="38949"/>
        <a:ext cx="6135028" cy="69846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58E52-BD86-45A9-A4AC-A39E53B1E7DA}">
      <dsp:nvSpPr>
        <dsp:cNvPr id="0" name=""/>
        <dsp:cNvSpPr/>
      </dsp:nvSpPr>
      <dsp:spPr>
        <a:xfrm rot="5400000">
          <a:off x="-167312" y="168403"/>
          <a:ext cx="1115418" cy="780792"/>
        </a:xfrm>
        <a:prstGeom prst="chevron">
          <a:avLst/>
        </a:prstGeom>
        <a:solidFill>
          <a:srgbClr val="7831AE"/>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A.</a:t>
          </a:r>
          <a:r>
            <a:rPr lang="en-US" sz="1700" b="0" i="0" u="none" kern="1200" baseline="0">
              <a:rtl val="0"/>
            </a:rPr>
            <a:t> </a:t>
          </a:r>
          <a:endParaRPr altLang="en-US" sz="1700" kern="1200"/>
        </a:p>
      </dsp:txBody>
      <dsp:txXfrm rot="-5400000">
        <a:off x="1" y="391486"/>
        <a:ext cx="780792" cy="334626"/>
      </dsp:txXfrm>
    </dsp:sp>
    <dsp:sp modelId="{6CF03956-6816-428C-A222-73BD15252A9F}">
      <dsp:nvSpPr>
        <dsp:cNvPr id="0" name=""/>
        <dsp:cNvSpPr/>
      </dsp:nvSpPr>
      <dsp:spPr>
        <a:xfrm rot="5400000">
          <a:off x="3530672" y="-2748788"/>
          <a:ext cx="725403" cy="6225162"/>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en-US" sz="2400" kern="1200" dirty="0" err="1"/>
            <a:t>Giai</a:t>
          </a:r>
          <a:r>
            <a:rPr lang="en-US" sz="2400" kern="1200" dirty="0"/>
            <a:t> </a:t>
          </a:r>
          <a:r>
            <a:rPr lang="en-US" sz="2400" kern="1200" dirty="0" err="1"/>
            <a:t>đoạn</a:t>
          </a:r>
          <a:r>
            <a:rPr lang="en-US" sz="2400" kern="1200" dirty="0"/>
            <a:t> </a:t>
          </a:r>
          <a:r>
            <a:rPr lang="en-US" sz="2400" kern="1200" dirty="0" err="1"/>
            <a:t>phân</a:t>
          </a:r>
          <a:r>
            <a:rPr lang="en-US" sz="2400" kern="1200" dirty="0"/>
            <a:t> </a:t>
          </a:r>
          <a:r>
            <a:rPr lang="en-US" sz="2400" kern="1200" dirty="0" err="1"/>
            <a:t>giải</a:t>
          </a:r>
          <a:r>
            <a:rPr lang="en-US" sz="2400" kern="1200" dirty="0"/>
            <a:t> → </a:t>
          </a:r>
          <a:r>
            <a:rPr lang="en-US" sz="2400" kern="1200" dirty="0" err="1"/>
            <a:t>giai</a:t>
          </a:r>
          <a:r>
            <a:rPr lang="en-US" sz="2400" kern="1200" dirty="0"/>
            <a:t> </a:t>
          </a:r>
          <a:r>
            <a:rPr lang="en-US" sz="2400" kern="1200" dirty="0" err="1"/>
            <a:t>đoạn</a:t>
          </a:r>
          <a:r>
            <a:rPr lang="en-US" sz="2400" kern="1200" dirty="0"/>
            <a:t> </a:t>
          </a:r>
          <a:r>
            <a:rPr lang="en-US" sz="2400" kern="1200" dirty="0" err="1"/>
            <a:t>huy</a:t>
          </a:r>
          <a:r>
            <a:rPr lang="en-US" sz="2400" kern="1200" dirty="0"/>
            <a:t> </a:t>
          </a:r>
          <a:r>
            <a:rPr lang="en-US" sz="2400" kern="1200" dirty="0" err="1"/>
            <a:t>động</a:t>
          </a:r>
          <a:r>
            <a:rPr lang="en-US" sz="2400" kern="1200" dirty="0"/>
            <a:t> </a:t>
          </a:r>
          <a:r>
            <a:rPr lang="en-US" sz="2400" kern="1200" dirty="0" err="1"/>
            <a:t>năng</a:t>
          </a:r>
          <a:r>
            <a:rPr lang="en-US" sz="2400" kern="1200" dirty="0"/>
            <a:t> </a:t>
          </a:r>
          <a:r>
            <a:rPr lang="en-US" sz="2400" kern="1200" dirty="0" err="1"/>
            <a:t>lượng</a:t>
          </a:r>
          <a:r>
            <a:rPr lang="en-US" sz="2400" kern="1200" dirty="0"/>
            <a:t> → </a:t>
          </a:r>
          <a:r>
            <a:rPr lang="en-US" sz="2400" kern="1200" dirty="0" err="1"/>
            <a:t>giai</a:t>
          </a:r>
          <a:r>
            <a:rPr lang="en-US" sz="2400" kern="1200" dirty="0"/>
            <a:t> </a:t>
          </a:r>
          <a:r>
            <a:rPr lang="en-US" sz="2400" kern="1200" dirty="0" err="1"/>
            <a:t>đoạn</a:t>
          </a:r>
          <a:r>
            <a:rPr lang="en-US" sz="2400" kern="1200" dirty="0"/>
            <a:t> </a:t>
          </a:r>
          <a:r>
            <a:rPr lang="en-US" sz="2400" kern="1200" dirty="0" err="1"/>
            <a:t>tổng</a:t>
          </a:r>
          <a:r>
            <a:rPr lang="en-US" sz="2400" kern="1200" dirty="0"/>
            <a:t> </a:t>
          </a:r>
          <a:r>
            <a:rPr lang="en-US" sz="2400" kern="1200" dirty="0" err="1"/>
            <a:t>hợp</a:t>
          </a:r>
          <a:r>
            <a:rPr lang="en-US" sz="2400" kern="1200" dirty="0"/>
            <a:t>.</a:t>
          </a:r>
        </a:p>
      </dsp:txBody>
      <dsp:txXfrm rot="-5400000">
        <a:off x="780793" y="36502"/>
        <a:ext cx="6189751" cy="654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D4DFA-A057-4A33-B810-C98445E353B5}">
      <dsp:nvSpPr>
        <dsp:cNvPr id="0" name=""/>
        <dsp:cNvSpPr/>
      </dsp:nvSpPr>
      <dsp:spPr>
        <a:xfrm rot="5400000">
          <a:off x="-174157" y="175292"/>
          <a:ext cx="1161049" cy="812734"/>
        </a:xfrm>
        <a:prstGeom prst="chevron">
          <a:avLst/>
        </a:prstGeom>
        <a:solidFill>
          <a:srgbClr val="843C0B"/>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C. </a:t>
          </a:r>
          <a:endParaRPr lang="en-US" altLang="en-US" sz="2800" b="1" i="0" u="none" kern="1200" baseline="0">
            <a:rtl val="0"/>
          </a:endParaRPr>
        </a:p>
      </dsp:txBody>
      <dsp:txXfrm rot="-5400000">
        <a:off x="1" y="407501"/>
        <a:ext cx="812734" cy="348315"/>
      </dsp:txXfrm>
    </dsp:sp>
    <dsp:sp modelId="{8A526FE5-7F15-4EB8-9FD2-42984879BB79}">
      <dsp:nvSpPr>
        <dsp:cNvPr id="0" name=""/>
        <dsp:cNvSpPr/>
      </dsp:nvSpPr>
      <dsp:spPr>
        <a:xfrm rot="5400000">
          <a:off x="3660392" y="-2846523"/>
          <a:ext cx="755078" cy="645039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dirty="0" err="1"/>
            <a:t>Sinh</a:t>
          </a:r>
          <a:r>
            <a:rPr lang="en-US" sz="2800" kern="1200" dirty="0"/>
            <a:t> </a:t>
          </a:r>
          <a:r>
            <a:rPr lang="en-US" sz="2800" kern="1200" dirty="0" err="1"/>
            <a:t>vật</a:t>
          </a:r>
          <a:r>
            <a:rPr lang="en-US" sz="2800" kern="1200" dirty="0"/>
            <a:t> </a:t>
          </a:r>
          <a:r>
            <a:rPr lang="en-US" sz="2800" kern="1200" dirty="0" err="1"/>
            <a:t>sinh</a:t>
          </a:r>
          <a:r>
            <a:rPr lang="en-US" sz="2800" kern="1200" dirty="0"/>
            <a:t> </a:t>
          </a:r>
          <a:r>
            <a:rPr lang="en-US" sz="2800" kern="1200" dirty="0" err="1"/>
            <a:t>trưởng</a:t>
          </a:r>
          <a:r>
            <a:rPr lang="en-US" sz="2800" kern="1200" dirty="0"/>
            <a:t>, </a:t>
          </a:r>
          <a:r>
            <a:rPr lang="en-US" sz="2800" kern="1200" dirty="0" err="1"/>
            <a:t>phát</a:t>
          </a:r>
          <a:r>
            <a:rPr lang="en-US" sz="2800" kern="1200" dirty="0"/>
            <a:t> </a:t>
          </a:r>
          <a:r>
            <a:rPr lang="en-US" sz="2800" kern="1200" dirty="0" err="1"/>
            <a:t>triển</a:t>
          </a:r>
          <a:r>
            <a:rPr lang="en-US" sz="2800" kern="1200" dirty="0"/>
            <a:t> </a:t>
          </a:r>
          <a:r>
            <a:rPr lang="en-US" sz="2800" kern="1200" dirty="0" err="1"/>
            <a:t>tốt</a:t>
          </a:r>
          <a:r>
            <a:rPr lang="en-US" sz="2800" kern="1200" dirty="0"/>
            <a:t>.</a:t>
          </a:r>
        </a:p>
      </dsp:txBody>
      <dsp:txXfrm rot="-5400000">
        <a:off x="812734" y="37995"/>
        <a:ext cx="6413535" cy="68135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14661-F902-4138-B995-B4E1878E0A03}">
      <dsp:nvSpPr>
        <dsp:cNvPr id="0" name=""/>
        <dsp:cNvSpPr/>
      </dsp:nvSpPr>
      <dsp:spPr>
        <a:xfrm rot="5400000">
          <a:off x="-171685" y="172805"/>
          <a:ext cx="1144571" cy="801199"/>
        </a:xfrm>
        <a:prstGeom prst="chevron">
          <a:avLst/>
        </a:prstGeom>
        <a:solidFill>
          <a:srgbClr val="7831AE"/>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B. </a:t>
          </a:r>
          <a:endParaRPr lang="en-US" altLang="en-US" sz="2800" b="1" i="0" u="none" kern="1200" baseline="0">
            <a:rtl val="0"/>
          </a:endParaRPr>
        </a:p>
      </dsp:txBody>
      <dsp:txXfrm rot="-5400000">
        <a:off x="2" y="401719"/>
        <a:ext cx="801199" cy="343372"/>
      </dsp:txXfrm>
    </dsp:sp>
    <dsp:sp modelId="{4E4FE593-AE7B-4D2B-A637-652F9960F305}">
      <dsp:nvSpPr>
        <dsp:cNvPr id="0" name=""/>
        <dsp:cNvSpPr/>
      </dsp:nvSpPr>
      <dsp:spPr>
        <a:xfrm rot="5400000">
          <a:off x="3531396" y="-2729076"/>
          <a:ext cx="744362" cy="620475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en-US" sz="2400" kern="1200" dirty="0" err="1"/>
            <a:t>Giai</a:t>
          </a:r>
          <a:r>
            <a:rPr lang="en-US" sz="2400" kern="1200" dirty="0"/>
            <a:t> </a:t>
          </a:r>
          <a:r>
            <a:rPr lang="en-US" sz="2400" kern="1200" dirty="0" err="1"/>
            <a:t>đoạn</a:t>
          </a:r>
          <a:r>
            <a:rPr lang="en-US" sz="2400" kern="1200" dirty="0"/>
            <a:t> </a:t>
          </a:r>
          <a:r>
            <a:rPr lang="en-US" sz="2400" kern="1200" dirty="0" err="1"/>
            <a:t>huy</a:t>
          </a:r>
          <a:r>
            <a:rPr lang="en-US" sz="2400" kern="1200" dirty="0"/>
            <a:t> </a:t>
          </a:r>
          <a:r>
            <a:rPr lang="en-US" sz="2400" kern="1200" dirty="0" err="1"/>
            <a:t>động</a:t>
          </a:r>
          <a:r>
            <a:rPr lang="en-US" sz="2400" kern="1200" dirty="0"/>
            <a:t> </a:t>
          </a:r>
          <a:r>
            <a:rPr lang="en-US" sz="2400" kern="1200" dirty="0" err="1"/>
            <a:t>năng</a:t>
          </a:r>
          <a:r>
            <a:rPr lang="en-US" sz="2400" kern="1200" dirty="0"/>
            <a:t> </a:t>
          </a:r>
          <a:r>
            <a:rPr lang="en-US" sz="2400" kern="1200" dirty="0" err="1"/>
            <a:t>lượng</a:t>
          </a:r>
          <a:r>
            <a:rPr lang="en-US" sz="2400" kern="1200" dirty="0"/>
            <a:t> → </a:t>
          </a:r>
          <a:r>
            <a:rPr lang="en-US" sz="2400" kern="1200" dirty="0" err="1"/>
            <a:t>giai</a:t>
          </a:r>
          <a:r>
            <a:rPr lang="en-US" sz="2400" kern="1200" dirty="0"/>
            <a:t> </a:t>
          </a:r>
          <a:r>
            <a:rPr lang="en-US" sz="2400" kern="1200" dirty="0" err="1"/>
            <a:t>đoạn</a:t>
          </a:r>
          <a:r>
            <a:rPr lang="en-US" sz="2400" kern="1200" dirty="0"/>
            <a:t> </a:t>
          </a:r>
          <a:r>
            <a:rPr lang="en-US" sz="2400" kern="1200" dirty="0" err="1"/>
            <a:t>tổng</a:t>
          </a:r>
          <a:r>
            <a:rPr lang="en-US" sz="2400" kern="1200" dirty="0"/>
            <a:t> </a:t>
          </a:r>
          <a:r>
            <a:rPr lang="en-US" sz="2400" kern="1200" dirty="0" err="1"/>
            <a:t>hợp</a:t>
          </a:r>
          <a:r>
            <a:rPr lang="en-US" sz="2400" kern="1200" dirty="0"/>
            <a:t>→ </a:t>
          </a:r>
          <a:r>
            <a:rPr lang="en-US" sz="2400" kern="1200" dirty="0" err="1"/>
            <a:t>giai</a:t>
          </a:r>
          <a:r>
            <a:rPr lang="en-US" sz="2400" kern="1200" dirty="0"/>
            <a:t> </a:t>
          </a:r>
          <a:r>
            <a:rPr lang="en-US" sz="2400" kern="1200" dirty="0" err="1"/>
            <a:t>đoạn</a:t>
          </a:r>
          <a:r>
            <a:rPr lang="en-US" sz="2400" kern="1200" dirty="0"/>
            <a:t> </a:t>
          </a:r>
          <a:r>
            <a:rPr lang="en-US" sz="2400" kern="1200" dirty="0" err="1"/>
            <a:t>phân</a:t>
          </a:r>
          <a:r>
            <a:rPr lang="en-US" sz="2400" kern="1200" dirty="0"/>
            <a:t> </a:t>
          </a:r>
          <a:r>
            <a:rPr lang="en-US" sz="2400" kern="1200" dirty="0" err="1"/>
            <a:t>giải</a:t>
          </a:r>
          <a:r>
            <a:rPr lang="en-US" sz="2400" kern="1200" dirty="0"/>
            <a:t>.</a:t>
          </a:r>
        </a:p>
      </dsp:txBody>
      <dsp:txXfrm rot="-5400000">
        <a:off x="801200" y="37457"/>
        <a:ext cx="6168418" cy="67168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D4DFA-A057-4A33-B810-C98445E353B5}">
      <dsp:nvSpPr>
        <dsp:cNvPr id="0" name=""/>
        <dsp:cNvSpPr/>
      </dsp:nvSpPr>
      <dsp:spPr>
        <a:xfrm rot="5400000">
          <a:off x="-174157" y="175292"/>
          <a:ext cx="1161049" cy="812734"/>
        </a:xfrm>
        <a:prstGeom prst="chevron">
          <a:avLst/>
        </a:prstGeom>
        <a:solidFill>
          <a:srgbClr val="7831AE"/>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C. </a:t>
          </a:r>
          <a:endParaRPr lang="en-US" altLang="en-US" sz="2800" b="1" i="0" u="none" kern="1200" baseline="0">
            <a:rtl val="0"/>
          </a:endParaRPr>
        </a:p>
      </dsp:txBody>
      <dsp:txXfrm rot="-5400000">
        <a:off x="1" y="407501"/>
        <a:ext cx="812734" cy="348315"/>
      </dsp:txXfrm>
    </dsp:sp>
    <dsp:sp modelId="{8A526FE5-7F15-4EB8-9FD2-42984879BB79}">
      <dsp:nvSpPr>
        <dsp:cNvPr id="0" name=""/>
        <dsp:cNvSpPr/>
      </dsp:nvSpPr>
      <dsp:spPr>
        <a:xfrm rot="5400000">
          <a:off x="3531805" y="-2717935"/>
          <a:ext cx="755078" cy="6193220"/>
        </a:xfrm>
        <a:prstGeom prst="round2SameRect">
          <a:avLst/>
        </a:prstGeom>
        <a:solidFill>
          <a:schemeClr val="lt1">
            <a:alpha val="90000"/>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en-US" sz="2400" kern="1200" dirty="0" err="1"/>
            <a:t>Giai</a:t>
          </a:r>
          <a:r>
            <a:rPr lang="en-US" sz="2400" kern="1200" dirty="0"/>
            <a:t> </a:t>
          </a:r>
          <a:r>
            <a:rPr lang="en-US" sz="2400" kern="1200" dirty="0" err="1"/>
            <a:t>đoạn</a:t>
          </a:r>
          <a:r>
            <a:rPr lang="en-US" sz="2400" kern="1200" dirty="0"/>
            <a:t> </a:t>
          </a:r>
          <a:r>
            <a:rPr lang="en-US" sz="2400" kern="1200" dirty="0" err="1"/>
            <a:t>huy</a:t>
          </a:r>
          <a:r>
            <a:rPr lang="en-US" sz="2400" kern="1200" dirty="0"/>
            <a:t> </a:t>
          </a:r>
          <a:r>
            <a:rPr lang="en-US" sz="2400" kern="1200" dirty="0" err="1"/>
            <a:t>động</a:t>
          </a:r>
          <a:r>
            <a:rPr lang="en-US" sz="2400" kern="1200" dirty="0"/>
            <a:t> </a:t>
          </a:r>
          <a:r>
            <a:rPr lang="en-US" sz="2400" kern="1200" dirty="0" err="1"/>
            <a:t>năng</a:t>
          </a:r>
          <a:r>
            <a:rPr lang="en-US" sz="2400" kern="1200" dirty="0"/>
            <a:t> </a:t>
          </a:r>
          <a:r>
            <a:rPr lang="en-US" sz="2400" kern="1200" dirty="0" err="1"/>
            <a:t>lượng</a:t>
          </a:r>
          <a:r>
            <a:rPr lang="en-US" sz="2400" kern="1200" dirty="0"/>
            <a:t> → </a:t>
          </a:r>
          <a:r>
            <a:rPr lang="en-US" sz="2400" kern="1200" dirty="0" err="1"/>
            <a:t>giai</a:t>
          </a:r>
          <a:r>
            <a:rPr lang="en-US" sz="2400" kern="1200" dirty="0"/>
            <a:t> </a:t>
          </a:r>
          <a:r>
            <a:rPr lang="en-US" sz="2400" kern="1200" dirty="0" err="1"/>
            <a:t>đoạn</a:t>
          </a:r>
          <a:r>
            <a:rPr lang="en-US" sz="2400" kern="1200" dirty="0"/>
            <a:t> </a:t>
          </a:r>
          <a:r>
            <a:rPr lang="en-US" sz="2400" kern="1200" dirty="0" err="1"/>
            <a:t>phân</a:t>
          </a:r>
          <a:r>
            <a:rPr lang="en-US" sz="2400" kern="1200" dirty="0"/>
            <a:t> </a:t>
          </a:r>
          <a:r>
            <a:rPr lang="en-US" sz="2400" kern="1200" dirty="0" err="1"/>
            <a:t>giải</a:t>
          </a:r>
          <a:r>
            <a:rPr lang="en-US" sz="2400" kern="1200" dirty="0"/>
            <a:t> → </a:t>
          </a:r>
          <a:r>
            <a:rPr lang="en-US" sz="2400" kern="1200" dirty="0" err="1"/>
            <a:t>giai</a:t>
          </a:r>
          <a:r>
            <a:rPr lang="en-US" sz="2400" kern="1200" dirty="0"/>
            <a:t> </a:t>
          </a:r>
          <a:r>
            <a:rPr lang="en-US" sz="2400" kern="1200" dirty="0" err="1"/>
            <a:t>đoạn</a:t>
          </a:r>
          <a:r>
            <a:rPr lang="en-US" sz="2400" kern="1200" dirty="0"/>
            <a:t> </a:t>
          </a:r>
          <a:r>
            <a:rPr lang="en-US" sz="2400" kern="1200" dirty="0" err="1"/>
            <a:t>tổng</a:t>
          </a:r>
          <a:r>
            <a:rPr lang="en-US" sz="2400" kern="1200" dirty="0"/>
            <a:t> </a:t>
          </a:r>
          <a:r>
            <a:rPr lang="en-US" sz="2400" kern="1200" dirty="0" err="1"/>
            <a:t>hợp</a:t>
          </a:r>
          <a:r>
            <a:rPr lang="en-US" sz="2400" kern="1200" dirty="0"/>
            <a:t>.</a:t>
          </a:r>
        </a:p>
      </dsp:txBody>
      <dsp:txXfrm rot="-5400000">
        <a:off x="812734" y="37996"/>
        <a:ext cx="6156360" cy="68135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002CF-B6D4-4E2F-A3CC-B6010B22CD0C}">
      <dsp:nvSpPr>
        <dsp:cNvPr id="0" name=""/>
        <dsp:cNvSpPr/>
      </dsp:nvSpPr>
      <dsp:spPr>
        <a:xfrm rot="5400000">
          <a:off x="-178530" y="179694"/>
          <a:ext cx="1190201" cy="833141"/>
        </a:xfrm>
        <a:prstGeom prst="chevron">
          <a:avLst/>
        </a:prstGeom>
        <a:solidFill>
          <a:srgbClr val="7831AE"/>
        </a:soli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solidFill>
                <a:schemeClr val="bg1"/>
              </a:solidFill>
              <a:rtl val="0"/>
            </a:rPr>
            <a:t>D.</a:t>
          </a:r>
          <a:r>
            <a:rPr lang="en-US" sz="2800" b="1" i="0" u="none" kern="1200" baseline="0">
              <a:rtl val="0"/>
            </a:rPr>
            <a:t> </a:t>
          </a:r>
          <a:endParaRPr lang="en-US" altLang="en-US" sz="2800" b="1" i="0" u="none" kern="1200" baseline="0">
            <a:rtl val="0"/>
          </a:endParaRPr>
        </a:p>
      </dsp:txBody>
      <dsp:txXfrm rot="-5400000">
        <a:off x="1" y="417735"/>
        <a:ext cx="833141" cy="357060"/>
      </dsp:txXfrm>
    </dsp:sp>
    <dsp:sp modelId="{01B20AC2-FF84-4028-8EF0-8BEB74A1D1B8}">
      <dsp:nvSpPr>
        <dsp:cNvPr id="0" name=""/>
        <dsp:cNvSpPr/>
      </dsp:nvSpPr>
      <dsp:spPr>
        <a:xfrm rot="5400000">
          <a:off x="3532529" y="-2698223"/>
          <a:ext cx="774038" cy="6172813"/>
        </a:xfrm>
        <a:prstGeom prst="round2SameRect">
          <a:avLst/>
        </a:prstGeom>
        <a:solidFill>
          <a:schemeClr val="lt1">
            <a:alpha val="90000"/>
            <a:hueOff val="0"/>
            <a:satOff val="0"/>
            <a:lumOff val="0"/>
            <a:alphaOff val="0"/>
          </a:schemeClr>
        </a:solidFill>
        <a:ln w="6350" cap="flat" cmpd="sng" algn="ctr">
          <a:solidFill>
            <a:schemeClr val="accent3">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en-US" sz="2400" kern="1200" dirty="0" err="1"/>
            <a:t>Giai</a:t>
          </a:r>
          <a:r>
            <a:rPr lang="en-US" sz="2400" kern="1200" dirty="0"/>
            <a:t> </a:t>
          </a:r>
          <a:r>
            <a:rPr lang="en-US" sz="2400" kern="1200" dirty="0" err="1"/>
            <a:t>đoạn</a:t>
          </a:r>
          <a:r>
            <a:rPr lang="en-US" sz="2400" kern="1200" dirty="0"/>
            <a:t> </a:t>
          </a:r>
          <a:r>
            <a:rPr lang="en-US" sz="2400" kern="1200" dirty="0" err="1"/>
            <a:t>tổng</a:t>
          </a:r>
          <a:r>
            <a:rPr lang="en-US" sz="2400" kern="1200" dirty="0"/>
            <a:t> </a:t>
          </a:r>
          <a:r>
            <a:rPr lang="en-US" sz="2400" kern="1200" dirty="0" err="1"/>
            <a:t>hợp</a:t>
          </a:r>
          <a:r>
            <a:rPr lang="en-US" sz="2400" kern="1200" dirty="0"/>
            <a:t> → </a:t>
          </a:r>
          <a:r>
            <a:rPr lang="en-US" sz="2400" kern="1200" dirty="0" err="1"/>
            <a:t>giai</a:t>
          </a:r>
          <a:r>
            <a:rPr lang="en-US" sz="2400" kern="1200" dirty="0"/>
            <a:t> </a:t>
          </a:r>
          <a:r>
            <a:rPr lang="en-US" sz="2400" kern="1200" dirty="0" err="1"/>
            <a:t>đoạn</a:t>
          </a:r>
          <a:r>
            <a:rPr lang="en-US" sz="2400" kern="1200" dirty="0"/>
            <a:t> </a:t>
          </a:r>
          <a:r>
            <a:rPr lang="en-US" sz="2400" kern="1200" dirty="0" err="1"/>
            <a:t>phân</a:t>
          </a:r>
          <a:r>
            <a:rPr lang="en-US" sz="2400" kern="1200" dirty="0"/>
            <a:t> </a:t>
          </a:r>
          <a:r>
            <a:rPr lang="en-US" sz="2400" kern="1200" dirty="0" err="1"/>
            <a:t>giải</a:t>
          </a:r>
          <a:r>
            <a:rPr lang="en-US" sz="2400" kern="1200" dirty="0"/>
            <a:t> → </a:t>
          </a:r>
          <a:r>
            <a:rPr lang="en-US" sz="2400" kern="1200" dirty="0" err="1"/>
            <a:t>giai</a:t>
          </a:r>
          <a:r>
            <a:rPr lang="en-US" sz="2400" kern="1200" dirty="0"/>
            <a:t> </a:t>
          </a:r>
          <a:r>
            <a:rPr lang="en-US" sz="2400" kern="1200" dirty="0" err="1"/>
            <a:t>đoạn</a:t>
          </a:r>
          <a:r>
            <a:rPr lang="en-US" sz="2400" kern="1200" dirty="0"/>
            <a:t> </a:t>
          </a:r>
          <a:r>
            <a:rPr lang="en-US" sz="2400" kern="1200" dirty="0" err="1"/>
            <a:t>huy</a:t>
          </a:r>
          <a:r>
            <a:rPr lang="en-US" sz="2400" kern="1200" dirty="0"/>
            <a:t> </a:t>
          </a:r>
          <a:r>
            <a:rPr lang="en-US" sz="2400" kern="1200" dirty="0" err="1"/>
            <a:t>động</a:t>
          </a:r>
          <a:r>
            <a:rPr lang="en-US" sz="2400" kern="1200" dirty="0"/>
            <a:t> </a:t>
          </a:r>
          <a:r>
            <a:rPr lang="en-US" sz="2400" kern="1200" dirty="0" err="1"/>
            <a:t>năng</a:t>
          </a:r>
          <a:r>
            <a:rPr lang="en-US" sz="2400" kern="1200" dirty="0"/>
            <a:t> </a:t>
          </a:r>
          <a:r>
            <a:rPr lang="en-US" sz="2400" kern="1200" dirty="0" err="1"/>
            <a:t>lượng</a:t>
          </a:r>
          <a:r>
            <a:rPr lang="en-US" sz="2400" kern="1200" dirty="0"/>
            <a:t>.	</a:t>
          </a:r>
        </a:p>
      </dsp:txBody>
      <dsp:txXfrm rot="-5400000">
        <a:off x="833142" y="38949"/>
        <a:ext cx="6135028" cy="6984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002CF-B6D4-4E2F-A3CC-B6010B22CD0C}">
      <dsp:nvSpPr>
        <dsp:cNvPr id="0" name=""/>
        <dsp:cNvSpPr/>
      </dsp:nvSpPr>
      <dsp:spPr>
        <a:xfrm rot="5400000">
          <a:off x="-178530" y="179694"/>
          <a:ext cx="1190201" cy="833141"/>
        </a:xfrm>
        <a:prstGeom prst="chevron">
          <a:avLst/>
        </a:prstGeom>
        <a:solidFill>
          <a:srgbClr val="843C0B"/>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D. </a:t>
          </a:r>
          <a:endParaRPr lang="en-US" altLang="en-US" sz="2800" b="1" i="0" u="none" kern="1200" baseline="0">
            <a:rtl val="0"/>
          </a:endParaRPr>
        </a:p>
      </dsp:txBody>
      <dsp:txXfrm rot="-5400000">
        <a:off x="1" y="417735"/>
        <a:ext cx="833141" cy="357060"/>
      </dsp:txXfrm>
    </dsp:sp>
    <dsp:sp modelId="{01B20AC2-FF84-4028-8EF0-8BEB74A1D1B8}">
      <dsp:nvSpPr>
        <dsp:cNvPr id="0" name=""/>
        <dsp:cNvSpPr/>
      </dsp:nvSpPr>
      <dsp:spPr>
        <a:xfrm rot="5400000">
          <a:off x="3661116" y="-2826811"/>
          <a:ext cx="774038" cy="642998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en-US" sz="2800" kern="1200" dirty="0"/>
            <a:t> </a:t>
          </a:r>
          <a:r>
            <a:rPr lang="en-US" sz="2800" kern="1200" dirty="0" err="1"/>
            <a:t>Sinh</a:t>
          </a:r>
          <a:r>
            <a:rPr lang="en-US" sz="2800" kern="1200" dirty="0"/>
            <a:t> </a:t>
          </a:r>
          <a:r>
            <a:rPr lang="en-US" sz="2800" kern="1200" dirty="0" err="1"/>
            <a:t>vật</a:t>
          </a:r>
          <a:r>
            <a:rPr lang="en-US" sz="2800" kern="1200" dirty="0"/>
            <a:t> </a:t>
          </a:r>
          <a:r>
            <a:rPr lang="en-US" sz="2800" kern="1200" dirty="0" err="1"/>
            <a:t>không</a:t>
          </a:r>
          <a:r>
            <a:rPr lang="en-US" sz="2800" kern="1200" dirty="0"/>
            <a:t> </a:t>
          </a:r>
          <a:r>
            <a:rPr lang="en-US" sz="2800" kern="1200" dirty="0" err="1"/>
            <a:t>bị</a:t>
          </a:r>
          <a:r>
            <a:rPr lang="en-US" sz="2800" kern="1200" dirty="0"/>
            <a:t> </a:t>
          </a:r>
          <a:r>
            <a:rPr lang="en-US" sz="2800" kern="1200" dirty="0" err="1"/>
            <a:t>ảnh</a:t>
          </a:r>
          <a:r>
            <a:rPr lang="en-US" sz="2800" kern="1200" dirty="0"/>
            <a:t> </a:t>
          </a:r>
          <a:r>
            <a:rPr lang="en-US" sz="2800" kern="1200" dirty="0" err="1"/>
            <a:t>hưởng</a:t>
          </a:r>
          <a:r>
            <a:rPr lang="en-US" sz="2800" kern="1200" dirty="0"/>
            <a:t>.</a:t>
          </a:r>
        </a:p>
      </dsp:txBody>
      <dsp:txXfrm rot="-5400000">
        <a:off x="833142" y="38948"/>
        <a:ext cx="6392203" cy="6984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58E52-BD86-45A9-A4AC-A39E53B1E7DA}">
      <dsp:nvSpPr>
        <dsp:cNvPr id="0" name=""/>
        <dsp:cNvSpPr/>
      </dsp:nvSpPr>
      <dsp:spPr>
        <a:xfrm rot="5400000">
          <a:off x="-167312" y="168403"/>
          <a:ext cx="1115418" cy="78079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dirty="0">
              <a:rtl val="0"/>
            </a:rPr>
            <a:t>A.</a:t>
          </a:r>
          <a:r>
            <a:rPr lang="en-US" sz="1700" b="0" i="0" u="none" kern="1200" baseline="0" dirty="0">
              <a:rtl val="0"/>
            </a:rPr>
            <a:t> </a:t>
          </a:r>
          <a:endParaRPr altLang="en-US" sz="1700" kern="1200" dirty="0"/>
        </a:p>
      </dsp:txBody>
      <dsp:txXfrm rot="-5400000">
        <a:off x="1" y="391486"/>
        <a:ext cx="780792" cy="334626"/>
      </dsp:txXfrm>
    </dsp:sp>
    <dsp:sp modelId="{6CF03956-6816-428C-A222-73BD15252A9F}">
      <dsp:nvSpPr>
        <dsp:cNvPr id="0" name=""/>
        <dsp:cNvSpPr/>
      </dsp:nvSpPr>
      <dsp:spPr>
        <a:xfrm rot="5400000">
          <a:off x="3530672" y="-2748788"/>
          <a:ext cx="725403" cy="6225162"/>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100000"/>
            </a:lnSpc>
            <a:spcBef>
              <a:spcPct val="0"/>
            </a:spcBef>
            <a:spcAft>
              <a:spcPct val="15000"/>
            </a:spcAft>
            <a:buChar char="•"/>
          </a:pPr>
          <a:r>
            <a:rPr lang="en-US" sz="3600" kern="1200" dirty="0" err="1"/>
            <a:t>Hóa</a:t>
          </a:r>
          <a:r>
            <a:rPr lang="en-US" sz="3600" kern="1200" dirty="0"/>
            <a:t> </a:t>
          </a:r>
          <a:r>
            <a:rPr lang="en-US" sz="3600" kern="1200" dirty="0" err="1"/>
            <a:t>năng</a:t>
          </a:r>
          <a:r>
            <a:rPr lang="en-US" sz="3600" kern="1200" dirty="0"/>
            <a:t>.	</a:t>
          </a:r>
        </a:p>
      </dsp:txBody>
      <dsp:txXfrm rot="-5400000">
        <a:off x="780793" y="36502"/>
        <a:ext cx="6189751" cy="6545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14661-F902-4138-B995-B4E1878E0A03}">
      <dsp:nvSpPr>
        <dsp:cNvPr id="0" name=""/>
        <dsp:cNvSpPr/>
      </dsp:nvSpPr>
      <dsp:spPr>
        <a:xfrm rot="5400000">
          <a:off x="-171685" y="172805"/>
          <a:ext cx="1144571" cy="801199"/>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B. </a:t>
          </a:r>
          <a:endParaRPr lang="en-US" altLang="en-US" sz="2800" b="1" i="0" u="none" kern="1200" baseline="0">
            <a:rtl val="0"/>
          </a:endParaRPr>
        </a:p>
      </dsp:txBody>
      <dsp:txXfrm rot="-5400000">
        <a:off x="2" y="401719"/>
        <a:ext cx="801199" cy="343372"/>
      </dsp:txXfrm>
    </dsp:sp>
    <dsp:sp modelId="{4E4FE593-AE7B-4D2B-A637-652F9960F305}">
      <dsp:nvSpPr>
        <dsp:cNvPr id="0" name=""/>
        <dsp:cNvSpPr/>
      </dsp:nvSpPr>
      <dsp:spPr>
        <a:xfrm rot="5400000">
          <a:off x="3531396" y="-2729076"/>
          <a:ext cx="744362" cy="620475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100000"/>
            </a:lnSpc>
            <a:spcBef>
              <a:spcPct val="0"/>
            </a:spcBef>
            <a:spcAft>
              <a:spcPct val="15000"/>
            </a:spcAft>
            <a:buChar char="•"/>
          </a:pPr>
          <a:r>
            <a:rPr lang="en-US" sz="3600" kern="1200" dirty="0" err="1"/>
            <a:t>Quang</a:t>
          </a:r>
          <a:r>
            <a:rPr lang="en-US" sz="3600" kern="1200" dirty="0"/>
            <a:t> </a:t>
          </a:r>
          <a:r>
            <a:rPr lang="en-US" sz="3600" kern="1200" dirty="0" err="1"/>
            <a:t>năng</a:t>
          </a:r>
          <a:r>
            <a:rPr lang="en-US" sz="3600" kern="1200" dirty="0"/>
            <a:t>.</a:t>
          </a:r>
          <a:endParaRPr lang="en-US" sz="3600" kern="1200" dirty="0">
            <a:solidFill>
              <a:schemeClr val="tx1"/>
            </a:solidFill>
          </a:endParaRPr>
        </a:p>
      </dsp:txBody>
      <dsp:txXfrm rot="-5400000">
        <a:off x="801200" y="37457"/>
        <a:ext cx="6168418" cy="6716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D4DFA-A057-4A33-B810-C98445E353B5}">
      <dsp:nvSpPr>
        <dsp:cNvPr id="0" name=""/>
        <dsp:cNvSpPr/>
      </dsp:nvSpPr>
      <dsp:spPr>
        <a:xfrm rot="5400000">
          <a:off x="-174157" y="175292"/>
          <a:ext cx="1161049" cy="81273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C. </a:t>
          </a:r>
          <a:endParaRPr lang="en-US" altLang="en-US" sz="2800" b="1" i="0" u="none" kern="1200" baseline="0">
            <a:rtl val="0"/>
          </a:endParaRPr>
        </a:p>
      </dsp:txBody>
      <dsp:txXfrm rot="-5400000">
        <a:off x="1" y="407501"/>
        <a:ext cx="812734" cy="348315"/>
      </dsp:txXfrm>
    </dsp:sp>
    <dsp:sp modelId="{8A526FE5-7F15-4EB8-9FD2-42984879BB79}">
      <dsp:nvSpPr>
        <dsp:cNvPr id="0" name=""/>
        <dsp:cNvSpPr/>
      </dsp:nvSpPr>
      <dsp:spPr>
        <a:xfrm rot="5400000">
          <a:off x="3531805" y="-2717935"/>
          <a:ext cx="755078" cy="6193220"/>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100000"/>
            </a:lnSpc>
            <a:spcBef>
              <a:spcPct val="0"/>
            </a:spcBef>
            <a:spcAft>
              <a:spcPct val="15000"/>
            </a:spcAft>
            <a:buChar char="•"/>
          </a:pPr>
          <a:r>
            <a:rPr lang="en-US" sz="3600" kern="1200" dirty="0" err="1"/>
            <a:t>Thế</a:t>
          </a:r>
          <a:r>
            <a:rPr lang="en-US" sz="3600" kern="1200" dirty="0"/>
            <a:t> </a:t>
          </a:r>
          <a:r>
            <a:rPr lang="en-US" sz="3600" kern="1200" dirty="0" err="1"/>
            <a:t>năng</a:t>
          </a:r>
          <a:r>
            <a:rPr lang="en-US" sz="3600" kern="1200" dirty="0"/>
            <a:t>.	 </a:t>
          </a:r>
        </a:p>
      </dsp:txBody>
      <dsp:txXfrm rot="-5400000">
        <a:off x="812734" y="37996"/>
        <a:ext cx="6156360" cy="6813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002CF-B6D4-4E2F-A3CC-B6010B22CD0C}">
      <dsp:nvSpPr>
        <dsp:cNvPr id="0" name=""/>
        <dsp:cNvSpPr/>
      </dsp:nvSpPr>
      <dsp:spPr>
        <a:xfrm rot="5400000">
          <a:off x="-178530" y="179694"/>
          <a:ext cx="1190201" cy="833141"/>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D. </a:t>
          </a:r>
          <a:endParaRPr lang="en-US" altLang="en-US" sz="2800" b="1" i="0" u="none" kern="1200" baseline="0">
            <a:rtl val="0"/>
          </a:endParaRPr>
        </a:p>
      </dsp:txBody>
      <dsp:txXfrm rot="-5400000">
        <a:off x="1" y="417735"/>
        <a:ext cx="833141" cy="357060"/>
      </dsp:txXfrm>
    </dsp:sp>
    <dsp:sp modelId="{01B20AC2-FF84-4028-8EF0-8BEB74A1D1B8}">
      <dsp:nvSpPr>
        <dsp:cNvPr id="0" name=""/>
        <dsp:cNvSpPr/>
      </dsp:nvSpPr>
      <dsp:spPr>
        <a:xfrm rot="5400000">
          <a:off x="3532529" y="-2698223"/>
          <a:ext cx="774038" cy="617281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100000"/>
            </a:lnSpc>
            <a:spcBef>
              <a:spcPct val="0"/>
            </a:spcBef>
            <a:spcAft>
              <a:spcPct val="15000"/>
            </a:spcAft>
            <a:buChar char="•"/>
          </a:pPr>
          <a:r>
            <a:rPr lang="en-US" sz="3600" kern="1200" dirty="0" err="1"/>
            <a:t>Động</a:t>
          </a:r>
          <a:r>
            <a:rPr lang="en-US" sz="3600" kern="1200" dirty="0"/>
            <a:t> </a:t>
          </a:r>
          <a:r>
            <a:rPr lang="en-US" sz="3600" kern="1200" dirty="0" err="1"/>
            <a:t>năng</a:t>
          </a:r>
          <a:r>
            <a:rPr lang="en-US" sz="3600" kern="1200" dirty="0"/>
            <a:t>.</a:t>
          </a:r>
        </a:p>
      </dsp:txBody>
      <dsp:txXfrm rot="-5400000">
        <a:off x="833142" y="38949"/>
        <a:ext cx="6135028" cy="6984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58E52-BD86-45A9-A4AC-A39E53B1E7DA}">
      <dsp:nvSpPr>
        <dsp:cNvPr id="0" name=""/>
        <dsp:cNvSpPr/>
      </dsp:nvSpPr>
      <dsp:spPr>
        <a:xfrm rot="5400000">
          <a:off x="-167312" y="168403"/>
          <a:ext cx="1115418" cy="780792"/>
        </a:xfrm>
        <a:prstGeom prst="chevron">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en-US" sz="2800" b="1" i="0" u="none" kern="1200" baseline="0">
              <a:rtl val="0"/>
            </a:rPr>
            <a:t>A.</a:t>
          </a:r>
          <a:r>
            <a:rPr lang="en-US" sz="1700" b="0" i="0" u="none" kern="1200" baseline="0">
              <a:rtl val="0"/>
            </a:rPr>
            <a:t> </a:t>
          </a:r>
          <a:endParaRPr altLang="en-US" sz="1700" kern="1200"/>
        </a:p>
      </dsp:txBody>
      <dsp:txXfrm rot="-5400000">
        <a:off x="1" y="391486"/>
        <a:ext cx="780792" cy="334626"/>
      </dsp:txXfrm>
    </dsp:sp>
    <dsp:sp modelId="{6CF03956-6816-428C-A222-73BD15252A9F}">
      <dsp:nvSpPr>
        <dsp:cNvPr id="0" name=""/>
        <dsp:cNvSpPr/>
      </dsp:nvSpPr>
      <dsp:spPr>
        <a:xfrm rot="5400000">
          <a:off x="3530672" y="-2748788"/>
          <a:ext cx="725403" cy="6225162"/>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100000"/>
            </a:lnSpc>
            <a:spcBef>
              <a:spcPct val="0"/>
            </a:spcBef>
            <a:spcAft>
              <a:spcPct val="15000"/>
            </a:spcAft>
            <a:buChar char="•"/>
          </a:pPr>
          <a:r>
            <a:rPr lang="en-US" sz="3900" kern="1200" dirty="0"/>
            <a:t>ADP.</a:t>
          </a:r>
        </a:p>
      </dsp:txBody>
      <dsp:txXfrm rot="-5400000">
        <a:off x="780793" y="36502"/>
        <a:ext cx="6189751" cy="6545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2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3">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AA923-913E-4D46-B0CA-B335E9515B91}" type="datetimeFigureOut">
              <a:rPr lang="en-US" smtClean="0"/>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03690-24A6-4E42-89D2-1E92B8569834}" type="slidenum">
              <a:rPr lang="en-US" smtClean="0"/>
              <a:t>‹#›</a:t>
            </a:fld>
            <a:endParaRPr lang="en-US"/>
          </a:p>
        </p:txBody>
      </p:sp>
    </p:spTree>
    <p:extLst>
      <p:ext uri="{BB962C8B-B14F-4D97-AF65-F5344CB8AC3E}">
        <p14:creationId xmlns:p14="http://schemas.microsoft.com/office/powerpoint/2010/main" val="84508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Nếu cơ thể sinh vật không lấy đủ các chất cần thiết từ môi trường thì cơ thể sẽ không được cung cấp đủ nguyên liệu và năng lượng cho các hoạt động sống, ảnh hưởng tới sự tồn tại và phát triển của sinh vật.</a:t>
            </a:r>
          </a:p>
          <a:p>
            <a:r>
              <a:rPr lang="en-US" sz="1200" kern="1200">
                <a:solidFill>
                  <a:schemeClr val="tx1"/>
                </a:solidFill>
                <a:effectLst/>
                <a:latin typeface="+mn-lt"/>
                <a:ea typeface="+mn-ea"/>
                <a:cs typeface="+mn-cs"/>
              </a:rPr>
              <a:t>- Nếu cơ thể sinh vật không thải được các chất thải ra môi trường thì các chất độc hại, dư thừa sẽ ứ đọng lại trong cơ thể, gây rối loạn các hoạt động sống, thậm chí gây tử vong.</a:t>
            </a:r>
            <a:endParaRPr lang="en-US"/>
          </a:p>
        </p:txBody>
      </p:sp>
      <p:sp>
        <p:nvSpPr>
          <p:cNvPr id="4" name="Slide Number Placeholder 3"/>
          <p:cNvSpPr>
            <a:spLocks noGrp="1"/>
          </p:cNvSpPr>
          <p:nvPr>
            <p:ph type="sldNum" sz="quarter" idx="5"/>
          </p:nvPr>
        </p:nvSpPr>
        <p:spPr/>
        <p:txBody>
          <a:bodyPr/>
          <a:lstStyle/>
          <a:p>
            <a:fld id="{D1B03690-24A6-4E42-89D2-1E92B8569834}" type="slidenum">
              <a:rPr lang="en-US" smtClean="0"/>
              <a:t>3</a:t>
            </a:fld>
            <a:endParaRPr lang="en-US"/>
          </a:p>
        </p:txBody>
      </p:sp>
    </p:spTree>
    <p:extLst>
      <p:ext uri="{BB962C8B-B14F-4D97-AF65-F5344CB8AC3E}">
        <p14:creationId xmlns:p14="http://schemas.microsoft.com/office/powerpoint/2010/main" val="131469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41361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102648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03090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1525430bc7d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3" name="Google Shape;1653;g1525430bc7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36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CF5A6B-A476-4F3D-8E3D-402B6FB6AA7E}"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32FD1-D212-48E5-9197-EAE4DBAB6C9B}" type="slidenum">
              <a:rPr lang="en-US" smtClean="0"/>
              <a:t>‹#›</a:t>
            </a:fld>
            <a:endParaRPr lang="en-US"/>
          </a:p>
        </p:txBody>
      </p:sp>
    </p:spTree>
    <p:extLst>
      <p:ext uri="{BB962C8B-B14F-4D97-AF65-F5344CB8AC3E}">
        <p14:creationId xmlns:p14="http://schemas.microsoft.com/office/powerpoint/2010/main" val="320086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CF5A6B-A476-4F3D-8E3D-402B6FB6AA7E}"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32FD1-D212-48E5-9197-EAE4DBAB6C9B}" type="slidenum">
              <a:rPr lang="en-US" smtClean="0"/>
              <a:t>‹#›</a:t>
            </a:fld>
            <a:endParaRPr lang="en-US"/>
          </a:p>
        </p:txBody>
      </p:sp>
    </p:spTree>
    <p:extLst>
      <p:ext uri="{BB962C8B-B14F-4D97-AF65-F5344CB8AC3E}">
        <p14:creationId xmlns:p14="http://schemas.microsoft.com/office/powerpoint/2010/main" val="378319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CF5A6B-A476-4F3D-8E3D-402B6FB6AA7E}"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32FD1-D212-48E5-9197-EAE4DBAB6C9B}" type="slidenum">
              <a:rPr lang="en-US" smtClean="0"/>
              <a:t>‹#›</a:t>
            </a:fld>
            <a:endParaRPr lang="en-US"/>
          </a:p>
        </p:txBody>
      </p:sp>
    </p:spTree>
    <p:extLst>
      <p:ext uri="{BB962C8B-B14F-4D97-AF65-F5344CB8AC3E}">
        <p14:creationId xmlns:p14="http://schemas.microsoft.com/office/powerpoint/2010/main" val="3131526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l">
              <a:defRPr>
                <a:solidFill>
                  <a:schemeClr val="accent3">
                    <a:lumMod val="50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527381" y="1508787"/>
            <a:ext cx="11329259" cy="614197"/>
          </a:xfrm>
          <a:prstGeom prst="rect">
            <a:avLst/>
          </a:prstGeom>
        </p:spPr>
        <p:txBody>
          <a:bodyPr anchor="ctr"/>
          <a:lstStyle>
            <a:lvl1pPr marL="0" indent="0">
              <a:buNone/>
              <a:defRPr sz="2667">
                <a:solidFill>
                  <a:schemeClr val="accent3">
                    <a:lumMod val="50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541173" y="2411015"/>
            <a:ext cx="11329259" cy="3994316"/>
          </a:xfrm>
          <a:prstGeom prst="rect">
            <a:avLst/>
          </a:prstGeom>
        </p:spPr>
        <p:txBody>
          <a:bodyPr lIns="396000" anchor="t"/>
          <a:lstStyle>
            <a:lvl1pPr marL="0" indent="0">
              <a:buNone/>
              <a:defRPr sz="1867">
                <a:solidFill>
                  <a:schemeClr val="accent3">
                    <a:lumMod val="50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719417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2509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2699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9180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216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3412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2089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008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CF5A6B-A476-4F3D-8E3D-402B6FB6AA7E}"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32FD1-D212-48E5-9197-EAE4DBAB6C9B}" type="slidenum">
              <a:rPr lang="en-US" smtClean="0"/>
              <a:t>‹#›</a:t>
            </a:fld>
            <a:endParaRPr lang="en-US"/>
          </a:p>
        </p:txBody>
      </p:sp>
    </p:spTree>
    <p:extLst>
      <p:ext uri="{BB962C8B-B14F-4D97-AF65-F5344CB8AC3E}">
        <p14:creationId xmlns:p14="http://schemas.microsoft.com/office/powerpoint/2010/main" val="69972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7272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0924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5535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6203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560433" y="1910133"/>
            <a:ext cx="7071200" cy="23164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rgbClr val="191919"/>
              </a:buClr>
              <a:buSzPts val="5200"/>
              <a:buNone/>
              <a:defRPr sz="7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grpSp>
        <p:nvGrpSpPr>
          <p:cNvPr id="10" name="Google Shape;10;p2"/>
          <p:cNvGrpSpPr/>
          <p:nvPr/>
        </p:nvGrpSpPr>
        <p:grpSpPr>
          <a:xfrm>
            <a:off x="-79663" y="4873815"/>
            <a:ext cx="12351352" cy="2085751"/>
            <a:chOff x="1207025" y="1852550"/>
            <a:chExt cx="5190225" cy="1377400"/>
          </a:xfrm>
        </p:grpSpPr>
        <p:sp>
          <p:nvSpPr>
            <p:cNvPr id="11" name="Google Shape;11;p2"/>
            <p:cNvSpPr/>
            <p:nvPr/>
          </p:nvSpPr>
          <p:spPr>
            <a:xfrm>
              <a:off x="1207025" y="1852550"/>
              <a:ext cx="5190200" cy="1293250"/>
            </a:xfrm>
            <a:custGeom>
              <a:avLst/>
              <a:gdLst/>
              <a:ahLst/>
              <a:cxnLst/>
              <a:rect l="l" t="t" r="r" b="b"/>
              <a:pathLst>
                <a:path w="207608" h="51730" extrusionOk="0">
                  <a:moveTo>
                    <a:pt x="1627" y="1"/>
                  </a:moveTo>
                  <a:cubicBezTo>
                    <a:pt x="1521" y="1"/>
                    <a:pt x="1413" y="16"/>
                    <a:pt x="1302" y="49"/>
                  </a:cubicBezTo>
                  <a:cubicBezTo>
                    <a:pt x="0" y="431"/>
                    <a:pt x="1103" y="7781"/>
                    <a:pt x="1103" y="7781"/>
                  </a:cubicBezTo>
                  <a:lnTo>
                    <a:pt x="1103" y="8009"/>
                  </a:lnTo>
                  <a:lnTo>
                    <a:pt x="1106" y="8392"/>
                  </a:lnTo>
                  <a:lnTo>
                    <a:pt x="1111" y="10229"/>
                  </a:lnTo>
                  <a:lnTo>
                    <a:pt x="1115" y="10229"/>
                  </a:lnTo>
                  <a:lnTo>
                    <a:pt x="1207" y="29469"/>
                  </a:lnTo>
                  <a:cubicBezTo>
                    <a:pt x="1047" y="29458"/>
                    <a:pt x="893" y="29449"/>
                    <a:pt x="752" y="29441"/>
                  </a:cubicBezTo>
                  <a:lnTo>
                    <a:pt x="575" y="51730"/>
                  </a:lnTo>
                  <a:lnTo>
                    <a:pt x="206902" y="51730"/>
                  </a:lnTo>
                  <a:lnTo>
                    <a:pt x="207103" y="45069"/>
                  </a:lnTo>
                  <a:lnTo>
                    <a:pt x="207607" y="45069"/>
                  </a:lnTo>
                  <a:lnTo>
                    <a:pt x="207607" y="11492"/>
                  </a:lnTo>
                  <a:lnTo>
                    <a:pt x="207607" y="10917"/>
                  </a:lnTo>
                  <a:lnTo>
                    <a:pt x="207607" y="10687"/>
                  </a:lnTo>
                  <a:cubicBezTo>
                    <a:pt x="207514" y="10698"/>
                    <a:pt x="207401" y="10702"/>
                    <a:pt x="207269" y="10702"/>
                  </a:cubicBezTo>
                  <a:cubicBezTo>
                    <a:pt x="206321" y="10702"/>
                    <a:pt x="204421" y="10448"/>
                    <a:pt x="202058" y="10172"/>
                  </a:cubicBezTo>
                  <a:cubicBezTo>
                    <a:pt x="202562" y="9733"/>
                    <a:pt x="203129" y="9049"/>
                    <a:pt x="202274" y="8677"/>
                  </a:cubicBezTo>
                  <a:cubicBezTo>
                    <a:pt x="201998" y="8558"/>
                    <a:pt x="201586" y="8510"/>
                    <a:pt x="201106" y="8510"/>
                  </a:cubicBezTo>
                  <a:cubicBezTo>
                    <a:pt x="199282" y="8510"/>
                    <a:pt x="196477" y="9195"/>
                    <a:pt x="196477" y="9195"/>
                  </a:cubicBezTo>
                  <a:cubicBezTo>
                    <a:pt x="196477" y="9195"/>
                    <a:pt x="197052" y="8677"/>
                    <a:pt x="196075" y="8334"/>
                  </a:cubicBezTo>
                  <a:cubicBezTo>
                    <a:pt x="195995" y="8306"/>
                    <a:pt x="195877" y="8293"/>
                    <a:pt x="195726" y="8293"/>
                  </a:cubicBezTo>
                  <a:cubicBezTo>
                    <a:pt x="194340" y="8293"/>
                    <a:pt x="190135" y="9399"/>
                    <a:pt x="186314" y="10293"/>
                  </a:cubicBezTo>
                  <a:cubicBezTo>
                    <a:pt x="174002" y="12644"/>
                    <a:pt x="149316" y="19183"/>
                    <a:pt x="144408" y="19183"/>
                  </a:cubicBezTo>
                  <a:cubicBezTo>
                    <a:pt x="138422" y="19183"/>
                    <a:pt x="105745" y="23750"/>
                    <a:pt x="99868" y="24006"/>
                  </a:cubicBezTo>
                  <a:cubicBezTo>
                    <a:pt x="99315" y="24030"/>
                    <a:pt x="98678" y="24042"/>
                    <a:pt x="97968" y="24042"/>
                  </a:cubicBezTo>
                  <a:cubicBezTo>
                    <a:pt x="85116" y="24042"/>
                    <a:pt x="48029" y="20285"/>
                    <a:pt x="40188" y="19415"/>
                  </a:cubicBezTo>
                  <a:cubicBezTo>
                    <a:pt x="34896" y="18826"/>
                    <a:pt x="27950" y="16706"/>
                    <a:pt x="21338" y="14432"/>
                  </a:cubicBezTo>
                  <a:cubicBezTo>
                    <a:pt x="15375" y="12426"/>
                    <a:pt x="13663" y="9156"/>
                    <a:pt x="12591" y="9156"/>
                  </a:cubicBezTo>
                  <a:cubicBezTo>
                    <a:pt x="12579" y="9156"/>
                    <a:pt x="12567" y="9156"/>
                    <a:pt x="12555" y="9157"/>
                  </a:cubicBezTo>
                  <a:cubicBezTo>
                    <a:pt x="11483" y="9233"/>
                    <a:pt x="12019" y="10687"/>
                    <a:pt x="12019" y="10687"/>
                  </a:cubicBezTo>
                  <a:cubicBezTo>
                    <a:pt x="12019" y="10687"/>
                    <a:pt x="10380" y="10012"/>
                    <a:pt x="8728" y="7703"/>
                  </a:cubicBezTo>
                  <a:cubicBezTo>
                    <a:pt x="7331" y="5753"/>
                    <a:pt x="7274" y="3187"/>
                    <a:pt x="6430" y="3187"/>
                  </a:cubicBezTo>
                  <a:cubicBezTo>
                    <a:pt x="5589" y="3187"/>
                    <a:pt x="5512" y="4488"/>
                    <a:pt x="5742" y="5560"/>
                  </a:cubicBezTo>
                  <a:cubicBezTo>
                    <a:pt x="5742" y="5560"/>
                    <a:pt x="4748" y="4412"/>
                    <a:pt x="4135" y="3033"/>
                  </a:cubicBezTo>
                  <a:cubicBezTo>
                    <a:pt x="3575" y="1773"/>
                    <a:pt x="2759" y="1"/>
                    <a:pt x="16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1207025" y="1852550"/>
              <a:ext cx="5190200" cy="1293250"/>
            </a:xfrm>
            <a:custGeom>
              <a:avLst/>
              <a:gdLst/>
              <a:ahLst/>
              <a:cxnLst/>
              <a:rect l="l" t="t" r="r" b="b"/>
              <a:pathLst>
                <a:path w="207608" h="51730" extrusionOk="0">
                  <a:moveTo>
                    <a:pt x="1627" y="1"/>
                  </a:moveTo>
                  <a:cubicBezTo>
                    <a:pt x="1521" y="1"/>
                    <a:pt x="1413" y="16"/>
                    <a:pt x="1302" y="49"/>
                  </a:cubicBezTo>
                  <a:cubicBezTo>
                    <a:pt x="0" y="431"/>
                    <a:pt x="1103" y="7781"/>
                    <a:pt x="1103" y="7781"/>
                  </a:cubicBezTo>
                  <a:lnTo>
                    <a:pt x="1103" y="8009"/>
                  </a:lnTo>
                  <a:lnTo>
                    <a:pt x="1106" y="8392"/>
                  </a:lnTo>
                  <a:lnTo>
                    <a:pt x="1111" y="10229"/>
                  </a:lnTo>
                  <a:lnTo>
                    <a:pt x="1115" y="10229"/>
                  </a:lnTo>
                  <a:lnTo>
                    <a:pt x="1207" y="29469"/>
                  </a:lnTo>
                  <a:cubicBezTo>
                    <a:pt x="1047" y="29458"/>
                    <a:pt x="893" y="29449"/>
                    <a:pt x="752" y="29441"/>
                  </a:cubicBezTo>
                  <a:lnTo>
                    <a:pt x="575" y="51730"/>
                  </a:lnTo>
                  <a:lnTo>
                    <a:pt x="206902" y="51730"/>
                  </a:lnTo>
                  <a:lnTo>
                    <a:pt x="207103" y="45069"/>
                  </a:lnTo>
                  <a:lnTo>
                    <a:pt x="207607" y="45069"/>
                  </a:lnTo>
                  <a:lnTo>
                    <a:pt x="207607" y="11492"/>
                  </a:lnTo>
                  <a:lnTo>
                    <a:pt x="207607" y="10917"/>
                  </a:lnTo>
                  <a:lnTo>
                    <a:pt x="207607" y="10687"/>
                  </a:lnTo>
                  <a:cubicBezTo>
                    <a:pt x="207514" y="10698"/>
                    <a:pt x="207401" y="10702"/>
                    <a:pt x="207269" y="10702"/>
                  </a:cubicBezTo>
                  <a:cubicBezTo>
                    <a:pt x="206321" y="10702"/>
                    <a:pt x="204421" y="10448"/>
                    <a:pt x="202058" y="10172"/>
                  </a:cubicBezTo>
                  <a:cubicBezTo>
                    <a:pt x="202562" y="9733"/>
                    <a:pt x="203129" y="9049"/>
                    <a:pt x="202274" y="8677"/>
                  </a:cubicBezTo>
                  <a:cubicBezTo>
                    <a:pt x="201998" y="8558"/>
                    <a:pt x="201586" y="8510"/>
                    <a:pt x="201106" y="8510"/>
                  </a:cubicBezTo>
                  <a:cubicBezTo>
                    <a:pt x="199282" y="8510"/>
                    <a:pt x="196477" y="9195"/>
                    <a:pt x="196477" y="9195"/>
                  </a:cubicBezTo>
                  <a:cubicBezTo>
                    <a:pt x="196477" y="9195"/>
                    <a:pt x="197052" y="8677"/>
                    <a:pt x="196075" y="8334"/>
                  </a:cubicBezTo>
                  <a:cubicBezTo>
                    <a:pt x="195995" y="8306"/>
                    <a:pt x="195877" y="8293"/>
                    <a:pt x="195726" y="8293"/>
                  </a:cubicBezTo>
                  <a:cubicBezTo>
                    <a:pt x="194340" y="8293"/>
                    <a:pt x="190135" y="9399"/>
                    <a:pt x="186314" y="10293"/>
                  </a:cubicBezTo>
                  <a:cubicBezTo>
                    <a:pt x="174002" y="12644"/>
                    <a:pt x="149316" y="19183"/>
                    <a:pt x="144408" y="19183"/>
                  </a:cubicBezTo>
                  <a:cubicBezTo>
                    <a:pt x="138422" y="19183"/>
                    <a:pt x="105745" y="23750"/>
                    <a:pt x="99868" y="24006"/>
                  </a:cubicBezTo>
                  <a:cubicBezTo>
                    <a:pt x="99315" y="24030"/>
                    <a:pt x="98678" y="24042"/>
                    <a:pt x="97968" y="24042"/>
                  </a:cubicBezTo>
                  <a:cubicBezTo>
                    <a:pt x="85116" y="24042"/>
                    <a:pt x="48029" y="20285"/>
                    <a:pt x="40188" y="19415"/>
                  </a:cubicBezTo>
                  <a:cubicBezTo>
                    <a:pt x="34896" y="18826"/>
                    <a:pt x="27950" y="16706"/>
                    <a:pt x="21338" y="14432"/>
                  </a:cubicBezTo>
                  <a:cubicBezTo>
                    <a:pt x="15375" y="12426"/>
                    <a:pt x="13663" y="9156"/>
                    <a:pt x="12591" y="9156"/>
                  </a:cubicBezTo>
                  <a:cubicBezTo>
                    <a:pt x="12579" y="9156"/>
                    <a:pt x="12567" y="9156"/>
                    <a:pt x="12555" y="9157"/>
                  </a:cubicBezTo>
                  <a:cubicBezTo>
                    <a:pt x="11483" y="9233"/>
                    <a:pt x="12019" y="10687"/>
                    <a:pt x="12019" y="10687"/>
                  </a:cubicBezTo>
                  <a:cubicBezTo>
                    <a:pt x="12019" y="10687"/>
                    <a:pt x="10380" y="10012"/>
                    <a:pt x="8728" y="7703"/>
                  </a:cubicBezTo>
                  <a:cubicBezTo>
                    <a:pt x="7331" y="5753"/>
                    <a:pt x="7274" y="3187"/>
                    <a:pt x="6430" y="3187"/>
                  </a:cubicBezTo>
                  <a:cubicBezTo>
                    <a:pt x="5589" y="3187"/>
                    <a:pt x="5512" y="4488"/>
                    <a:pt x="5742" y="5560"/>
                  </a:cubicBezTo>
                  <a:cubicBezTo>
                    <a:pt x="5742" y="5560"/>
                    <a:pt x="4748" y="4412"/>
                    <a:pt x="4135" y="3033"/>
                  </a:cubicBezTo>
                  <a:cubicBezTo>
                    <a:pt x="3575" y="1773"/>
                    <a:pt x="2759" y="1"/>
                    <a:pt x="1627"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1445600" y="2205550"/>
              <a:ext cx="661250" cy="201375"/>
            </a:xfrm>
            <a:custGeom>
              <a:avLst/>
              <a:gdLst/>
              <a:ahLst/>
              <a:cxnLst/>
              <a:rect l="l" t="t" r="r" b="b"/>
              <a:pathLst>
                <a:path w="26450" h="8055" extrusionOk="0">
                  <a:moveTo>
                    <a:pt x="141" y="1"/>
                  </a:moveTo>
                  <a:cubicBezTo>
                    <a:pt x="94" y="1"/>
                    <a:pt x="50" y="29"/>
                    <a:pt x="30" y="74"/>
                  </a:cubicBezTo>
                  <a:cubicBezTo>
                    <a:pt x="0" y="136"/>
                    <a:pt x="30" y="209"/>
                    <a:pt x="92" y="237"/>
                  </a:cubicBezTo>
                  <a:cubicBezTo>
                    <a:pt x="230" y="300"/>
                    <a:pt x="14026" y="6349"/>
                    <a:pt x="26301" y="8053"/>
                  </a:cubicBezTo>
                  <a:cubicBezTo>
                    <a:pt x="26307" y="8055"/>
                    <a:pt x="26312" y="8055"/>
                    <a:pt x="26318" y="8055"/>
                  </a:cubicBezTo>
                  <a:cubicBezTo>
                    <a:pt x="26379" y="8055"/>
                    <a:pt x="26431" y="8011"/>
                    <a:pt x="26441" y="7946"/>
                  </a:cubicBezTo>
                  <a:cubicBezTo>
                    <a:pt x="26450" y="7881"/>
                    <a:pt x="26403" y="7819"/>
                    <a:pt x="26335" y="7809"/>
                  </a:cubicBezTo>
                  <a:cubicBezTo>
                    <a:pt x="14096" y="6110"/>
                    <a:pt x="331" y="71"/>
                    <a:pt x="193" y="12"/>
                  </a:cubicBezTo>
                  <a:cubicBezTo>
                    <a:pt x="176" y="4"/>
                    <a:pt x="158" y="1"/>
                    <a:pt x="14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1469925" y="1991450"/>
              <a:ext cx="38650" cy="34525"/>
            </a:xfrm>
            <a:custGeom>
              <a:avLst/>
              <a:gdLst/>
              <a:ahLst/>
              <a:cxnLst/>
              <a:rect l="l" t="t" r="r" b="b"/>
              <a:pathLst>
                <a:path w="1546" h="1381" extrusionOk="0">
                  <a:moveTo>
                    <a:pt x="587" y="0"/>
                  </a:moveTo>
                  <a:cubicBezTo>
                    <a:pt x="535" y="0"/>
                    <a:pt x="482" y="16"/>
                    <a:pt x="431" y="51"/>
                  </a:cubicBezTo>
                  <a:cubicBezTo>
                    <a:pt x="0" y="341"/>
                    <a:pt x="701" y="1381"/>
                    <a:pt x="1054" y="1381"/>
                  </a:cubicBezTo>
                  <a:cubicBezTo>
                    <a:pt x="1063" y="1381"/>
                    <a:pt x="1073" y="1380"/>
                    <a:pt x="1082" y="1379"/>
                  </a:cubicBezTo>
                  <a:cubicBezTo>
                    <a:pt x="1545" y="1296"/>
                    <a:pt x="1065" y="0"/>
                    <a:pt x="5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1318975" y="1873725"/>
              <a:ext cx="33000" cy="36525"/>
            </a:xfrm>
            <a:custGeom>
              <a:avLst/>
              <a:gdLst/>
              <a:ahLst/>
              <a:cxnLst/>
              <a:rect l="l" t="t" r="r" b="b"/>
              <a:pathLst>
                <a:path w="1320" h="1461" extrusionOk="0">
                  <a:moveTo>
                    <a:pt x="604" y="0"/>
                  </a:moveTo>
                  <a:cubicBezTo>
                    <a:pt x="570" y="0"/>
                    <a:pt x="535" y="7"/>
                    <a:pt x="499" y="21"/>
                  </a:cubicBezTo>
                  <a:cubicBezTo>
                    <a:pt x="0" y="212"/>
                    <a:pt x="486" y="1443"/>
                    <a:pt x="833" y="1461"/>
                  </a:cubicBezTo>
                  <a:cubicBezTo>
                    <a:pt x="837" y="1461"/>
                    <a:pt x="841" y="1461"/>
                    <a:pt x="845" y="1461"/>
                  </a:cubicBezTo>
                  <a:cubicBezTo>
                    <a:pt x="1320" y="1461"/>
                    <a:pt x="1108" y="0"/>
                    <a:pt x="6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1406375" y="1917950"/>
              <a:ext cx="24550" cy="21425"/>
            </a:xfrm>
            <a:custGeom>
              <a:avLst/>
              <a:gdLst/>
              <a:ahLst/>
              <a:cxnLst/>
              <a:rect l="l" t="t" r="r" b="b"/>
              <a:pathLst>
                <a:path w="982" h="857" extrusionOk="0">
                  <a:moveTo>
                    <a:pt x="497" y="0"/>
                  </a:moveTo>
                  <a:cubicBezTo>
                    <a:pt x="466" y="0"/>
                    <a:pt x="434" y="6"/>
                    <a:pt x="400" y="18"/>
                  </a:cubicBezTo>
                  <a:cubicBezTo>
                    <a:pt x="0" y="158"/>
                    <a:pt x="317" y="825"/>
                    <a:pt x="597" y="855"/>
                  </a:cubicBezTo>
                  <a:cubicBezTo>
                    <a:pt x="605" y="856"/>
                    <a:pt x="613" y="856"/>
                    <a:pt x="621" y="856"/>
                  </a:cubicBezTo>
                  <a:cubicBezTo>
                    <a:pt x="981" y="856"/>
                    <a:pt x="878" y="0"/>
                    <a:pt x="4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1562400" y="2070900"/>
              <a:ext cx="15200" cy="12150"/>
            </a:xfrm>
            <a:custGeom>
              <a:avLst/>
              <a:gdLst/>
              <a:ahLst/>
              <a:cxnLst/>
              <a:rect l="l" t="t" r="r" b="b"/>
              <a:pathLst>
                <a:path w="608" h="486" extrusionOk="0">
                  <a:moveTo>
                    <a:pt x="291" y="1"/>
                  </a:moveTo>
                  <a:cubicBezTo>
                    <a:pt x="269" y="1"/>
                    <a:pt x="245" y="6"/>
                    <a:pt x="221" y="18"/>
                  </a:cubicBezTo>
                  <a:cubicBezTo>
                    <a:pt x="1" y="126"/>
                    <a:pt x="224" y="485"/>
                    <a:pt x="387" y="485"/>
                  </a:cubicBezTo>
                  <a:cubicBezTo>
                    <a:pt x="388" y="485"/>
                    <a:pt x="388" y="485"/>
                    <a:pt x="389" y="485"/>
                  </a:cubicBezTo>
                  <a:cubicBezTo>
                    <a:pt x="608" y="484"/>
                    <a:pt x="503" y="1"/>
                    <a:pt x="2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1468675" y="2061350"/>
              <a:ext cx="15150" cy="12150"/>
            </a:xfrm>
            <a:custGeom>
              <a:avLst/>
              <a:gdLst/>
              <a:ahLst/>
              <a:cxnLst/>
              <a:rect l="l" t="t" r="r" b="b"/>
              <a:pathLst>
                <a:path w="606" h="486" extrusionOk="0">
                  <a:moveTo>
                    <a:pt x="289" y="1"/>
                  </a:moveTo>
                  <a:cubicBezTo>
                    <a:pt x="267" y="1"/>
                    <a:pt x="243" y="6"/>
                    <a:pt x="219" y="18"/>
                  </a:cubicBezTo>
                  <a:cubicBezTo>
                    <a:pt x="0" y="126"/>
                    <a:pt x="224" y="485"/>
                    <a:pt x="385" y="485"/>
                  </a:cubicBezTo>
                  <a:cubicBezTo>
                    <a:pt x="386" y="485"/>
                    <a:pt x="386" y="485"/>
                    <a:pt x="386" y="485"/>
                  </a:cubicBezTo>
                  <a:cubicBezTo>
                    <a:pt x="606" y="484"/>
                    <a:pt x="501" y="1"/>
                    <a:pt x="2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1469925" y="1991450"/>
              <a:ext cx="38650" cy="34525"/>
            </a:xfrm>
            <a:custGeom>
              <a:avLst/>
              <a:gdLst/>
              <a:ahLst/>
              <a:cxnLst/>
              <a:rect l="l" t="t" r="r" b="b"/>
              <a:pathLst>
                <a:path w="1546" h="1381" extrusionOk="0">
                  <a:moveTo>
                    <a:pt x="587" y="0"/>
                  </a:moveTo>
                  <a:cubicBezTo>
                    <a:pt x="535" y="0"/>
                    <a:pt x="482" y="16"/>
                    <a:pt x="431" y="51"/>
                  </a:cubicBezTo>
                  <a:cubicBezTo>
                    <a:pt x="0" y="341"/>
                    <a:pt x="701" y="1381"/>
                    <a:pt x="1054" y="1381"/>
                  </a:cubicBezTo>
                  <a:cubicBezTo>
                    <a:pt x="1063" y="1381"/>
                    <a:pt x="1073" y="1380"/>
                    <a:pt x="1082" y="1379"/>
                  </a:cubicBezTo>
                  <a:cubicBezTo>
                    <a:pt x="1545" y="1296"/>
                    <a:pt x="1065" y="0"/>
                    <a:pt x="587"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1318975" y="1873725"/>
              <a:ext cx="33000" cy="36525"/>
            </a:xfrm>
            <a:custGeom>
              <a:avLst/>
              <a:gdLst/>
              <a:ahLst/>
              <a:cxnLst/>
              <a:rect l="l" t="t" r="r" b="b"/>
              <a:pathLst>
                <a:path w="1320" h="1461" extrusionOk="0">
                  <a:moveTo>
                    <a:pt x="604" y="0"/>
                  </a:moveTo>
                  <a:cubicBezTo>
                    <a:pt x="570" y="0"/>
                    <a:pt x="535" y="7"/>
                    <a:pt x="499" y="21"/>
                  </a:cubicBezTo>
                  <a:cubicBezTo>
                    <a:pt x="0" y="212"/>
                    <a:pt x="486" y="1443"/>
                    <a:pt x="833" y="1461"/>
                  </a:cubicBezTo>
                  <a:cubicBezTo>
                    <a:pt x="837" y="1461"/>
                    <a:pt x="841" y="1461"/>
                    <a:pt x="845" y="1461"/>
                  </a:cubicBezTo>
                  <a:cubicBezTo>
                    <a:pt x="1320" y="1461"/>
                    <a:pt x="1108" y="0"/>
                    <a:pt x="604"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1406375" y="1917950"/>
              <a:ext cx="24550" cy="21425"/>
            </a:xfrm>
            <a:custGeom>
              <a:avLst/>
              <a:gdLst/>
              <a:ahLst/>
              <a:cxnLst/>
              <a:rect l="l" t="t" r="r" b="b"/>
              <a:pathLst>
                <a:path w="982" h="857" extrusionOk="0">
                  <a:moveTo>
                    <a:pt x="497" y="0"/>
                  </a:moveTo>
                  <a:cubicBezTo>
                    <a:pt x="466" y="0"/>
                    <a:pt x="434" y="6"/>
                    <a:pt x="400" y="18"/>
                  </a:cubicBezTo>
                  <a:cubicBezTo>
                    <a:pt x="0" y="158"/>
                    <a:pt x="317" y="825"/>
                    <a:pt x="597" y="855"/>
                  </a:cubicBezTo>
                  <a:cubicBezTo>
                    <a:pt x="605" y="856"/>
                    <a:pt x="613" y="856"/>
                    <a:pt x="621" y="856"/>
                  </a:cubicBezTo>
                  <a:cubicBezTo>
                    <a:pt x="981" y="856"/>
                    <a:pt x="878" y="0"/>
                    <a:pt x="497"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1562400" y="2070900"/>
              <a:ext cx="15200" cy="12150"/>
            </a:xfrm>
            <a:custGeom>
              <a:avLst/>
              <a:gdLst/>
              <a:ahLst/>
              <a:cxnLst/>
              <a:rect l="l" t="t" r="r" b="b"/>
              <a:pathLst>
                <a:path w="608" h="486" extrusionOk="0">
                  <a:moveTo>
                    <a:pt x="291" y="1"/>
                  </a:moveTo>
                  <a:cubicBezTo>
                    <a:pt x="269" y="1"/>
                    <a:pt x="245" y="6"/>
                    <a:pt x="221" y="18"/>
                  </a:cubicBezTo>
                  <a:cubicBezTo>
                    <a:pt x="1" y="126"/>
                    <a:pt x="224" y="485"/>
                    <a:pt x="387" y="485"/>
                  </a:cubicBezTo>
                  <a:cubicBezTo>
                    <a:pt x="388" y="485"/>
                    <a:pt x="388" y="485"/>
                    <a:pt x="389" y="485"/>
                  </a:cubicBezTo>
                  <a:cubicBezTo>
                    <a:pt x="608" y="484"/>
                    <a:pt x="503" y="1"/>
                    <a:pt x="291"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1468675" y="2061350"/>
              <a:ext cx="15150" cy="12150"/>
            </a:xfrm>
            <a:custGeom>
              <a:avLst/>
              <a:gdLst/>
              <a:ahLst/>
              <a:cxnLst/>
              <a:rect l="l" t="t" r="r" b="b"/>
              <a:pathLst>
                <a:path w="606" h="486" extrusionOk="0">
                  <a:moveTo>
                    <a:pt x="289" y="1"/>
                  </a:moveTo>
                  <a:cubicBezTo>
                    <a:pt x="267" y="1"/>
                    <a:pt x="243" y="6"/>
                    <a:pt x="219" y="18"/>
                  </a:cubicBezTo>
                  <a:cubicBezTo>
                    <a:pt x="0" y="126"/>
                    <a:pt x="224" y="485"/>
                    <a:pt x="385" y="485"/>
                  </a:cubicBezTo>
                  <a:cubicBezTo>
                    <a:pt x="386" y="485"/>
                    <a:pt x="386" y="485"/>
                    <a:pt x="386" y="485"/>
                  </a:cubicBezTo>
                  <a:cubicBezTo>
                    <a:pt x="606" y="484"/>
                    <a:pt x="501" y="1"/>
                    <a:pt x="289"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1999675" y="2438050"/>
              <a:ext cx="307950" cy="37775"/>
            </a:xfrm>
            <a:custGeom>
              <a:avLst/>
              <a:gdLst/>
              <a:ahLst/>
              <a:cxnLst/>
              <a:rect l="l" t="t" r="r" b="b"/>
              <a:pathLst>
                <a:path w="12318" h="1511" extrusionOk="0">
                  <a:moveTo>
                    <a:pt x="136" y="0"/>
                  </a:moveTo>
                  <a:cubicBezTo>
                    <a:pt x="81" y="0"/>
                    <a:pt x="29" y="38"/>
                    <a:pt x="16" y="95"/>
                  </a:cubicBezTo>
                  <a:cubicBezTo>
                    <a:pt x="0" y="160"/>
                    <a:pt x="40" y="229"/>
                    <a:pt x="107" y="244"/>
                  </a:cubicBezTo>
                  <a:cubicBezTo>
                    <a:pt x="149" y="254"/>
                    <a:pt x="4456" y="1283"/>
                    <a:pt x="12187" y="1510"/>
                  </a:cubicBezTo>
                  <a:lnTo>
                    <a:pt x="12191" y="1510"/>
                  </a:lnTo>
                  <a:cubicBezTo>
                    <a:pt x="12257" y="1510"/>
                    <a:pt x="12311" y="1457"/>
                    <a:pt x="12314" y="1391"/>
                  </a:cubicBezTo>
                  <a:cubicBezTo>
                    <a:pt x="12317" y="1322"/>
                    <a:pt x="12263" y="1266"/>
                    <a:pt x="12194" y="1263"/>
                  </a:cubicBezTo>
                  <a:cubicBezTo>
                    <a:pt x="4494" y="1036"/>
                    <a:pt x="208" y="13"/>
                    <a:pt x="165" y="4"/>
                  </a:cubicBezTo>
                  <a:cubicBezTo>
                    <a:pt x="155" y="1"/>
                    <a:pt x="146" y="0"/>
                    <a:pt x="13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1342500" y="2541400"/>
              <a:ext cx="264925" cy="40625"/>
            </a:xfrm>
            <a:custGeom>
              <a:avLst/>
              <a:gdLst/>
              <a:ahLst/>
              <a:cxnLst/>
              <a:rect l="l" t="t" r="r" b="b"/>
              <a:pathLst>
                <a:path w="10597" h="1625" extrusionOk="0">
                  <a:moveTo>
                    <a:pt x="138" y="0"/>
                  </a:moveTo>
                  <a:cubicBezTo>
                    <a:pt x="76" y="0"/>
                    <a:pt x="21" y="42"/>
                    <a:pt x="13" y="104"/>
                  </a:cubicBezTo>
                  <a:cubicBezTo>
                    <a:pt x="0" y="172"/>
                    <a:pt x="45" y="234"/>
                    <a:pt x="114" y="247"/>
                  </a:cubicBezTo>
                  <a:cubicBezTo>
                    <a:pt x="177" y="256"/>
                    <a:pt x="6591" y="1283"/>
                    <a:pt x="10453" y="1624"/>
                  </a:cubicBezTo>
                  <a:lnTo>
                    <a:pt x="10466" y="1624"/>
                  </a:lnTo>
                  <a:cubicBezTo>
                    <a:pt x="10528" y="1624"/>
                    <a:pt x="10582" y="1578"/>
                    <a:pt x="10590" y="1511"/>
                  </a:cubicBezTo>
                  <a:cubicBezTo>
                    <a:pt x="10596" y="1444"/>
                    <a:pt x="10545" y="1384"/>
                    <a:pt x="10477" y="1377"/>
                  </a:cubicBezTo>
                  <a:cubicBezTo>
                    <a:pt x="6623" y="1039"/>
                    <a:pt x="218" y="10"/>
                    <a:pt x="154" y="1"/>
                  </a:cubicBezTo>
                  <a:cubicBezTo>
                    <a:pt x="149" y="1"/>
                    <a:pt x="144" y="0"/>
                    <a:pt x="13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2961425" y="2501225"/>
              <a:ext cx="327950" cy="40600"/>
            </a:xfrm>
            <a:custGeom>
              <a:avLst/>
              <a:gdLst/>
              <a:ahLst/>
              <a:cxnLst/>
              <a:rect l="l" t="t" r="r" b="b"/>
              <a:pathLst>
                <a:path w="13118" h="1624" extrusionOk="0">
                  <a:moveTo>
                    <a:pt x="12986" y="1"/>
                  </a:moveTo>
                  <a:cubicBezTo>
                    <a:pt x="12980" y="1"/>
                    <a:pt x="12973" y="1"/>
                    <a:pt x="12967" y="2"/>
                  </a:cubicBezTo>
                  <a:cubicBezTo>
                    <a:pt x="6956" y="909"/>
                    <a:pt x="187" y="1375"/>
                    <a:pt x="118" y="1380"/>
                  </a:cubicBezTo>
                  <a:cubicBezTo>
                    <a:pt x="50" y="1383"/>
                    <a:pt x="0" y="1442"/>
                    <a:pt x="3" y="1509"/>
                  </a:cubicBezTo>
                  <a:cubicBezTo>
                    <a:pt x="8" y="1574"/>
                    <a:pt x="62" y="1624"/>
                    <a:pt x="126" y="1624"/>
                  </a:cubicBezTo>
                  <a:lnTo>
                    <a:pt x="135" y="1624"/>
                  </a:lnTo>
                  <a:cubicBezTo>
                    <a:pt x="204" y="1621"/>
                    <a:pt x="6984" y="1155"/>
                    <a:pt x="13004" y="246"/>
                  </a:cubicBezTo>
                  <a:cubicBezTo>
                    <a:pt x="13071" y="235"/>
                    <a:pt x="13117" y="173"/>
                    <a:pt x="13106" y="106"/>
                  </a:cubicBezTo>
                  <a:cubicBezTo>
                    <a:pt x="13098" y="46"/>
                    <a:pt x="13048" y="1"/>
                    <a:pt x="129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1225900" y="2498075"/>
              <a:ext cx="5171350" cy="178925"/>
            </a:xfrm>
            <a:custGeom>
              <a:avLst/>
              <a:gdLst/>
              <a:ahLst/>
              <a:cxnLst/>
              <a:rect l="l" t="t" r="r" b="b"/>
              <a:pathLst>
                <a:path w="206854" h="7157" extrusionOk="0">
                  <a:moveTo>
                    <a:pt x="108455" y="0"/>
                  </a:moveTo>
                  <a:cubicBezTo>
                    <a:pt x="107916" y="0"/>
                    <a:pt x="107384" y="5"/>
                    <a:pt x="106859" y="16"/>
                  </a:cubicBezTo>
                  <a:cubicBezTo>
                    <a:pt x="98408" y="190"/>
                    <a:pt x="41898" y="6277"/>
                    <a:pt x="34328" y="6277"/>
                  </a:cubicBezTo>
                  <a:cubicBezTo>
                    <a:pt x="26757" y="6277"/>
                    <a:pt x="5985" y="3969"/>
                    <a:pt x="0" y="3618"/>
                  </a:cubicBezTo>
                  <a:lnTo>
                    <a:pt x="0" y="3618"/>
                  </a:lnTo>
                  <a:cubicBezTo>
                    <a:pt x="5985" y="3969"/>
                    <a:pt x="26757" y="7156"/>
                    <a:pt x="34328" y="7156"/>
                  </a:cubicBezTo>
                  <a:cubicBezTo>
                    <a:pt x="41898" y="7156"/>
                    <a:pt x="98409" y="732"/>
                    <a:pt x="106859" y="555"/>
                  </a:cubicBezTo>
                  <a:cubicBezTo>
                    <a:pt x="107281" y="547"/>
                    <a:pt x="107707" y="542"/>
                    <a:pt x="108138" y="542"/>
                  </a:cubicBezTo>
                  <a:cubicBezTo>
                    <a:pt x="116337" y="542"/>
                    <a:pt x="126039" y="2058"/>
                    <a:pt x="132562" y="2393"/>
                  </a:cubicBezTo>
                  <a:cubicBezTo>
                    <a:pt x="139258" y="2735"/>
                    <a:pt x="167048" y="6051"/>
                    <a:pt x="174790" y="6051"/>
                  </a:cubicBezTo>
                  <a:cubicBezTo>
                    <a:pt x="174986" y="6051"/>
                    <a:pt x="175170" y="6049"/>
                    <a:pt x="175340" y="6044"/>
                  </a:cubicBezTo>
                  <a:cubicBezTo>
                    <a:pt x="182187" y="5870"/>
                    <a:pt x="202862" y="3486"/>
                    <a:pt x="206820" y="2971"/>
                  </a:cubicBezTo>
                  <a:lnTo>
                    <a:pt x="206854" y="2088"/>
                  </a:lnTo>
                  <a:lnTo>
                    <a:pt x="206854" y="2088"/>
                  </a:lnTo>
                  <a:cubicBezTo>
                    <a:pt x="202980" y="2616"/>
                    <a:pt x="181150" y="5167"/>
                    <a:pt x="174284" y="5344"/>
                  </a:cubicBezTo>
                  <a:cubicBezTo>
                    <a:pt x="174125" y="5348"/>
                    <a:pt x="173954" y="5350"/>
                    <a:pt x="173772" y="5350"/>
                  </a:cubicBezTo>
                  <a:cubicBezTo>
                    <a:pt x="166128" y="5350"/>
                    <a:pt x="139267" y="1858"/>
                    <a:pt x="132562" y="1515"/>
                  </a:cubicBezTo>
                  <a:cubicBezTo>
                    <a:pt x="126123" y="1186"/>
                    <a:pt x="116585" y="0"/>
                    <a:pt x="10845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1557775" y="2765275"/>
              <a:ext cx="394125" cy="35325"/>
            </a:xfrm>
            <a:custGeom>
              <a:avLst/>
              <a:gdLst/>
              <a:ahLst/>
              <a:cxnLst/>
              <a:rect l="l" t="t" r="r" b="b"/>
              <a:pathLst>
                <a:path w="15765" h="1413" extrusionOk="0">
                  <a:moveTo>
                    <a:pt x="15630" y="0"/>
                  </a:moveTo>
                  <a:cubicBezTo>
                    <a:pt x="15624" y="0"/>
                    <a:pt x="15617" y="1"/>
                    <a:pt x="15610" y="2"/>
                  </a:cubicBezTo>
                  <a:cubicBezTo>
                    <a:pt x="9825" y="956"/>
                    <a:pt x="5677" y="1167"/>
                    <a:pt x="3143" y="1167"/>
                  </a:cubicBezTo>
                  <a:cubicBezTo>
                    <a:pt x="1164" y="1167"/>
                    <a:pt x="170" y="1038"/>
                    <a:pt x="148" y="1035"/>
                  </a:cubicBezTo>
                  <a:cubicBezTo>
                    <a:pt x="143" y="1034"/>
                    <a:pt x="138" y="1034"/>
                    <a:pt x="133" y="1034"/>
                  </a:cubicBezTo>
                  <a:cubicBezTo>
                    <a:pt x="72" y="1034"/>
                    <a:pt x="20" y="1077"/>
                    <a:pt x="10" y="1141"/>
                  </a:cubicBezTo>
                  <a:cubicBezTo>
                    <a:pt x="0" y="1206"/>
                    <a:pt x="47" y="1268"/>
                    <a:pt x="115" y="1279"/>
                  </a:cubicBezTo>
                  <a:cubicBezTo>
                    <a:pt x="139" y="1282"/>
                    <a:pt x="1144" y="1412"/>
                    <a:pt x="3144" y="1412"/>
                  </a:cubicBezTo>
                  <a:cubicBezTo>
                    <a:pt x="5691" y="1412"/>
                    <a:pt x="9854" y="1201"/>
                    <a:pt x="15651" y="246"/>
                  </a:cubicBezTo>
                  <a:cubicBezTo>
                    <a:pt x="15717" y="233"/>
                    <a:pt x="15764" y="171"/>
                    <a:pt x="15752" y="103"/>
                  </a:cubicBezTo>
                  <a:cubicBezTo>
                    <a:pt x="15742" y="44"/>
                    <a:pt x="15690" y="0"/>
                    <a:pt x="15630"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1885075" y="2705025"/>
              <a:ext cx="256200" cy="31975"/>
            </a:xfrm>
            <a:custGeom>
              <a:avLst/>
              <a:gdLst/>
              <a:ahLst/>
              <a:cxnLst/>
              <a:rect l="l" t="t" r="r" b="b"/>
              <a:pathLst>
                <a:path w="10248" h="1279" extrusionOk="0">
                  <a:moveTo>
                    <a:pt x="10115" y="0"/>
                  </a:moveTo>
                  <a:cubicBezTo>
                    <a:pt x="10110" y="0"/>
                    <a:pt x="10104" y="1"/>
                    <a:pt x="10098" y="1"/>
                  </a:cubicBezTo>
                  <a:cubicBezTo>
                    <a:pt x="7038" y="455"/>
                    <a:pt x="187" y="1028"/>
                    <a:pt x="119" y="1034"/>
                  </a:cubicBezTo>
                  <a:cubicBezTo>
                    <a:pt x="50" y="1037"/>
                    <a:pt x="1" y="1098"/>
                    <a:pt x="5" y="1166"/>
                  </a:cubicBezTo>
                  <a:cubicBezTo>
                    <a:pt x="11" y="1230"/>
                    <a:pt x="64" y="1278"/>
                    <a:pt x="128" y="1278"/>
                  </a:cubicBezTo>
                  <a:lnTo>
                    <a:pt x="137" y="1278"/>
                  </a:lnTo>
                  <a:cubicBezTo>
                    <a:pt x="207" y="1274"/>
                    <a:pt x="7068" y="699"/>
                    <a:pt x="10135" y="244"/>
                  </a:cubicBezTo>
                  <a:cubicBezTo>
                    <a:pt x="10201" y="234"/>
                    <a:pt x="10247" y="172"/>
                    <a:pt x="10238" y="104"/>
                  </a:cubicBezTo>
                  <a:cubicBezTo>
                    <a:pt x="10229" y="44"/>
                    <a:pt x="10177" y="0"/>
                    <a:pt x="1011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1221450" y="2690100"/>
              <a:ext cx="5175800" cy="505375"/>
            </a:xfrm>
            <a:custGeom>
              <a:avLst/>
              <a:gdLst/>
              <a:ahLst/>
              <a:cxnLst/>
              <a:rect l="l" t="t" r="r" b="b"/>
              <a:pathLst>
                <a:path w="207032" h="20215" extrusionOk="0">
                  <a:moveTo>
                    <a:pt x="69716" y="0"/>
                  </a:moveTo>
                  <a:cubicBezTo>
                    <a:pt x="63730" y="0"/>
                    <a:pt x="23944" y="6398"/>
                    <a:pt x="17430" y="6398"/>
                  </a:cubicBezTo>
                  <a:cubicBezTo>
                    <a:pt x="10915" y="6398"/>
                    <a:pt x="1585" y="3458"/>
                    <a:pt x="1" y="3281"/>
                  </a:cubicBezTo>
                  <a:lnTo>
                    <a:pt x="1" y="20214"/>
                  </a:lnTo>
                  <a:lnTo>
                    <a:pt x="206327" y="20214"/>
                  </a:lnTo>
                  <a:lnTo>
                    <a:pt x="207032" y="5873"/>
                  </a:lnTo>
                  <a:lnTo>
                    <a:pt x="207032" y="5873"/>
                  </a:lnTo>
                  <a:cubicBezTo>
                    <a:pt x="206928" y="5877"/>
                    <a:pt x="206814" y="5879"/>
                    <a:pt x="206691" y="5879"/>
                  </a:cubicBezTo>
                  <a:cubicBezTo>
                    <a:pt x="201440" y="5879"/>
                    <a:pt x="179808" y="2251"/>
                    <a:pt x="167422" y="1906"/>
                  </a:cubicBezTo>
                  <a:cubicBezTo>
                    <a:pt x="167185" y="1900"/>
                    <a:pt x="166944" y="1897"/>
                    <a:pt x="166699" y="1897"/>
                  </a:cubicBezTo>
                  <a:cubicBezTo>
                    <a:pt x="154150" y="1897"/>
                    <a:pt x="131208" y="10337"/>
                    <a:pt x="124749" y="10337"/>
                  </a:cubicBezTo>
                  <a:cubicBezTo>
                    <a:pt x="124585" y="10337"/>
                    <a:pt x="124432" y="10331"/>
                    <a:pt x="124290" y="10320"/>
                  </a:cubicBezTo>
                  <a:cubicBezTo>
                    <a:pt x="118430" y="9862"/>
                    <a:pt x="75700" y="0"/>
                    <a:pt x="697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1221500" y="2591025"/>
              <a:ext cx="5175750" cy="388350"/>
            </a:xfrm>
            <a:custGeom>
              <a:avLst/>
              <a:gdLst/>
              <a:ahLst/>
              <a:cxnLst/>
              <a:rect l="l" t="t" r="r" b="b"/>
              <a:pathLst>
                <a:path w="207030" h="15534" extrusionOk="0">
                  <a:moveTo>
                    <a:pt x="57774" y="0"/>
                  </a:moveTo>
                  <a:cubicBezTo>
                    <a:pt x="57603" y="0"/>
                    <a:pt x="57453" y="30"/>
                    <a:pt x="57324" y="94"/>
                  </a:cubicBezTo>
                  <a:cubicBezTo>
                    <a:pt x="56055" y="728"/>
                    <a:pt x="57898" y="2620"/>
                    <a:pt x="57898" y="2620"/>
                  </a:cubicBezTo>
                  <a:cubicBezTo>
                    <a:pt x="57898" y="2620"/>
                    <a:pt x="56963" y="2125"/>
                    <a:pt x="56045" y="2125"/>
                  </a:cubicBezTo>
                  <a:cubicBezTo>
                    <a:pt x="55637" y="2125"/>
                    <a:pt x="55232" y="2223"/>
                    <a:pt x="54915" y="2505"/>
                  </a:cubicBezTo>
                  <a:cubicBezTo>
                    <a:pt x="53882" y="3423"/>
                    <a:pt x="54800" y="4687"/>
                    <a:pt x="54800" y="4687"/>
                  </a:cubicBezTo>
                  <a:cubicBezTo>
                    <a:pt x="54800" y="4687"/>
                    <a:pt x="53468" y="4155"/>
                    <a:pt x="51921" y="4155"/>
                  </a:cubicBezTo>
                  <a:cubicBezTo>
                    <a:pt x="51436" y="4155"/>
                    <a:pt x="50931" y="4207"/>
                    <a:pt x="50438" y="4344"/>
                  </a:cubicBezTo>
                  <a:cubicBezTo>
                    <a:pt x="49191" y="4689"/>
                    <a:pt x="48615" y="5453"/>
                    <a:pt x="48352" y="6006"/>
                  </a:cubicBezTo>
                  <a:cubicBezTo>
                    <a:pt x="35498" y="7786"/>
                    <a:pt x="21121" y="9841"/>
                    <a:pt x="17429" y="9841"/>
                  </a:cubicBezTo>
                  <a:cubicBezTo>
                    <a:pt x="10917" y="9841"/>
                    <a:pt x="1585" y="6901"/>
                    <a:pt x="0" y="6724"/>
                  </a:cubicBezTo>
                  <a:lnTo>
                    <a:pt x="0" y="7778"/>
                  </a:lnTo>
                  <a:cubicBezTo>
                    <a:pt x="1585" y="7955"/>
                    <a:pt x="10917" y="11598"/>
                    <a:pt x="17429" y="11598"/>
                  </a:cubicBezTo>
                  <a:cubicBezTo>
                    <a:pt x="23943" y="11598"/>
                    <a:pt x="63729" y="4495"/>
                    <a:pt x="69715" y="4495"/>
                  </a:cubicBezTo>
                  <a:cubicBezTo>
                    <a:pt x="75702" y="4495"/>
                    <a:pt x="118431" y="15060"/>
                    <a:pt x="124290" y="15518"/>
                  </a:cubicBezTo>
                  <a:cubicBezTo>
                    <a:pt x="124422" y="15528"/>
                    <a:pt x="124564" y="15533"/>
                    <a:pt x="124715" y="15533"/>
                  </a:cubicBezTo>
                  <a:cubicBezTo>
                    <a:pt x="131137" y="15533"/>
                    <a:pt x="154189" y="6391"/>
                    <a:pt x="166747" y="6391"/>
                  </a:cubicBezTo>
                  <a:cubicBezTo>
                    <a:pt x="166975" y="6391"/>
                    <a:pt x="167200" y="6394"/>
                    <a:pt x="167421" y="6400"/>
                  </a:cubicBezTo>
                  <a:cubicBezTo>
                    <a:pt x="179735" y="6742"/>
                    <a:pt x="201196" y="9848"/>
                    <a:pt x="206596" y="9848"/>
                  </a:cubicBezTo>
                  <a:cubicBezTo>
                    <a:pt x="206745" y="9848"/>
                    <a:pt x="206881" y="9846"/>
                    <a:pt x="207005" y="9841"/>
                  </a:cubicBezTo>
                  <a:lnTo>
                    <a:pt x="207030" y="9313"/>
                  </a:lnTo>
                  <a:lnTo>
                    <a:pt x="207030" y="9313"/>
                  </a:lnTo>
                  <a:cubicBezTo>
                    <a:pt x="206929" y="9317"/>
                    <a:pt x="206820" y="9318"/>
                    <a:pt x="206702" y="9318"/>
                  </a:cubicBezTo>
                  <a:cubicBezTo>
                    <a:pt x="201905" y="9318"/>
                    <a:pt x="183287" y="6262"/>
                    <a:pt x="170670" y="5492"/>
                  </a:cubicBezTo>
                  <a:cubicBezTo>
                    <a:pt x="170723" y="5487"/>
                    <a:pt x="170753" y="5487"/>
                    <a:pt x="170753" y="5487"/>
                  </a:cubicBezTo>
                  <a:cubicBezTo>
                    <a:pt x="167609" y="5285"/>
                    <a:pt x="162911" y="5056"/>
                    <a:pt x="159933" y="5056"/>
                  </a:cubicBezTo>
                  <a:cubicBezTo>
                    <a:pt x="158668" y="5056"/>
                    <a:pt x="157714" y="5098"/>
                    <a:pt x="157320" y="5200"/>
                  </a:cubicBezTo>
                  <a:cubicBezTo>
                    <a:pt x="156000" y="5543"/>
                    <a:pt x="156977" y="6177"/>
                    <a:pt x="156977" y="6177"/>
                  </a:cubicBezTo>
                  <a:cubicBezTo>
                    <a:pt x="156977" y="6177"/>
                    <a:pt x="156155" y="6158"/>
                    <a:pt x="155090" y="6158"/>
                  </a:cubicBezTo>
                  <a:cubicBezTo>
                    <a:pt x="153498" y="6158"/>
                    <a:pt x="151362" y="6200"/>
                    <a:pt x="150606" y="6405"/>
                  </a:cubicBezTo>
                  <a:cubicBezTo>
                    <a:pt x="149342" y="6750"/>
                    <a:pt x="149745" y="7210"/>
                    <a:pt x="149745" y="7210"/>
                  </a:cubicBezTo>
                  <a:cubicBezTo>
                    <a:pt x="149745" y="7210"/>
                    <a:pt x="148072" y="7065"/>
                    <a:pt x="145935" y="7065"/>
                  </a:cubicBezTo>
                  <a:cubicBezTo>
                    <a:pt x="144035" y="7065"/>
                    <a:pt x="141769" y="7179"/>
                    <a:pt x="139986" y="7612"/>
                  </a:cubicBezTo>
                  <a:cubicBezTo>
                    <a:pt x="136200" y="8530"/>
                    <a:pt x="137748" y="10425"/>
                    <a:pt x="137748" y="10425"/>
                  </a:cubicBezTo>
                  <a:cubicBezTo>
                    <a:pt x="137748" y="10425"/>
                    <a:pt x="132213" y="11408"/>
                    <a:pt x="131705" y="12589"/>
                  </a:cubicBezTo>
                  <a:cubicBezTo>
                    <a:pt x="128700" y="13306"/>
                    <a:pt x="126260" y="13774"/>
                    <a:pt x="124739" y="13774"/>
                  </a:cubicBezTo>
                  <a:cubicBezTo>
                    <a:pt x="124578" y="13774"/>
                    <a:pt x="124428" y="13769"/>
                    <a:pt x="124288" y="13758"/>
                  </a:cubicBezTo>
                  <a:cubicBezTo>
                    <a:pt x="120344" y="13449"/>
                    <a:pt x="99704" y="8883"/>
                    <a:pt x="84800" y="5930"/>
                  </a:cubicBezTo>
                  <a:cubicBezTo>
                    <a:pt x="77145" y="4329"/>
                    <a:pt x="70751" y="1803"/>
                    <a:pt x="68590" y="1803"/>
                  </a:cubicBezTo>
                  <a:cubicBezTo>
                    <a:pt x="68502" y="1803"/>
                    <a:pt x="68421" y="1807"/>
                    <a:pt x="68347" y="1815"/>
                  </a:cubicBezTo>
                  <a:cubicBezTo>
                    <a:pt x="66395" y="2045"/>
                    <a:pt x="67314" y="3308"/>
                    <a:pt x="67314" y="3308"/>
                  </a:cubicBezTo>
                  <a:cubicBezTo>
                    <a:pt x="67314" y="3308"/>
                    <a:pt x="64481" y="2733"/>
                    <a:pt x="62376" y="1815"/>
                  </a:cubicBezTo>
                  <a:cubicBezTo>
                    <a:pt x="60300" y="909"/>
                    <a:pt x="58721" y="0"/>
                    <a:pt x="57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2813175" y="2583775"/>
              <a:ext cx="43600" cy="26825"/>
            </a:xfrm>
            <a:custGeom>
              <a:avLst/>
              <a:gdLst/>
              <a:ahLst/>
              <a:cxnLst/>
              <a:rect l="l" t="t" r="r" b="b"/>
              <a:pathLst>
                <a:path w="1744" h="1073" extrusionOk="0">
                  <a:moveTo>
                    <a:pt x="486" y="1"/>
                  </a:moveTo>
                  <a:cubicBezTo>
                    <a:pt x="372" y="1"/>
                    <a:pt x="277" y="45"/>
                    <a:pt x="219" y="151"/>
                  </a:cubicBezTo>
                  <a:cubicBezTo>
                    <a:pt x="1" y="554"/>
                    <a:pt x="838" y="1073"/>
                    <a:pt x="1249" y="1073"/>
                  </a:cubicBezTo>
                  <a:cubicBezTo>
                    <a:pt x="1315" y="1073"/>
                    <a:pt x="1369" y="1060"/>
                    <a:pt x="1407" y="1031"/>
                  </a:cubicBezTo>
                  <a:cubicBezTo>
                    <a:pt x="1743" y="774"/>
                    <a:pt x="959" y="1"/>
                    <a:pt x="4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2574950" y="2595275"/>
              <a:ext cx="43600" cy="26825"/>
            </a:xfrm>
            <a:custGeom>
              <a:avLst/>
              <a:gdLst/>
              <a:ahLst/>
              <a:cxnLst/>
              <a:rect l="l" t="t" r="r" b="b"/>
              <a:pathLst>
                <a:path w="1744" h="1073" extrusionOk="0">
                  <a:moveTo>
                    <a:pt x="486" y="1"/>
                  </a:moveTo>
                  <a:cubicBezTo>
                    <a:pt x="372" y="1"/>
                    <a:pt x="277" y="45"/>
                    <a:pt x="219" y="151"/>
                  </a:cubicBezTo>
                  <a:cubicBezTo>
                    <a:pt x="1" y="554"/>
                    <a:pt x="838" y="1073"/>
                    <a:pt x="1249" y="1073"/>
                  </a:cubicBezTo>
                  <a:cubicBezTo>
                    <a:pt x="1315" y="1073"/>
                    <a:pt x="1369" y="1059"/>
                    <a:pt x="1407" y="1030"/>
                  </a:cubicBezTo>
                  <a:cubicBezTo>
                    <a:pt x="1743" y="773"/>
                    <a:pt x="959" y="1"/>
                    <a:pt x="4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2525600" y="2650900"/>
              <a:ext cx="34550" cy="21525"/>
            </a:xfrm>
            <a:custGeom>
              <a:avLst/>
              <a:gdLst/>
              <a:ahLst/>
              <a:cxnLst/>
              <a:rect l="l" t="t" r="r" b="b"/>
              <a:pathLst>
                <a:path w="1382" h="861" extrusionOk="0">
                  <a:moveTo>
                    <a:pt x="387" y="0"/>
                  </a:moveTo>
                  <a:cubicBezTo>
                    <a:pt x="300" y="0"/>
                    <a:pt x="226" y="35"/>
                    <a:pt x="180" y="116"/>
                  </a:cubicBezTo>
                  <a:cubicBezTo>
                    <a:pt x="1" y="434"/>
                    <a:pt x="667" y="860"/>
                    <a:pt x="991" y="860"/>
                  </a:cubicBezTo>
                  <a:cubicBezTo>
                    <a:pt x="1040" y="860"/>
                    <a:pt x="1081" y="851"/>
                    <a:pt x="1111" y="829"/>
                  </a:cubicBezTo>
                  <a:cubicBezTo>
                    <a:pt x="1381" y="629"/>
                    <a:pt x="761" y="0"/>
                    <a:pt x="38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2765450" y="2555200"/>
              <a:ext cx="28225" cy="16975"/>
            </a:xfrm>
            <a:custGeom>
              <a:avLst/>
              <a:gdLst/>
              <a:ahLst/>
              <a:cxnLst/>
              <a:rect l="l" t="t" r="r" b="b"/>
              <a:pathLst>
                <a:path w="1129" h="679" extrusionOk="0">
                  <a:moveTo>
                    <a:pt x="400" y="0"/>
                  </a:moveTo>
                  <a:cubicBezTo>
                    <a:pt x="302" y="0"/>
                    <a:pt x="214" y="42"/>
                    <a:pt x="159" y="147"/>
                  </a:cubicBezTo>
                  <a:cubicBezTo>
                    <a:pt x="1" y="443"/>
                    <a:pt x="400" y="679"/>
                    <a:pt x="684" y="679"/>
                  </a:cubicBezTo>
                  <a:cubicBezTo>
                    <a:pt x="758" y="679"/>
                    <a:pt x="824" y="663"/>
                    <a:pt x="870" y="628"/>
                  </a:cubicBezTo>
                  <a:cubicBezTo>
                    <a:pt x="1128" y="435"/>
                    <a:pt x="714" y="0"/>
                    <a:pt x="400"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2460200" y="2640300"/>
              <a:ext cx="21375" cy="12800"/>
            </a:xfrm>
            <a:custGeom>
              <a:avLst/>
              <a:gdLst/>
              <a:ahLst/>
              <a:cxnLst/>
              <a:rect l="l" t="t" r="r" b="b"/>
              <a:pathLst>
                <a:path w="855" h="512" extrusionOk="0">
                  <a:moveTo>
                    <a:pt x="303" y="1"/>
                  </a:moveTo>
                  <a:cubicBezTo>
                    <a:pt x="229" y="1"/>
                    <a:pt x="163" y="33"/>
                    <a:pt x="121" y="112"/>
                  </a:cubicBezTo>
                  <a:cubicBezTo>
                    <a:pt x="1" y="335"/>
                    <a:pt x="302" y="512"/>
                    <a:pt x="518" y="512"/>
                  </a:cubicBezTo>
                  <a:cubicBezTo>
                    <a:pt x="574" y="512"/>
                    <a:pt x="624" y="500"/>
                    <a:pt x="659" y="473"/>
                  </a:cubicBezTo>
                  <a:cubicBezTo>
                    <a:pt x="854" y="329"/>
                    <a:pt x="540" y="1"/>
                    <a:pt x="303"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2752125" y="2506425"/>
              <a:ext cx="16550" cy="10475"/>
            </a:xfrm>
            <a:custGeom>
              <a:avLst/>
              <a:gdLst/>
              <a:ahLst/>
              <a:cxnLst/>
              <a:rect l="l" t="t" r="r" b="b"/>
              <a:pathLst>
                <a:path w="662" h="419" extrusionOk="0">
                  <a:moveTo>
                    <a:pt x="248" y="1"/>
                  </a:moveTo>
                  <a:cubicBezTo>
                    <a:pt x="203" y="1"/>
                    <a:pt x="160" y="19"/>
                    <a:pt x="126" y="64"/>
                  </a:cubicBezTo>
                  <a:cubicBezTo>
                    <a:pt x="1" y="233"/>
                    <a:pt x="254" y="419"/>
                    <a:pt x="418" y="419"/>
                  </a:cubicBezTo>
                  <a:cubicBezTo>
                    <a:pt x="445" y="419"/>
                    <a:pt x="470" y="414"/>
                    <a:pt x="490" y="403"/>
                  </a:cubicBezTo>
                  <a:cubicBezTo>
                    <a:pt x="662" y="311"/>
                    <a:pt x="433" y="1"/>
                    <a:pt x="24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2499850" y="2556050"/>
              <a:ext cx="16550" cy="10450"/>
            </a:xfrm>
            <a:custGeom>
              <a:avLst/>
              <a:gdLst/>
              <a:ahLst/>
              <a:cxnLst/>
              <a:rect l="l" t="t" r="r" b="b"/>
              <a:pathLst>
                <a:path w="662" h="418" extrusionOk="0">
                  <a:moveTo>
                    <a:pt x="247" y="0"/>
                  </a:moveTo>
                  <a:cubicBezTo>
                    <a:pt x="201" y="0"/>
                    <a:pt x="158" y="19"/>
                    <a:pt x="124" y="64"/>
                  </a:cubicBezTo>
                  <a:cubicBezTo>
                    <a:pt x="0" y="233"/>
                    <a:pt x="252" y="417"/>
                    <a:pt x="416" y="417"/>
                  </a:cubicBezTo>
                  <a:cubicBezTo>
                    <a:pt x="443" y="417"/>
                    <a:pt x="468" y="412"/>
                    <a:pt x="488" y="401"/>
                  </a:cubicBezTo>
                  <a:cubicBezTo>
                    <a:pt x="661" y="309"/>
                    <a:pt x="432" y="0"/>
                    <a:pt x="24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2884975" y="2580400"/>
              <a:ext cx="16575" cy="10450"/>
            </a:xfrm>
            <a:custGeom>
              <a:avLst/>
              <a:gdLst/>
              <a:ahLst/>
              <a:cxnLst/>
              <a:rect l="l" t="t" r="r" b="b"/>
              <a:pathLst>
                <a:path w="663" h="418" extrusionOk="0">
                  <a:moveTo>
                    <a:pt x="248" y="1"/>
                  </a:moveTo>
                  <a:cubicBezTo>
                    <a:pt x="202" y="1"/>
                    <a:pt x="159" y="19"/>
                    <a:pt x="126" y="64"/>
                  </a:cubicBezTo>
                  <a:cubicBezTo>
                    <a:pt x="0" y="233"/>
                    <a:pt x="256" y="418"/>
                    <a:pt x="420" y="418"/>
                  </a:cubicBezTo>
                  <a:cubicBezTo>
                    <a:pt x="446" y="418"/>
                    <a:pt x="470" y="413"/>
                    <a:pt x="489" y="403"/>
                  </a:cubicBezTo>
                  <a:cubicBezTo>
                    <a:pt x="663" y="311"/>
                    <a:pt x="433" y="1"/>
                    <a:pt x="24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2929125" y="2741200"/>
              <a:ext cx="487250" cy="94025"/>
            </a:xfrm>
            <a:custGeom>
              <a:avLst/>
              <a:gdLst/>
              <a:ahLst/>
              <a:cxnLst/>
              <a:rect l="l" t="t" r="r" b="b"/>
              <a:pathLst>
                <a:path w="19490" h="3761" extrusionOk="0">
                  <a:moveTo>
                    <a:pt x="601" y="1"/>
                  </a:moveTo>
                  <a:cubicBezTo>
                    <a:pt x="422" y="1"/>
                    <a:pt x="267" y="8"/>
                    <a:pt x="138" y="24"/>
                  </a:cubicBezTo>
                  <a:cubicBezTo>
                    <a:pt x="58" y="33"/>
                    <a:pt x="0" y="108"/>
                    <a:pt x="11" y="188"/>
                  </a:cubicBezTo>
                  <a:cubicBezTo>
                    <a:pt x="20" y="266"/>
                    <a:pt x="86" y="320"/>
                    <a:pt x="161" y="320"/>
                  </a:cubicBezTo>
                  <a:cubicBezTo>
                    <a:pt x="166" y="320"/>
                    <a:pt x="171" y="319"/>
                    <a:pt x="176" y="319"/>
                  </a:cubicBezTo>
                  <a:cubicBezTo>
                    <a:pt x="297" y="304"/>
                    <a:pt x="443" y="297"/>
                    <a:pt x="611" y="297"/>
                  </a:cubicBezTo>
                  <a:cubicBezTo>
                    <a:pt x="4349" y="297"/>
                    <a:pt x="19141" y="3724"/>
                    <a:pt x="19297" y="3759"/>
                  </a:cubicBezTo>
                  <a:cubicBezTo>
                    <a:pt x="19307" y="3759"/>
                    <a:pt x="19318" y="3761"/>
                    <a:pt x="19328" y="3761"/>
                  </a:cubicBezTo>
                  <a:cubicBezTo>
                    <a:pt x="19397" y="3761"/>
                    <a:pt x="19457" y="3714"/>
                    <a:pt x="19473" y="3647"/>
                  </a:cubicBezTo>
                  <a:cubicBezTo>
                    <a:pt x="19490" y="3567"/>
                    <a:pt x="19442" y="3488"/>
                    <a:pt x="19361" y="3470"/>
                  </a:cubicBezTo>
                  <a:cubicBezTo>
                    <a:pt x="18726" y="3322"/>
                    <a:pt x="4385" y="1"/>
                    <a:pt x="60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1221450" y="2690100"/>
              <a:ext cx="5175800" cy="505375"/>
            </a:xfrm>
            <a:custGeom>
              <a:avLst/>
              <a:gdLst/>
              <a:ahLst/>
              <a:cxnLst/>
              <a:rect l="l" t="t" r="r" b="b"/>
              <a:pathLst>
                <a:path w="207032" h="20215" extrusionOk="0">
                  <a:moveTo>
                    <a:pt x="69716" y="0"/>
                  </a:moveTo>
                  <a:cubicBezTo>
                    <a:pt x="63730" y="0"/>
                    <a:pt x="23944" y="6398"/>
                    <a:pt x="17430" y="6398"/>
                  </a:cubicBezTo>
                  <a:cubicBezTo>
                    <a:pt x="10915" y="6398"/>
                    <a:pt x="1585" y="3458"/>
                    <a:pt x="1" y="3281"/>
                  </a:cubicBezTo>
                  <a:lnTo>
                    <a:pt x="1" y="20214"/>
                  </a:lnTo>
                  <a:lnTo>
                    <a:pt x="206327" y="20214"/>
                  </a:lnTo>
                  <a:lnTo>
                    <a:pt x="207032" y="5873"/>
                  </a:lnTo>
                  <a:lnTo>
                    <a:pt x="207032" y="5873"/>
                  </a:lnTo>
                  <a:cubicBezTo>
                    <a:pt x="206928" y="5877"/>
                    <a:pt x="206814" y="5879"/>
                    <a:pt x="206691" y="5879"/>
                  </a:cubicBezTo>
                  <a:cubicBezTo>
                    <a:pt x="201440" y="5879"/>
                    <a:pt x="179808" y="2251"/>
                    <a:pt x="167422" y="1906"/>
                  </a:cubicBezTo>
                  <a:cubicBezTo>
                    <a:pt x="167185" y="1900"/>
                    <a:pt x="166944" y="1897"/>
                    <a:pt x="166699" y="1897"/>
                  </a:cubicBezTo>
                  <a:cubicBezTo>
                    <a:pt x="154150" y="1897"/>
                    <a:pt x="131208" y="10337"/>
                    <a:pt x="124749" y="10337"/>
                  </a:cubicBezTo>
                  <a:cubicBezTo>
                    <a:pt x="124585" y="10337"/>
                    <a:pt x="124432" y="10331"/>
                    <a:pt x="124290" y="10320"/>
                  </a:cubicBezTo>
                  <a:cubicBezTo>
                    <a:pt x="118430" y="9862"/>
                    <a:pt x="75700" y="0"/>
                    <a:pt x="6971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1221500" y="2591025"/>
              <a:ext cx="5175750" cy="388350"/>
            </a:xfrm>
            <a:custGeom>
              <a:avLst/>
              <a:gdLst/>
              <a:ahLst/>
              <a:cxnLst/>
              <a:rect l="l" t="t" r="r" b="b"/>
              <a:pathLst>
                <a:path w="207030" h="15534" extrusionOk="0">
                  <a:moveTo>
                    <a:pt x="57774" y="0"/>
                  </a:moveTo>
                  <a:cubicBezTo>
                    <a:pt x="57603" y="0"/>
                    <a:pt x="57453" y="30"/>
                    <a:pt x="57324" y="94"/>
                  </a:cubicBezTo>
                  <a:cubicBezTo>
                    <a:pt x="56055" y="728"/>
                    <a:pt x="57898" y="2620"/>
                    <a:pt x="57898" y="2620"/>
                  </a:cubicBezTo>
                  <a:cubicBezTo>
                    <a:pt x="57898" y="2620"/>
                    <a:pt x="56963" y="2125"/>
                    <a:pt x="56045" y="2125"/>
                  </a:cubicBezTo>
                  <a:cubicBezTo>
                    <a:pt x="55637" y="2125"/>
                    <a:pt x="55232" y="2223"/>
                    <a:pt x="54915" y="2505"/>
                  </a:cubicBezTo>
                  <a:cubicBezTo>
                    <a:pt x="53882" y="3423"/>
                    <a:pt x="54800" y="4687"/>
                    <a:pt x="54800" y="4687"/>
                  </a:cubicBezTo>
                  <a:cubicBezTo>
                    <a:pt x="54800" y="4687"/>
                    <a:pt x="53468" y="4155"/>
                    <a:pt x="51921" y="4155"/>
                  </a:cubicBezTo>
                  <a:cubicBezTo>
                    <a:pt x="51436" y="4155"/>
                    <a:pt x="50931" y="4207"/>
                    <a:pt x="50438" y="4344"/>
                  </a:cubicBezTo>
                  <a:cubicBezTo>
                    <a:pt x="49191" y="4689"/>
                    <a:pt x="48615" y="5453"/>
                    <a:pt x="48352" y="6006"/>
                  </a:cubicBezTo>
                  <a:cubicBezTo>
                    <a:pt x="35498" y="7786"/>
                    <a:pt x="21121" y="9841"/>
                    <a:pt x="17429" y="9841"/>
                  </a:cubicBezTo>
                  <a:cubicBezTo>
                    <a:pt x="10917" y="9841"/>
                    <a:pt x="1585" y="6901"/>
                    <a:pt x="0" y="6724"/>
                  </a:cubicBezTo>
                  <a:lnTo>
                    <a:pt x="0" y="7778"/>
                  </a:lnTo>
                  <a:cubicBezTo>
                    <a:pt x="1585" y="7955"/>
                    <a:pt x="10917" y="11598"/>
                    <a:pt x="17429" y="11598"/>
                  </a:cubicBezTo>
                  <a:cubicBezTo>
                    <a:pt x="23943" y="11598"/>
                    <a:pt x="63729" y="4495"/>
                    <a:pt x="69715" y="4495"/>
                  </a:cubicBezTo>
                  <a:cubicBezTo>
                    <a:pt x="75702" y="4495"/>
                    <a:pt x="118431" y="15060"/>
                    <a:pt x="124290" y="15518"/>
                  </a:cubicBezTo>
                  <a:cubicBezTo>
                    <a:pt x="124422" y="15528"/>
                    <a:pt x="124564" y="15533"/>
                    <a:pt x="124715" y="15533"/>
                  </a:cubicBezTo>
                  <a:cubicBezTo>
                    <a:pt x="131137" y="15533"/>
                    <a:pt x="154189" y="6391"/>
                    <a:pt x="166747" y="6391"/>
                  </a:cubicBezTo>
                  <a:cubicBezTo>
                    <a:pt x="166975" y="6391"/>
                    <a:pt x="167200" y="6394"/>
                    <a:pt x="167421" y="6400"/>
                  </a:cubicBezTo>
                  <a:cubicBezTo>
                    <a:pt x="179735" y="6742"/>
                    <a:pt x="201196" y="9848"/>
                    <a:pt x="206596" y="9848"/>
                  </a:cubicBezTo>
                  <a:cubicBezTo>
                    <a:pt x="206745" y="9848"/>
                    <a:pt x="206881" y="9846"/>
                    <a:pt x="207005" y="9841"/>
                  </a:cubicBezTo>
                  <a:lnTo>
                    <a:pt x="207030" y="9313"/>
                  </a:lnTo>
                  <a:lnTo>
                    <a:pt x="207030" y="9313"/>
                  </a:lnTo>
                  <a:cubicBezTo>
                    <a:pt x="206929" y="9317"/>
                    <a:pt x="206820" y="9318"/>
                    <a:pt x="206702" y="9318"/>
                  </a:cubicBezTo>
                  <a:cubicBezTo>
                    <a:pt x="201905" y="9318"/>
                    <a:pt x="183287" y="6262"/>
                    <a:pt x="170670" y="5492"/>
                  </a:cubicBezTo>
                  <a:cubicBezTo>
                    <a:pt x="170723" y="5487"/>
                    <a:pt x="170753" y="5487"/>
                    <a:pt x="170753" y="5487"/>
                  </a:cubicBezTo>
                  <a:cubicBezTo>
                    <a:pt x="167609" y="5285"/>
                    <a:pt x="162911" y="5056"/>
                    <a:pt x="159933" y="5056"/>
                  </a:cubicBezTo>
                  <a:cubicBezTo>
                    <a:pt x="158668" y="5056"/>
                    <a:pt x="157714" y="5098"/>
                    <a:pt x="157320" y="5200"/>
                  </a:cubicBezTo>
                  <a:cubicBezTo>
                    <a:pt x="156000" y="5543"/>
                    <a:pt x="156977" y="6177"/>
                    <a:pt x="156977" y="6177"/>
                  </a:cubicBezTo>
                  <a:cubicBezTo>
                    <a:pt x="156977" y="6177"/>
                    <a:pt x="156155" y="6158"/>
                    <a:pt x="155090" y="6158"/>
                  </a:cubicBezTo>
                  <a:cubicBezTo>
                    <a:pt x="153498" y="6158"/>
                    <a:pt x="151362" y="6200"/>
                    <a:pt x="150606" y="6405"/>
                  </a:cubicBezTo>
                  <a:cubicBezTo>
                    <a:pt x="149342" y="6750"/>
                    <a:pt x="149745" y="7210"/>
                    <a:pt x="149745" y="7210"/>
                  </a:cubicBezTo>
                  <a:cubicBezTo>
                    <a:pt x="149745" y="7210"/>
                    <a:pt x="148072" y="7065"/>
                    <a:pt x="145935" y="7065"/>
                  </a:cubicBezTo>
                  <a:cubicBezTo>
                    <a:pt x="144035" y="7065"/>
                    <a:pt x="141769" y="7179"/>
                    <a:pt x="139986" y="7612"/>
                  </a:cubicBezTo>
                  <a:cubicBezTo>
                    <a:pt x="136200" y="8530"/>
                    <a:pt x="137748" y="10425"/>
                    <a:pt x="137748" y="10425"/>
                  </a:cubicBezTo>
                  <a:cubicBezTo>
                    <a:pt x="137748" y="10425"/>
                    <a:pt x="132213" y="11408"/>
                    <a:pt x="131705" y="12589"/>
                  </a:cubicBezTo>
                  <a:cubicBezTo>
                    <a:pt x="128700" y="13306"/>
                    <a:pt x="126260" y="13774"/>
                    <a:pt x="124739" y="13774"/>
                  </a:cubicBezTo>
                  <a:cubicBezTo>
                    <a:pt x="124578" y="13774"/>
                    <a:pt x="124428" y="13769"/>
                    <a:pt x="124288" y="13758"/>
                  </a:cubicBezTo>
                  <a:cubicBezTo>
                    <a:pt x="120344" y="13449"/>
                    <a:pt x="99704" y="8883"/>
                    <a:pt x="84800" y="5930"/>
                  </a:cubicBezTo>
                  <a:cubicBezTo>
                    <a:pt x="77145" y="4329"/>
                    <a:pt x="70751" y="1803"/>
                    <a:pt x="68590" y="1803"/>
                  </a:cubicBezTo>
                  <a:cubicBezTo>
                    <a:pt x="68502" y="1803"/>
                    <a:pt x="68421" y="1807"/>
                    <a:pt x="68347" y="1815"/>
                  </a:cubicBezTo>
                  <a:cubicBezTo>
                    <a:pt x="66395" y="2045"/>
                    <a:pt x="67314" y="3308"/>
                    <a:pt x="67314" y="3308"/>
                  </a:cubicBezTo>
                  <a:cubicBezTo>
                    <a:pt x="67314" y="3308"/>
                    <a:pt x="64481" y="2733"/>
                    <a:pt x="62376" y="1815"/>
                  </a:cubicBezTo>
                  <a:cubicBezTo>
                    <a:pt x="60300" y="909"/>
                    <a:pt x="58721" y="0"/>
                    <a:pt x="5777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5969250" y="2173600"/>
              <a:ext cx="273500" cy="18100"/>
            </a:xfrm>
            <a:custGeom>
              <a:avLst/>
              <a:gdLst/>
              <a:ahLst/>
              <a:cxnLst/>
              <a:rect l="l" t="t" r="r" b="b"/>
              <a:pathLst>
                <a:path w="10940" h="724" extrusionOk="0">
                  <a:moveTo>
                    <a:pt x="4487" y="1"/>
                  </a:moveTo>
                  <a:cubicBezTo>
                    <a:pt x="1851" y="1"/>
                    <a:pt x="141" y="244"/>
                    <a:pt x="114" y="246"/>
                  </a:cubicBezTo>
                  <a:cubicBezTo>
                    <a:pt x="47" y="257"/>
                    <a:pt x="0" y="319"/>
                    <a:pt x="10" y="386"/>
                  </a:cubicBezTo>
                  <a:cubicBezTo>
                    <a:pt x="18" y="449"/>
                    <a:pt x="75" y="493"/>
                    <a:pt x="133" y="493"/>
                  </a:cubicBezTo>
                  <a:cubicBezTo>
                    <a:pt x="138" y="493"/>
                    <a:pt x="144" y="493"/>
                    <a:pt x="149" y="492"/>
                  </a:cubicBezTo>
                  <a:cubicBezTo>
                    <a:pt x="178" y="487"/>
                    <a:pt x="1871" y="247"/>
                    <a:pt x="4483" y="247"/>
                  </a:cubicBezTo>
                  <a:cubicBezTo>
                    <a:pt x="6244" y="247"/>
                    <a:pt x="8423" y="356"/>
                    <a:pt x="10790" y="720"/>
                  </a:cubicBezTo>
                  <a:cubicBezTo>
                    <a:pt x="10798" y="723"/>
                    <a:pt x="10804" y="723"/>
                    <a:pt x="10811" y="723"/>
                  </a:cubicBezTo>
                  <a:cubicBezTo>
                    <a:pt x="10868" y="723"/>
                    <a:pt x="10921" y="680"/>
                    <a:pt x="10930" y="616"/>
                  </a:cubicBezTo>
                  <a:cubicBezTo>
                    <a:pt x="10940" y="549"/>
                    <a:pt x="10895" y="486"/>
                    <a:pt x="10828" y="476"/>
                  </a:cubicBezTo>
                  <a:cubicBezTo>
                    <a:pt x="8449" y="111"/>
                    <a:pt x="6259" y="1"/>
                    <a:pt x="448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6190425" y="2217150"/>
              <a:ext cx="111275" cy="17575"/>
            </a:xfrm>
            <a:custGeom>
              <a:avLst/>
              <a:gdLst/>
              <a:ahLst/>
              <a:cxnLst/>
              <a:rect l="l" t="t" r="r" b="b"/>
              <a:pathLst>
                <a:path w="4451" h="703" extrusionOk="0">
                  <a:moveTo>
                    <a:pt x="131" y="0"/>
                  </a:moveTo>
                  <a:cubicBezTo>
                    <a:pt x="64" y="0"/>
                    <a:pt x="8" y="48"/>
                    <a:pt x="3" y="115"/>
                  </a:cubicBezTo>
                  <a:cubicBezTo>
                    <a:pt x="0" y="182"/>
                    <a:pt x="50" y="241"/>
                    <a:pt x="118" y="244"/>
                  </a:cubicBezTo>
                  <a:cubicBezTo>
                    <a:pt x="146" y="247"/>
                    <a:pt x="2938" y="420"/>
                    <a:pt x="4290" y="701"/>
                  </a:cubicBezTo>
                  <a:cubicBezTo>
                    <a:pt x="4298" y="702"/>
                    <a:pt x="4309" y="702"/>
                    <a:pt x="4317" y="702"/>
                  </a:cubicBezTo>
                  <a:cubicBezTo>
                    <a:pt x="4373" y="702"/>
                    <a:pt x="4422" y="663"/>
                    <a:pt x="4436" y="608"/>
                  </a:cubicBezTo>
                  <a:cubicBezTo>
                    <a:pt x="4450" y="542"/>
                    <a:pt x="4407" y="475"/>
                    <a:pt x="4342" y="462"/>
                  </a:cubicBezTo>
                  <a:cubicBezTo>
                    <a:pt x="2970" y="177"/>
                    <a:pt x="162" y="2"/>
                    <a:pt x="134" y="0"/>
                  </a:cubicBezTo>
                  <a:cubicBezTo>
                    <a:pt x="133" y="0"/>
                    <a:pt x="132" y="0"/>
                    <a:pt x="13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1341400" y="3043350"/>
              <a:ext cx="24325" cy="21450"/>
            </a:xfrm>
            <a:custGeom>
              <a:avLst/>
              <a:gdLst/>
              <a:ahLst/>
              <a:cxnLst/>
              <a:rect l="l" t="t" r="r" b="b"/>
              <a:pathLst>
                <a:path w="973" h="858" extrusionOk="0">
                  <a:moveTo>
                    <a:pt x="495" y="0"/>
                  </a:moveTo>
                  <a:cubicBezTo>
                    <a:pt x="465" y="0"/>
                    <a:pt x="433" y="6"/>
                    <a:pt x="400" y="17"/>
                  </a:cubicBezTo>
                  <a:cubicBezTo>
                    <a:pt x="1" y="152"/>
                    <a:pt x="308" y="825"/>
                    <a:pt x="588" y="856"/>
                  </a:cubicBezTo>
                  <a:cubicBezTo>
                    <a:pt x="597" y="857"/>
                    <a:pt x="607" y="857"/>
                    <a:pt x="615" y="857"/>
                  </a:cubicBezTo>
                  <a:cubicBezTo>
                    <a:pt x="973" y="857"/>
                    <a:pt x="878"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1443025" y="3058625"/>
              <a:ext cx="23875" cy="21550"/>
            </a:xfrm>
            <a:custGeom>
              <a:avLst/>
              <a:gdLst/>
              <a:ahLst/>
              <a:cxnLst/>
              <a:rect l="l" t="t" r="r" b="b"/>
              <a:pathLst>
                <a:path w="955" h="862" extrusionOk="0">
                  <a:moveTo>
                    <a:pt x="492" y="0"/>
                  </a:moveTo>
                  <a:cubicBezTo>
                    <a:pt x="465" y="0"/>
                    <a:pt x="436" y="4"/>
                    <a:pt x="406" y="13"/>
                  </a:cubicBezTo>
                  <a:cubicBezTo>
                    <a:pt x="1" y="136"/>
                    <a:pt x="288" y="818"/>
                    <a:pt x="568" y="858"/>
                  </a:cubicBezTo>
                  <a:cubicBezTo>
                    <a:pt x="580" y="860"/>
                    <a:pt x="591" y="861"/>
                    <a:pt x="602" y="861"/>
                  </a:cubicBezTo>
                  <a:cubicBezTo>
                    <a:pt x="954" y="861"/>
                    <a:pt x="879" y="0"/>
                    <a:pt x="4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1330850" y="2913125"/>
              <a:ext cx="15250" cy="12200"/>
            </a:xfrm>
            <a:custGeom>
              <a:avLst/>
              <a:gdLst/>
              <a:ahLst/>
              <a:cxnLst/>
              <a:rect l="l" t="t" r="r" b="b"/>
              <a:pathLst>
                <a:path w="610" h="488" extrusionOk="0">
                  <a:moveTo>
                    <a:pt x="293" y="1"/>
                  </a:moveTo>
                  <a:cubicBezTo>
                    <a:pt x="270" y="1"/>
                    <a:pt x="247" y="6"/>
                    <a:pt x="222" y="18"/>
                  </a:cubicBezTo>
                  <a:cubicBezTo>
                    <a:pt x="1" y="127"/>
                    <a:pt x="225" y="487"/>
                    <a:pt x="388" y="487"/>
                  </a:cubicBezTo>
                  <a:cubicBezTo>
                    <a:pt x="388" y="487"/>
                    <a:pt x="388" y="487"/>
                    <a:pt x="389" y="487"/>
                  </a:cubicBezTo>
                  <a:cubicBezTo>
                    <a:pt x="609" y="484"/>
                    <a:pt x="504" y="1"/>
                    <a:pt x="29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3856750" y="2473000"/>
              <a:ext cx="1074925" cy="109800"/>
            </a:xfrm>
            <a:custGeom>
              <a:avLst/>
              <a:gdLst/>
              <a:ahLst/>
              <a:cxnLst/>
              <a:rect l="l" t="t" r="r" b="b"/>
              <a:pathLst>
                <a:path w="42997" h="4392" extrusionOk="0">
                  <a:moveTo>
                    <a:pt x="14523" y="0"/>
                  </a:moveTo>
                  <a:cubicBezTo>
                    <a:pt x="11069" y="0"/>
                    <a:pt x="4050" y="724"/>
                    <a:pt x="0" y="1081"/>
                  </a:cubicBezTo>
                  <a:lnTo>
                    <a:pt x="5188" y="1176"/>
                  </a:lnTo>
                  <a:lnTo>
                    <a:pt x="42996" y="4391"/>
                  </a:lnTo>
                  <a:cubicBezTo>
                    <a:pt x="42996" y="4391"/>
                    <a:pt x="42768" y="3550"/>
                    <a:pt x="41314" y="3014"/>
                  </a:cubicBezTo>
                  <a:cubicBezTo>
                    <a:pt x="40636" y="2763"/>
                    <a:pt x="39941" y="2696"/>
                    <a:pt x="39392" y="2696"/>
                  </a:cubicBezTo>
                  <a:cubicBezTo>
                    <a:pt x="38765" y="2696"/>
                    <a:pt x="38329" y="2784"/>
                    <a:pt x="38329" y="2784"/>
                  </a:cubicBezTo>
                  <a:cubicBezTo>
                    <a:pt x="38329" y="2784"/>
                    <a:pt x="37793" y="1484"/>
                    <a:pt x="34196" y="1022"/>
                  </a:cubicBezTo>
                  <a:cubicBezTo>
                    <a:pt x="33092" y="882"/>
                    <a:pt x="31766" y="833"/>
                    <a:pt x="30458" y="833"/>
                  </a:cubicBezTo>
                  <a:cubicBezTo>
                    <a:pt x="27506" y="833"/>
                    <a:pt x="24648" y="1081"/>
                    <a:pt x="24648" y="1081"/>
                  </a:cubicBezTo>
                  <a:cubicBezTo>
                    <a:pt x="24648" y="1081"/>
                    <a:pt x="26217" y="681"/>
                    <a:pt x="25259" y="221"/>
                  </a:cubicBezTo>
                  <a:cubicBezTo>
                    <a:pt x="25041" y="117"/>
                    <a:pt x="24574" y="74"/>
                    <a:pt x="23960" y="74"/>
                  </a:cubicBezTo>
                  <a:cubicBezTo>
                    <a:pt x="21324" y="74"/>
                    <a:pt x="15978" y="852"/>
                    <a:pt x="15978" y="852"/>
                  </a:cubicBezTo>
                  <a:cubicBezTo>
                    <a:pt x="15978" y="852"/>
                    <a:pt x="16898" y="451"/>
                    <a:pt x="16457" y="202"/>
                  </a:cubicBezTo>
                  <a:cubicBezTo>
                    <a:pt x="16203" y="59"/>
                    <a:pt x="15508" y="0"/>
                    <a:pt x="14523"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2"/>
            <p:cNvSpPr/>
            <p:nvPr/>
          </p:nvSpPr>
          <p:spPr>
            <a:xfrm>
              <a:off x="6011250" y="2516375"/>
              <a:ext cx="365975" cy="81100"/>
            </a:xfrm>
            <a:custGeom>
              <a:avLst/>
              <a:gdLst/>
              <a:ahLst/>
              <a:cxnLst/>
              <a:rect l="l" t="t" r="r" b="b"/>
              <a:pathLst>
                <a:path w="14639" h="3244" extrusionOk="0">
                  <a:moveTo>
                    <a:pt x="9678" y="0"/>
                  </a:moveTo>
                  <a:cubicBezTo>
                    <a:pt x="9546" y="0"/>
                    <a:pt x="9401" y="10"/>
                    <a:pt x="9241" y="33"/>
                  </a:cubicBezTo>
                  <a:cubicBezTo>
                    <a:pt x="7635" y="263"/>
                    <a:pt x="5338" y="1985"/>
                    <a:pt x="5338" y="1985"/>
                  </a:cubicBezTo>
                  <a:cubicBezTo>
                    <a:pt x="5338" y="1985"/>
                    <a:pt x="5431" y="1329"/>
                    <a:pt x="4816" y="1329"/>
                  </a:cubicBezTo>
                  <a:cubicBezTo>
                    <a:pt x="4750" y="1329"/>
                    <a:pt x="4675" y="1337"/>
                    <a:pt x="4592" y="1353"/>
                  </a:cubicBezTo>
                  <a:cubicBezTo>
                    <a:pt x="3733" y="1527"/>
                    <a:pt x="3101" y="2673"/>
                    <a:pt x="1" y="3135"/>
                  </a:cubicBezTo>
                  <a:cubicBezTo>
                    <a:pt x="190" y="3210"/>
                    <a:pt x="582" y="3243"/>
                    <a:pt x="1121" y="3243"/>
                  </a:cubicBezTo>
                  <a:cubicBezTo>
                    <a:pt x="4680" y="3243"/>
                    <a:pt x="14637" y="1811"/>
                    <a:pt x="14637" y="1811"/>
                  </a:cubicBezTo>
                  <a:cubicBezTo>
                    <a:pt x="14637" y="1811"/>
                    <a:pt x="14638" y="378"/>
                    <a:pt x="13374" y="148"/>
                  </a:cubicBezTo>
                  <a:cubicBezTo>
                    <a:pt x="13234" y="123"/>
                    <a:pt x="13096" y="111"/>
                    <a:pt x="12960" y="111"/>
                  </a:cubicBezTo>
                  <a:cubicBezTo>
                    <a:pt x="11870" y="111"/>
                    <a:pt x="10963" y="838"/>
                    <a:pt x="10963" y="838"/>
                  </a:cubicBezTo>
                  <a:cubicBezTo>
                    <a:pt x="10963" y="838"/>
                    <a:pt x="10870" y="0"/>
                    <a:pt x="967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6153850" y="2501675"/>
              <a:ext cx="33375" cy="24800"/>
            </a:xfrm>
            <a:custGeom>
              <a:avLst/>
              <a:gdLst/>
              <a:ahLst/>
              <a:cxnLst/>
              <a:rect l="l" t="t" r="r" b="b"/>
              <a:pathLst>
                <a:path w="1335" h="992" extrusionOk="0">
                  <a:moveTo>
                    <a:pt x="904" y="0"/>
                  </a:moveTo>
                  <a:cubicBezTo>
                    <a:pt x="534" y="0"/>
                    <a:pt x="1" y="842"/>
                    <a:pt x="330" y="981"/>
                  </a:cubicBezTo>
                  <a:cubicBezTo>
                    <a:pt x="347" y="989"/>
                    <a:pt x="366" y="992"/>
                    <a:pt x="388" y="992"/>
                  </a:cubicBezTo>
                  <a:cubicBezTo>
                    <a:pt x="682" y="992"/>
                    <a:pt x="1335" y="359"/>
                    <a:pt x="1067" y="73"/>
                  </a:cubicBezTo>
                  <a:cubicBezTo>
                    <a:pt x="1020" y="22"/>
                    <a:pt x="964" y="0"/>
                    <a:pt x="90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a:off x="6314775" y="2441725"/>
              <a:ext cx="31100" cy="27025"/>
            </a:xfrm>
            <a:custGeom>
              <a:avLst/>
              <a:gdLst/>
              <a:ahLst/>
              <a:cxnLst/>
              <a:rect l="l" t="t" r="r" b="b"/>
              <a:pathLst>
                <a:path w="1244" h="1081" extrusionOk="0">
                  <a:moveTo>
                    <a:pt x="784" y="0"/>
                  </a:moveTo>
                  <a:cubicBezTo>
                    <a:pt x="407" y="0"/>
                    <a:pt x="0" y="1001"/>
                    <a:pt x="363" y="1077"/>
                  </a:cubicBezTo>
                  <a:cubicBezTo>
                    <a:pt x="372" y="1079"/>
                    <a:pt x="382" y="1080"/>
                    <a:pt x="392" y="1080"/>
                  </a:cubicBezTo>
                  <a:cubicBezTo>
                    <a:pt x="674" y="1080"/>
                    <a:pt x="1243" y="285"/>
                    <a:pt x="913" y="45"/>
                  </a:cubicBezTo>
                  <a:cubicBezTo>
                    <a:pt x="871" y="14"/>
                    <a:pt x="828" y="0"/>
                    <a:pt x="78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a:off x="6202575" y="2470575"/>
              <a:ext cx="21700" cy="14200"/>
            </a:xfrm>
            <a:custGeom>
              <a:avLst/>
              <a:gdLst/>
              <a:ahLst/>
              <a:cxnLst/>
              <a:rect l="l" t="t" r="r" b="b"/>
              <a:pathLst>
                <a:path w="868" h="568" extrusionOk="0">
                  <a:moveTo>
                    <a:pt x="528" y="0"/>
                  </a:moveTo>
                  <a:cubicBezTo>
                    <a:pt x="281" y="0"/>
                    <a:pt x="1" y="456"/>
                    <a:pt x="244" y="556"/>
                  </a:cubicBezTo>
                  <a:cubicBezTo>
                    <a:pt x="265" y="564"/>
                    <a:pt x="288" y="568"/>
                    <a:pt x="313" y="568"/>
                  </a:cubicBezTo>
                  <a:cubicBezTo>
                    <a:pt x="527" y="568"/>
                    <a:pt x="868" y="279"/>
                    <a:pt x="675" y="69"/>
                  </a:cubicBezTo>
                  <a:cubicBezTo>
                    <a:pt x="631" y="21"/>
                    <a:pt x="580" y="0"/>
                    <a:pt x="52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6285850" y="2503575"/>
              <a:ext cx="21700" cy="14225"/>
            </a:xfrm>
            <a:custGeom>
              <a:avLst/>
              <a:gdLst/>
              <a:ahLst/>
              <a:cxnLst/>
              <a:rect l="l" t="t" r="r" b="b"/>
              <a:pathLst>
                <a:path w="868" h="569" extrusionOk="0">
                  <a:moveTo>
                    <a:pt x="527" y="1"/>
                  </a:moveTo>
                  <a:cubicBezTo>
                    <a:pt x="280" y="1"/>
                    <a:pt x="0" y="456"/>
                    <a:pt x="244" y="556"/>
                  </a:cubicBezTo>
                  <a:cubicBezTo>
                    <a:pt x="264" y="564"/>
                    <a:pt x="287" y="568"/>
                    <a:pt x="312" y="568"/>
                  </a:cubicBezTo>
                  <a:cubicBezTo>
                    <a:pt x="526" y="568"/>
                    <a:pt x="867" y="280"/>
                    <a:pt x="674" y="70"/>
                  </a:cubicBezTo>
                  <a:cubicBezTo>
                    <a:pt x="630" y="21"/>
                    <a:pt x="579" y="1"/>
                    <a:pt x="52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6211725" y="2411750"/>
              <a:ext cx="16325" cy="11450"/>
            </a:xfrm>
            <a:custGeom>
              <a:avLst/>
              <a:gdLst/>
              <a:ahLst/>
              <a:cxnLst/>
              <a:rect l="l" t="t" r="r" b="b"/>
              <a:pathLst>
                <a:path w="653" h="458" extrusionOk="0">
                  <a:moveTo>
                    <a:pt x="376" y="0"/>
                  </a:moveTo>
                  <a:cubicBezTo>
                    <a:pt x="180" y="0"/>
                    <a:pt x="1" y="404"/>
                    <a:pt x="205" y="455"/>
                  </a:cubicBezTo>
                  <a:cubicBezTo>
                    <a:pt x="213" y="456"/>
                    <a:pt x="222" y="457"/>
                    <a:pt x="232" y="457"/>
                  </a:cubicBezTo>
                  <a:cubicBezTo>
                    <a:pt x="393" y="457"/>
                    <a:pt x="652" y="182"/>
                    <a:pt x="472" y="37"/>
                  </a:cubicBezTo>
                  <a:cubicBezTo>
                    <a:pt x="440" y="11"/>
                    <a:pt x="408" y="0"/>
                    <a:pt x="37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a:off x="6265000" y="2481875"/>
              <a:ext cx="16250" cy="11475"/>
            </a:xfrm>
            <a:custGeom>
              <a:avLst/>
              <a:gdLst/>
              <a:ahLst/>
              <a:cxnLst/>
              <a:rect l="l" t="t" r="r" b="b"/>
              <a:pathLst>
                <a:path w="650" h="459" extrusionOk="0">
                  <a:moveTo>
                    <a:pt x="375" y="1"/>
                  </a:moveTo>
                  <a:cubicBezTo>
                    <a:pt x="179" y="1"/>
                    <a:pt x="0" y="404"/>
                    <a:pt x="203" y="455"/>
                  </a:cubicBezTo>
                  <a:cubicBezTo>
                    <a:pt x="212" y="457"/>
                    <a:pt x="222" y="458"/>
                    <a:pt x="232" y="458"/>
                  </a:cubicBezTo>
                  <a:cubicBezTo>
                    <a:pt x="394" y="458"/>
                    <a:pt x="650" y="181"/>
                    <a:pt x="472" y="37"/>
                  </a:cubicBezTo>
                  <a:cubicBezTo>
                    <a:pt x="440" y="12"/>
                    <a:pt x="407" y="1"/>
                    <a:pt x="37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6101400" y="2516350"/>
              <a:ext cx="16325" cy="11425"/>
            </a:xfrm>
            <a:custGeom>
              <a:avLst/>
              <a:gdLst/>
              <a:ahLst/>
              <a:cxnLst/>
              <a:rect l="l" t="t" r="r" b="b"/>
              <a:pathLst>
                <a:path w="653" h="457" extrusionOk="0">
                  <a:moveTo>
                    <a:pt x="375" y="1"/>
                  </a:moveTo>
                  <a:cubicBezTo>
                    <a:pt x="179" y="1"/>
                    <a:pt x="1" y="404"/>
                    <a:pt x="205" y="453"/>
                  </a:cubicBezTo>
                  <a:cubicBezTo>
                    <a:pt x="214" y="455"/>
                    <a:pt x="223" y="457"/>
                    <a:pt x="233" y="457"/>
                  </a:cubicBezTo>
                  <a:cubicBezTo>
                    <a:pt x="395" y="457"/>
                    <a:pt x="652" y="181"/>
                    <a:pt x="472" y="37"/>
                  </a:cubicBezTo>
                  <a:cubicBezTo>
                    <a:pt x="440" y="12"/>
                    <a:pt x="408" y="1"/>
                    <a:pt x="37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4535325" y="2460725"/>
              <a:ext cx="33200" cy="16550"/>
            </a:xfrm>
            <a:custGeom>
              <a:avLst/>
              <a:gdLst/>
              <a:ahLst/>
              <a:cxnLst/>
              <a:rect l="l" t="t" r="r" b="b"/>
              <a:pathLst>
                <a:path w="1328" h="662" extrusionOk="0">
                  <a:moveTo>
                    <a:pt x="957" y="0"/>
                  </a:moveTo>
                  <a:cubicBezTo>
                    <a:pt x="572" y="0"/>
                    <a:pt x="0" y="316"/>
                    <a:pt x="161" y="557"/>
                  </a:cubicBezTo>
                  <a:cubicBezTo>
                    <a:pt x="209" y="628"/>
                    <a:pt x="339" y="661"/>
                    <a:pt x="496" y="661"/>
                  </a:cubicBezTo>
                  <a:cubicBezTo>
                    <a:pt x="847" y="661"/>
                    <a:pt x="1327" y="492"/>
                    <a:pt x="1278" y="204"/>
                  </a:cubicBezTo>
                  <a:cubicBezTo>
                    <a:pt x="1253" y="58"/>
                    <a:pt x="1122" y="0"/>
                    <a:pt x="95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a:off x="4819475" y="2517175"/>
              <a:ext cx="33175" cy="16550"/>
            </a:xfrm>
            <a:custGeom>
              <a:avLst/>
              <a:gdLst/>
              <a:ahLst/>
              <a:cxnLst/>
              <a:rect l="l" t="t" r="r" b="b"/>
              <a:pathLst>
                <a:path w="1327" h="662" extrusionOk="0">
                  <a:moveTo>
                    <a:pt x="957" y="0"/>
                  </a:moveTo>
                  <a:cubicBezTo>
                    <a:pt x="572" y="0"/>
                    <a:pt x="0" y="316"/>
                    <a:pt x="160" y="557"/>
                  </a:cubicBezTo>
                  <a:cubicBezTo>
                    <a:pt x="207" y="628"/>
                    <a:pt x="338" y="662"/>
                    <a:pt x="494" y="662"/>
                  </a:cubicBezTo>
                  <a:cubicBezTo>
                    <a:pt x="846" y="662"/>
                    <a:pt x="1326" y="492"/>
                    <a:pt x="1277" y="203"/>
                  </a:cubicBezTo>
                  <a:cubicBezTo>
                    <a:pt x="1252" y="58"/>
                    <a:pt x="1122" y="0"/>
                    <a:pt x="95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4616575" y="2462925"/>
              <a:ext cx="19525" cy="11500"/>
            </a:xfrm>
            <a:custGeom>
              <a:avLst/>
              <a:gdLst/>
              <a:ahLst/>
              <a:cxnLst/>
              <a:rect l="l" t="t" r="r" b="b"/>
              <a:pathLst>
                <a:path w="781" h="460" extrusionOk="0">
                  <a:moveTo>
                    <a:pt x="507" y="1"/>
                  </a:moveTo>
                  <a:cubicBezTo>
                    <a:pt x="283" y="1"/>
                    <a:pt x="1" y="186"/>
                    <a:pt x="122" y="358"/>
                  </a:cubicBezTo>
                  <a:cubicBezTo>
                    <a:pt x="169" y="424"/>
                    <a:pt x="280" y="459"/>
                    <a:pt x="396" y="459"/>
                  </a:cubicBezTo>
                  <a:cubicBezTo>
                    <a:pt x="582" y="459"/>
                    <a:pt x="781" y="369"/>
                    <a:pt x="746" y="175"/>
                  </a:cubicBezTo>
                  <a:cubicBezTo>
                    <a:pt x="723" y="50"/>
                    <a:pt x="623" y="1"/>
                    <a:pt x="50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4813650" y="2484925"/>
              <a:ext cx="19525" cy="11475"/>
            </a:xfrm>
            <a:custGeom>
              <a:avLst/>
              <a:gdLst/>
              <a:ahLst/>
              <a:cxnLst/>
              <a:rect l="l" t="t" r="r" b="b"/>
              <a:pathLst>
                <a:path w="781" h="459" extrusionOk="0">
                  <a:moveTo>
                    <a:pt x="507" y="1"/>
                  </a:moveTo>
                  <a:cubicBezTo>
                    <a:pt x="282" y="1"/>
                    <a:pt x="0" y="186"/>
                    <a:pt x="121" y="357"/>
                  </a:cubicBezTo>
                  <a:cubicBezTo>
                    <a:pt x="169" y="424"/>
                    <a:pt x="280" y="459"/>
                    <a:pt x="396" y="459"/>
                  </a:cubicBezTo>
                  <a:cubicBezTo>
                    <a:pt x="582" y="459"/>
                    <a:pt x="780" y="369"/>
                    <a:pt x="746" y="176"/>
                  </a:cubicBezTo>
                  <a:cubicBezTo>
                    <a:pt x="723" y="50"/>
                    <a:pt x="622" y="1"/>
                    <a:pt x="50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a:off x="4626700" y="2427950"/>
              <a:ext cx="14925" cy="8800"/>
            </a:xfrm>
            <a:custGeom>
              <a:avLst/>
              <a:gdLst/>
              <a:ahLst/>
              <a:cxnLst/>
              <a:rect l="l" t="t" r="r" b="b"/>
              <a:pathLst>
                <a:path w="597" h="352" extrusionOk="0">
                  <a:moveTo>
                    <a:pt x="387" y="1"/>
                  </a:moveTo>
                  <a:cubicBezTo>
                    <a:pt x="215" y="1"/>
                    <a:pt x="1" y="142"/>
                    <a:pt x="94" y="274"/>
                  </a:cubicBezTo>
                  <a:cubicBezTo>
                    <a:pt x="130" y="325"/>
                    <a:pt x="215" y="351"/>
                    <a:pt x="303" y="351"/>
                  </a:cubicBezTo>
                  <a:cubicBezTo>
                    <a:pt x="445" y="351"/>
                    <a:pt x="596" y="283"/>
                    <a:pt x="569" y="134"/>
                  </a:cubicBezTo>
                  <a:cubicBezTo>
                    <a:pt x="552" y="39"/>
                    <a:pt x="475" y="1"/>
                    <a:pt x="38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a:off x="4898400" y="2483425"/>
              <a:ext cx="14925" cy="8800"/>
            </a:xfrm>
            <a:custGeom>
              <a:avLst/>
              <a:gdLst/>
              <a:ahLst/>
              <a:cxnLst/>
              <a:rect l="l" t="t" r="r" b="b"/>
              <a:pathLst>
                <a:path w="597" h="352" extrusionOk="0">
                  <a:moveTo>
                    <a:pt x="388" y="1"/>
                  </a:moveTo>
                  <a:cubicBezTo>
                    <a:pt x="216" y="1"/>
                    <a:pt x="1" y="142"/>
                    <a:pt x="94" y="275"/>
                  </a:cubicBezTo>
                  <a:cubicBezTo>
                    <a:pt x="130" y="325"/>
                    <a:pt x="215" y="352"/>
                    <a:pt x="303" y="352"/>
                  </a:cubicBezTo>
                  <a:cubicBezTo>
                    <a:pt x="445" y="352"/>
                    <a:pt x="597" y="283"/>
                    <a:pt x="571" y="135"/>
                  </a:cubicBezTo>
                  <a:cubicBezTo>
                    <a:pt x="554" y="39"/>
                    <a:pt x="476" y="1"/>
                    <a:pt x="38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
            <p:cNvSpPr/>
            <p:nvPr/>
          </p:nvSpPr>
          <p:spPr>
            <a:xfrm>
              <a:off x="4938600" y="2558050"/>
              <a:ext cx="14925" cy="8775"/>
            </a:xfrm>
            <a:custGeom>
              <a:avLst/>
              <a:gdLst/>
              <a:ahLst/>
              <a:cxnLst/>
              <a:rect l="l" t="t" r="r" b="b"/>
              <a:pathLst>
                <a:path w="597" h="351" extrusionOk="0">
                  <a:moveTo>
                    <a:pt x="387" y="0"/>
                  </a:moveTo>
                  <a:cubicBezTo>
                    <a:pt x="215" y="0"/>
                    <a:pt x="0" y="141"/>
                    <a:pt x="94" y="273"/>
                  </a:cubicBezTo>
                  <a:cubicBezTo>
                    <a:pt x="129" y="324"/>
                    <a:pt x="214" y="351"/>
                    <a:pt x="303" y="351"/>
                  </a:cubicBezTo>
                  <a:cubicBezTo>
                    <a:pt x="445" y="351"/>
                    <a:pt x="596" y="282"/>
                    <a:pt x="571" y="134"/>
                  </a:cubicBezTo>
                  <a:cubicBezTo>
                    <a:pt x="553" y="38"/>
                    <a:pt x="476" y="0"/>
                    <a:pt x="38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a:off x="4299500" y="2469075"/>
              <a:ext cx="14900" cy="8800"/>
            </a:xfrm>
            <a:custGeom>
              <a:avLst/>
              <a:gdLst/>
              <a:ahLst/>
              <a:cxnLst/>
              <a:rect l="l" t="t" r="r" b="b"/>
              <a:pathLst>
                <a:path w="596" h="352" extrusionOk="0">
                  <a:moveTo>
                    <a:pt x="387" y="0"/>
                  </a:moveTo>
                  <a:cubicBezTo>
                    <a:pt x="215" y="0"/>
                    <a:pt x="0" y="142"/>
                    <a:pt x="95" y="274"/>
                  </a:cubicBezTo>
                  <a:cubicBezTo>
                    <a:pt x="130" y="325"/>
                    <a:pt x="215" y="351"/>
                    <a:pt x="303" y="351"/>
                  </a:cubicBezTo>
                  <a:cubicBezTo>
                    <a:pt x="445" y="351"/>
                    <a:pt x="596" y="282"/>
                    <a:pt x="570" y="134"/>
                  </a:cubicBezTo>
                  <a:cubicBezTo>
                    <a:pt x="553" y="38"/>
                    <a:pt x="475" y="0"/>
                    <a:pt x="38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3467425" y="2542350"/>
              <a:ext cx="653200" cy="35825"/>
            </a:xfrm>
            <a:custGeom>
              <a:avLst/>
              <a:gdLst/>
              <a:ahLst/>
              <a:cxnLst/>
              <a:rect l="l" t="t" r="r" b="b"/>
              <a:pathLst>
                <a:path w="26128" h="1433" extrusionOk="0">
                  <a:moveTo>
                    <a:pt x="20194" y="1"/>
                  </a:moveTo>
                  <a:cubicBezTo>
                    <a:pt x="10834" y="1"/>
                    <a:pt x="246" y="1175"/>
                    <a:pt x="117" y="1189"/>
                  </a:cubicBezTo>
                  <a:cubicBezTo>
                    <a:pt x="49" y="1196"/>
                    <a:pt x="0" y="1255"/>
                    <a:pt x="8" y="1324"/>
                  </a:cubicBezTo>
                  <a:cubicBezTo>
                    <a:pt x="16" y="1386"/>
                    <a:pt x="69" y="1433"/>
                    <a:pt x="131" y="1433"/>
                  </a:cubicBezTo>
                  <a:cubicBezTo>
                    <a:pt x="136" y="1433"/>
                    <a:pt x="140" y="1433"/>
                    <a:pt x="142" y="1431"/>
                  </a:cubicBezTo>
                  <a:cubicBezTo>
                    <a:pt x="271" y="1417"/>
                    <a:pt x="10841" y="246"/>
                    <a:pt x="20183" y="246"/>
                  </a:cubicBezTo>
                  <a:cubicBezTo>
                    <a:pt x="22217" y="246"/>
                    <a:pt x="24192" y="302"/>
                    <a:pt x="25989" y="437"/>
                  </a:cubicBezTo>
                  <a:cubicBezTo>
                    <a:pt x="25993" y="437"/>
                    <a:pt x="25996" y="437"/>
                    <a:pt x="26000" y="437"/>
                  </a:cubicBezTo>
                  <a:cubicBezTo>
                    <a:pt x="26062" y="437"/>
                    <a:pt x="26117" y="388"/>
                    <a:pt x="26121" y="324"/>
                  </a:cubicBezTo>
                  <a:cubicBezTo>
                    <a:pt x="26127" y="257"/>
                    <a:pt x="26078" y="198"/>
                    <a:pt x="26009" y="192"/>
                  </a:cubicBezTo>
                  <a:cubicBezTo>
                    <a:pt x="24209" y="56"/>
                    <a:pt x="22231" y="1"/>
                    <a:pt x="20194"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2"/>
            <p:cNvSpPr/>
            <p:nvPr/>
          </p:nvSpPr>
          <p:spPr>
            <a:xfrm>
              <a:off x="3323050" y="2596875"/>
              <a:ext cx="225525" cy="27225"/>
            </a:xfrm>
            <a:custGeom>
              <a:avLst/>
              <a:gdLst/>
              <a:ahLst/>
              <a:cxnLst/>
              <a:rect l="l" t="t" r="r" b="b"/>
              <a:pathLst>
                <a:path w="9021" h="1089" extrusionOk="0">
                  <a:moveTo>
                    <a:pt x="8894" y="1"/>
                  </a:moveTo>
                  <a:cubicBezTo>
                    <a:pt x="8889" y="1"/>
                    <a:pt x="8885" y="1"/>
                    <a:pt x="8880" y="2"/>
                  </a:cubicBezTo>
                  <a:cubicBezTo>
                    <a:pt x="5665" y="308"/>
                    <a:pt x="1" y="844"/>
                    <a:pt x="1" y="844"/>
                  </a:cubicBezTo>
                  <a:lnTo>
                    <a:pt x="24" y="1089"/>
                  </a:lnTo>
                  <a:cubicBezTo>
                    <a:pt x="24" y="1089"/>
                    <a:pt x="5688" y="553"/>
                    <a:pt x="8904" y="246"/>
                  </a:cubicBezTo>
                  <a:cubicBezTo>
                    <a:pt x="8970" y="241"/>
                    <a:pt x="9020" y="180"/>
                    <a:pt x="9014" y="112"/>
                  </a:cubicBezTo>
                  <a:cubicBezTo>
                    <a:pt x="9008" y="48"/>
                    <a:pt x="8954" y="1"/>
                    <a:pt x="8894"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2"/>
            <p:cNvSpPr/>
            <p:nvPr/>
          </p:nvSpPr>
          <p:spPr>
            <a:xfrm>
              <a:off x="4841325" y="2616075"/>
              <a:ext cx="469500" cy="48225"/>
            </a:xfrm>
            <a:custGeom>
              <a:avLst/>
              <a:gdLst/>
              <a:ahLst/>
              <a:cxnLst/>
              <a:rect l="l" t="t" r="r" b="b"/>
              <a:pathLst>
                <a:path w="18780" h="1929" extrusionOk="0">
                  <a:moveTo>
                    <a:pt x="127" y="0"/>
                  </a:moveTo>
                  <a:cubicBezTo>
                    <a:pt x="67" y="0"/>
                    <a:pt x="13" y="48"/>
                    <a:pt x="7" y="111"/>
                  </a:cubicBezTo>
                  <a:cubicBezTo>
                    <a:pt x="1" y="180"/>
                    <a:pt x="49" y="239"/>
                    <a:pt x="117" y="245"/>
                  </a:cubicBezTo>
                  <a:cubicBezTo>
                    <a:pt x="218" y="254"/>
                    <a:pt x="10395" y="1247"/>
                    <a:pt x="18641" y="1929"/>
                  </a:cubicBezTo>
                  <a:lnTo>
                    <a:pt x="18652" y="1929"/>
                  </a:lnTo>
                  <a:cubicBezTo>
                    <a:pt x="18715" y="1929"/>
                    <a:pt x="18770" y="1880"/>
                    <a:pt x="18773" y="1815"/>
                  </a:cubicBezTo>
                  <a:cubicBezTo>
                    <a:pt x="18779" y="1748"/>
                    <a:pt x="18729" y="1689"/>
                    <a:pt x="18661" y="1683"/>
                  </a:cubicBezTo>
                  <a:cubicBezTo>
                    <a:pt x="10415" y="1003"/>
                    <a:pt x="241" y="10"/>
                    <a:pt x="140" y="1"/>
                  </a:cubicBezTo>
                  <a:cubicBezTo>
                    <a:pt x="136" y="0"/>
                    <a:pt x="131" y="0"/>
                    <a:pt x="12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2"/>
            <p:cNvSpPr/>
            <p:nvPr/>
          </p:nvSpPr>
          <p:spPr>
            <a:xfrm>
              <a:off x="3938100" y="2815050"/>
              <a:ext cx="316675" cy="63600"/>
            </a:xfrm>
            <a:custGeom>
              <a:avLst/>
              <a:gdLst/>
              <a:ahLst/>
              <a:cxnLst/>
              <a:rect l="l" t="t" r="r" b="b"/>
              <a:pathLst>
                <a:path w="12667" h="2544" extrusionOk="0">
                  <a:moveTo>
                    <a:pt x="130" y="1"/>
                  </a:moveTo>
                  <a:cubicBezTo>
                    <a:pt x="73" y="1"/>
                    <a:pt x="24" y="43"/>
                    <a:pt x="14" y="100"/>
                  </a:cubicBezTo>
                  <a:cubicBezTo>
                    <a:pt x="0" y="167"/>
                    <a:pt x="45" y="232"/>
                    <a:pt x="110" y="245"/>
                  </a:cubicBezTo>
                  <a:cubicBezTo>
                    <a:pt x="208" y="263"/>
                    <a:pt x="9862" y="2087"/>
                    <a:pt x="12511" y="2540"/>
                  </a:cubicBezTo>
                  <a:cubicBezTo>
                    <a:pt x="12519" y="2543"/>
                    <a:pt x="12525" y="2543"/>
                    <a:pt x="12533" y="2543"/>
                  </a:cubicBezTo>
                  <a:cubicBezTo>
                    <a:pt x="12591" y="2543"/>
                    <a:pt x="12643" y="2500"/>
                    <a:pt x="12654" y="2441"/>
                  </a:cubicBezTo>
                  <a:cubicBezTo>
                    <a:pt x="12667" y="2374"/>
                    <a:pt x="12620" y="2310"/>
                    <a:pt x="12553" y="2298"/>
                  </a:cubicBezTo>
                  <a:cubicBezTo>
                    <a:pt x="9908" y="1846"/>
                    <a:pt x="255" y="21"/>
                    <a:pt x="157" y="4"/>
                  </a:cubicBezTo>
                  <a:cubicBezTo>
                    <a:pt x="148" y="2"/>
                    <a:pt x="139" y="1"/>
                    <a:pt x="130"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2"/>
            <p:cNvSpPr/>
            <p:nvPr/>
          </p:nvSpPr>
          <p:spPr>
            <a:xfrm>
              <a:off x="5654550" y="2648600"/>
              <a:ext cx="293550" cy="34875"/>
            </a:xfrm>
            <a:custGeom>
              <a:avLst/>
              <a:gdLst/>
              <a:ahLst/>
              <a:cxnLst/>
              <a:rect l="l" t="t" r="r" b="b"/>
              <a:pathLst>
                <a:path w="11742" h="1395" extrusionOk="0">
                  <a:moveTo>
                    <a:pt x="11611" y="1"/>
                  </a:moveTo>
                  <a:cubicBezTo>
                    <a:pt x="11606" y="1"/>
                    <a:pt x="11602" y="1"/>
                    <a:pt x="11597" y="2"/>
                  </a:cubicBezTo>
                  <a:cubicBezTo>
                    <a:pt x="7964" y="381"/>
                    <a:pt x="195" y="1142"/>
                    <a:pt x="117" y="1149"/>
                  </a:cubicBezTo>
                  <a:cubicBezTo>
                    <a:pt x="49" y="1156"/>
                    <a:pt x="1" y="1216"/>
                    <a:pt x="7" y="1283"/>
                  </a:cubicBezTo>
                  <a:cubicBezTo>
                    <a:pt x="12" y="1348"/>
                    <a:pt x="66" y="1395"/>
                    <a:pt x="128" y="1395"/>
                  </a:cubicBezTo>
                  <a:lnTo>
                    <a:pt x="142" y="1395"/>
                  </a:lnTo>
                  <a:cubicBezTo>
                    <a:pt x="221" y="1387"/>
                    <a:pt x="7992" y="626"/>
                    <a:pt x="11625" y="247"/>
                  </a:cubicBezTo>
                  <a:cubicBezTo>
                    <a:pt x="11690" y="239"/>
                    <a:pt x="11742" y="179"/>
                    <a:pt x="11734" y="110"/>
                  </a:cubicBezTo>
                  <a:cubicBezTo>
                    <a:pt x="11727" y="50"/>
                    <a:pt x="11674" y="1"/>
                    <a:pt x="1161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5933825" y="2660025"/>
              <a:ext cx="171200" cy="31075"/>
            </a:xfrm>
            <a:custGeom>
              <a:avLst/>
              <a:gdLst/>
              <a:ahLst/>
              <a:cxnLst/>
              <a:rect l="l" t="t" r="r" b="b"/>
              <a:pathLst>
                <a:path w="6848" h="1243" extrusionOk="0">
                  <a:moveTo>
                    <a:pt x="6716" y="0"/>
                  </a:moveTo>
                  <a:cubicBezTo>
                    <a:pt x="6711" y="0"/>
                    <a:pt x="6706" y="1"/>
                    <a:pt x="6701" y="1"/>
                  </a:cubicBezTo>
                  <a:cubicBezTo>
                    <a:pt x="3673" y="380"/>
                    <a:pt x="148" y="992"/>
                    <a:pt x="114" y="997"/>
                  </a:cubicBezTo>
                  <a:cubicBezTo>
                    <a:pt x="46" y="1009"/>
                    <a:pt x="1" y="1071"/>
                    <a:pt x="13" y="1140"/>
                  </a:cubicBezTo>
                  <a:cubicBezTo>
                    <a:pt x="22" y="1199"/>
                    <a:pt x="75" y="1242"/>
                    <a:pt x="133" y="1242"/>
                  </a:cubicBezTo>
                  <a:cubicBezTo>
                    <a:pt x="139" y="1242"/>
                    <a:pt x="147" y="1242"/>
                    <a:pt x="156" y="1241"/>
                  </a:cubicBezTo>
                  <a:cubicBezTo>
                    <a:pt x="192" y="1235"/>
                    <a:pt x="3710" y="624"/>
                    <a:pt x="6732" y="247"/>
                  </a:cubicBezTo>
                  <a:cubicBezTo>
                    <a:pt x="6801" y="236"/>
                    <a:pt x="6847" y="177"/>
                    <a:pt x="6840" y="108"/>
                  </a:cubicBezTo>
                  <a:cubicBezTo>
                    <a:pt x="6831" y="45"/>
                    <a:pt x="6776" y="0"/>
                    <a:pt x="671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4873000" y="2723300"/>
              <a:ext cx="40725" cy="19600"/>
            </a:xfrm>
            <a:custGeom>
              <a:avLst/>
              <a:gdLst/>
              <a:ahLst/>
              <a:cxnLst/>
              <a:rect l="l" t="t" r="r" b="b"/>
              <a:pathLst>
                <a:path w="1629" h="784" extrusionOk="0">
                  <a:moveTo>
                    <a:pt x="501" y="1"/>
                  </a:moveTo>
                  <a:cubicBezTo>
                    <a:pt x="245" y="1"/>
                    <a:pt x="35" y="86"/>
                    <a:pt x="21" y="303"/>
                  </a:cubicBezTo>
                  <a:cubicBezTo>
                    <a:pt x="0" y="629"/>
                    <a:pt x="487" y="783"/>
                    <a:pt x="906" y="783"/>
                  </a:cubicBezTo>
                  <a:cubicBezTo>
                    <a:pt x="1170" y="783"/>
                    <a:pt x="1407" y="721"/>
                    <a:pt x="1470" y="602"/>
                  </a:cubicBezTo>
                  <a:cubicBezTo>
                    <a:pt x="1628" y="301"/>
                    <a:pt x="982" y="1"/>
                    <a:pt x="50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4514775" y="2834625"/>
              <a:ext cx="39950" cy="18875"/>
            </a:xfrm>
            <a:custGeom>
              <a:avLst/>
              <a:gdLst/>
              <a:ahLst/>
              <a:cxnLst/>
              <a:rect l="l" t="t" r="r" b="b"/>
              <a:pathLst>
                <a:path w="1598" h="755" extrusionOk="0">
                  <a:moveTo>
                    <a:pt x="801" y="0"/>
                  </a:moveTo>
                  <a:cubicBezTo>
                    <a:pt x="402" y="0"/>
                    <a:pt x="1" y="140"/>
                    <a:pt x="56" y="448"/>
                  </a:cubicBezTo>
                  <a:cubicBezTo>
                    <a:pt x="96" y="669"/>
                    <a:pt x="348" y="755"/>
                    <a:pt x="633" y="755"/>
                  </a:cubicBezTo>
                  <a:cubicBezTo>
                    <a:pt x="1028" y="755"/>
                    <a:pt x="1486" y="591"/>
                    <a:pt x="1535" y="394"/>
                  </a:cubicBezTo>
                  <a:cubicBezTo>
                    <a:pt x="1598" y="140"/>
                    <a:pt x="1200" y="0"/>
                    <a:pt x="80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2"/>
            <p:cNvSpPr/>
            <p:nvPr/>
          </p:nvSpPr>
          <p:spPr>
            <a:xfrm>
              <a:off x="4584300" y="2797525"/>
              <a:ext cx="25300" cy="14975"/>
            </a:xfrm>
            <a:custGeom>
              <a:avLst/>
              <a:gdLst/>
              <a:ahLst/>
              <a:cxnLst/>
              <a:rect l="l" t="t" r="r" b="b"/>
              <a:pathLst>
                <a:path w="1012" h="599" extrusionOk="0">
                  <a:moveTo>
                    <a:pt x="364" y="0"/>
                  </a:moveTo>
                  <a:cubicBezTo>
                    <a:pt x="198" y="0"/>
                    <a:pt x="52" y="70"/>
                    <a:pt x="30" y="248"/>
                  </a:cubicBezTo>
                  <a:cubicBezTo>
                    <a:pt x="1" y="492"/>
                    <a:pt x="238" y="599"/>
                    <a:pt x="471" y="599"/>
                  </a:cubicBezTo>
                  <a:cubicBezTo>
                    <a:pt x="639" y="599"/>
                    <a:pt x="805" y="543"/>
                    <a:pt x="868" y="444"/>
                  </a:cubicBezTo>
                  <a:cubicBezTo>
                    <a:pt x="1011" y="216"/>
                    <a:pt x="656" y="0"/>
                    <a:pt x="36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2"/>
            <p:cNvSpPr/>
            <p:nvPr/>
          </p:nvSpPr>
          <p:spPr>
            <a:xfrm>
              <a:off x="4749350" y="2712825"/>
              <a:ext cx="25300" cy="15000"/>
            </a:xfrm>
            <a:custGeom>
              <a:avLst/>
              <a:gdLst/>
              <a:ahLst/>
              <a:cxnLst/>
              <a:rect l="l" t="t" r="r" b="b"/>
              <a:pathLst>
                <a:path w="1012" h="600" extrusionOk="0">
                  <a:moveTo>
                    <a:pt x="365" y="0"/>
                  </a:moveTo>
                  <a:cubicBezTo>
                    <a:pt x="199" y="0"/>
                    <a:pt x="53" y="71"/>
                    <a:pt x="31" y="249"/>
                  </a:cubicBezTo>
                  <a:cubicBezTo>
                    <a:pt x="0" y="493"/>
                    <a:pt x="238" y="600"/>
                    <a:pt x="471" y="600"/>
                  </a:cubicBezTo>
                  <a:cubicBezTo>
                    <a:pt x="639" y="600"/>
                    <a:pt x="805" y="544"/>
                    <a:pt x="868" y="444"/>
                  </a:cubicBezTo>
                  <a:cubicBezTo>
                    <a:pt x="1012" y="217"/>
                    <a:pt x="657" y="0"/>
                    <a:pt x="36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2"/>
            <p:cNvSpPr/>
            <p:nvPr/>
          </p:nvSpPr>
          <p:spPr>
            <a:xfrm>
              <a:off x="4867875" y="2677325"/>
              <a:ext cx="15450" cy="8975"/>
            </a:xfrm>
            <a:custGeom>
              <a:avLst/>
              <a:gdLst/>
              <a:ahLst/>
              <a:cxnLst/>
              <a:rect l="l" t="t" r="r" b="b"/>
              <a:pathLst>
                <a:path w="618" h="359" extrusionOk="0">
                  <a:moveTo>
                    <a:pt x="211" y="0"/>
                  </a:moveTo>
                  <a:cubicBezTo>
                    <a:pt x="134" y="0"/>
                    <a:pt x="67" y="33"/>
                    <a:pt x="45" y="117"/>
                  </a:cubicBezTo>
                  <a:cubicBezTo>
                    <a:pt x="0" y="275"/>
                    <a:pt x="179" y="359"/>
                    <a:pt x="332" y="359"/>
                  </a:cubicBezTo>
                  <a:cubicBezTo>
                    <a:pt x="405" y="359"/>
                    <a:pt x="472" y="340"/>
                    <a:pt x="506" y="300"/>
                  </a:cubicBezTo>
                  <a:cubicBezTo>
                    <a:pt x="617" y="172"/>
                    <a:pt x="387" y="0"/>
                    <a:pt x="21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4470350" y="2820850"/>
              <a:ext cx="15425" cy="9000"/>
            </a:xfrm>
            <a:custGeom>
              <a:avLst/>
              <a:gdLst/>
              <a:ahLst/>
              <a:cxnLst/>
              <a:rect l="l" t="t" r="r" b="b"/>
              <a:pathLst>
                <a:path w="617" h="360" extrusionOk="0">
                  <a:moveTo>
                    <a:pt x="211" y="0"/>
                  </a:moveTo>
                  <a:cubicBezTo>
                    <a:pt x="134" y="0"/>
                    <a:pt x="67" y="33"/>
                    <a:pt x="44" y="117"/>
                  </a:cubicBezTo>
                  <a:cubicBezTo>
                    <a:pt x="1" y="276"/>
                    <a:pt x="178" y="359"/>
                    <a:pt x="331" y="359"/>
                  </a:cubicBezTo>
                  <a:cubicBezTo>
                    <a:pt x="404" y="359"/>
                    <a:pt x="472" y="340"/>
                    <a:pt x="507" y="300"/>
                  </a:cubicBezTo>
                  <a:cubicBezTo>
                    <a:pt x="617" y="171"/>
                    <a:pt x="387" y="0"/>
                    <a:pt x="21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5073100" y="2710325"/>
              <a:ext cx="15425" cy="8975"/>
            </a:xfrm>
            <a:custGeom>
              <a:avLst/>
              <a:gdLst/>
              <a:ahLst/>
              <a:cxnLst/>
              <a:rect l="l" t="t" r="r" b="b"/>
              <a:pathLst>
                <a:path w="617" h="359" extrusionOk="0">
                  <a:moveTo>
                    <a:pt x="211" y="1"/>
                  </a:moveTo>
                  <a:cubicBezTo>
                    <a:pt x="134" y="1"/>
                    <a:pt x="67" y="33"/>
                    <a:pt x="44" y="117"/>
                  </a:cubicBezTo>
                  <a:cubicBezTo>
                    <a:pt x="0" y="276"/>
                    <a:pt x="178" y="359"/>
                    <a:pt x="331" y="359"/>
                  </a:cubicBezTo>
                  <a:cubicBezTo>
                    <a:pt x="404" y="359"/>
                    <a:pt x="471" y="340"/>
                    <a:pt x="506" y="300"/>
                  </a:cubicBezTo>
                  <a:cubicBezTo>
                    <a:pt x="617" y="172"/>
                    <a:pt x="386" y="1"/>
                    <a:pt x="21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4649750" y="2716050"/>
              <a:ext cx="15425" cy="9025"/>
            </a:xfrm>
            <a:custGeom>
              <a:avLst/>
              <a:gdLst/>
              <a:ahLst/>
              <a:cxnLst/>
              <a:rect l="l" t="t" r="r" b="b"/>
              <a:pathLst>
                <a:path w="617" h="361" extrusionOk="0">
                  <a:moveTo>
                    <a:pt x="211" y="0"/>
                  </a:moveTo>
                  <a:cubicBezTo>
                    <a:pt x="134" y="0"/>
                    <a:pt x="67" y="34"/>
                    <a:pt x="44" y="118"/>
                  </a:cubicBezTo>
                  <a:cubicBezTo>
                    <a:pt x="1" y="277"/>
                    <a:pt x="176" y="360"/>
                    <a:pt x="328" y="360"/>
                  </a:cubicBezTo>
                  <a:cubicBezTo>
                    <a:pt x="403" y="360"/>
                    <a:pt x="471" y="341"/>
                    <a:pt x="506" y="300"/>
                  </a:cubicBezTo>
                  <a:cubicBezTo>
                    <a:pt x="616" y="171"/>
                    <a:pt x="387" y="0"/>
                    <a:pt x="21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4411525" y="2875350"/>
              <a:ext cx="15425" cy="9000"/>
            </a:xfrm>
            <a:custGeom>
              <a:avLst/>
              <a:gdLst/>
              <a:ahLst/>
              <a:cxnLst/>
              <a:rect l="l" t="t" r="r" b="b"/>
              <a:pathLst>
                <a:path w="617" h="360" extrusionOk="0">
                  <a:moveTo>
                    <a:pt x="210" y="1"/>
                  </a:moveTo>
                  <a:cubicBezTo>
                    <a:pt x="133" y="1"/>
                    <a:pt x="67" y="34"/>
                    <a:pt x="44" y="117"/>
                  </a:cubicBezTo>
                  <a:cubicBezTo>
                    <a:pt x="0" y="276"/>
                    <a:pt x="178" y="359"/>
                    <a:pt x="331" y="359"/>
                  </a:cubicBezTo>
                  <a:cubicBezTo>
                    <a:pt x="404" y="359"/>
                    <a:pt x="472" y="340"/>
                    <a:pt x="506" y="301"/>
                  </a:cubicBezTo>
                  <a:cubicBezTo>
                    <a:pt x="617" y="172"/>
                    <a:pt x="386" y="1"/>
                    <a:pt x="210"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3372375" y="2864250"/>
              <a:ext cx="184625" cy="43675"/>
            </a:xfrm>
            <a:custGeom>
              <a:avLst/>
              <a:gdLst/>
              <a:ahLst/>
              <a:cxnLst/>
              <a:rect l="l" t="t" r="r" b="b"/>
              <a:pathLst>
                <a:path w="7385" h="1747" extrusionOk="0">
                  <a:moveTo>
                    <a:pt x="59" y="1"/>
                  </a:moveTo>
                  <a:lnTo>
                    <a:pt x="0" y="290"/>
                  </a:lnTo>
                  <a:cubicBezTo>
                    <a:pt x="0" y="290"/>
                    <a:pt x="6047" y="1515"/>
                    <a:pt x="7196" y="1743"/>
                  </a:cubicBezTo>
                  <a:cubicBezTo>
                    <a:pt x="7206" y="1747"/>
                    <a:pt x="7215" y="1747"/>
                    <a:pt x="7226" y="1747"/>
                  </a:cubicBezTo>
                  <a:cubicBezTo>
                    <a:pt x="7296" y="1747"/>
                    <a:pt x="7355" y="1697"/>
                    <a:pt x="7369" y="1627"/>
                  </a:cubicBezTo>
                  <a:cubicBezTo>
                    <a:pt x="7384" y="1548"/>
                    <a:pt x="7334" y="1470"/>
                    <a:pt x="7252" y="1454"/>
                  </a:cubicBezTo>
                  <a:cubicBezTo>
                    <a:pt x="6104" y="1226"/>
                    <a:pt x="59" y="1"/>
                    <a:pt x="59"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2588375" y="2965575"/>
              <a:ext cx="277775" cy="55225"/>
            </a:xfrm>
            <a:custGeom>
              <a:avLst/>
              <a:gdLst/>
              <a:ahLst/>
              <a:cxnLst/>
              <a:rect l="l" t="t" r="r" b="b"/>
              <a:pathLst>
                <a:path w="11111" h="2209" extrusionOk="0">
                  <a:moveTo>
                    <a:pt x="162" y="0"/>
                  </a:moveTo>
                  <a:cubicBezTo>
                    <a:pt x="92" y="0"/>
                    <a:pt x="30" y="50"/>
                    <a:pt x="16" y="120"/>
                  </a:cubicBezTo>
                  <a:cubicBezTo>
                    <a:pt x="1" y="199"/>
                    <a:pt x="53" y="277"/>
                    <a:pt x="133" y="292"/>
                  </a:cubicBezTo>
                  <a:cubicBezTo>
                    <a:pt x="213" y="308"/>
                    <a:pt x="8054" y="1828"/>
                    <a:pt x="10934" y="2207"/>
                  </a:cubicBezTo>
                  <a:cubicBezTo>
                    <a:pt x="10940" y="2207"/>
                    <a:pt x="10948" y="2209"/>
                    <a:pt x="10954" y="2209"/>
                  </a:cubicBezTo>
                  <a:cubicBezTo>
                    <a:pt x="11027" y="2209"/>
                    <a:pt x="11089" y="2154"/>
                    <a:pt x="11098" y="2081"/>
                  </a:cubicBezTo>
                  <a:cubicBezTo>
                    <a:pt x="11111" y="2001"/>
                    <a:pt x="11055" y="1928"/>
                    <a:pt x="10973" y="1915"/>
                  </a:cubicBezTo>
                  <a:cubicBezTo>
                    <a:pt x="8101" y="1539"/>
                    <a:pt x="269" y="19"/>
                    <a:pt x="190" y="3"/>
                  </a:cubicBezTo>
                  <a:cubicBezTo>
                    <a:pt x="181" y="1"/>
                    <a:pt x="171" y="0"/>
                    <a:pt x="162"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1405750" y="2877575"/>
              <a:ext cx="247150" cy="49950"/>
            </a:xfrm>
            <a:custGeom>
              <a:avLst/>
              <a:gdLst/>
              <a:ahLst/>
              <a:cxnLst/>
              <a:rect l="l" t="t" r="r" b="b"/>
              <a:pathLst>
                <a:path w="9886" h="1998" extrusionOk="0">
                  <a:moveTo>
                    <a:pt x="167" y="1"/>
                  </a:moveTo>
                  <a:cubicBezTo>
                    <a:pt x="106" y="1"/>
                    <a:pt x="49" y="39"/>
                    <a:pt x="28" y="98"/>
                  </a:cubicBezTo>
                  <a:cubicBezTo>
                    <a:pt x="0" y="176"/>
                    <a:pt x="41" y="260"/>
                    <a:pt x="117" y="286"/>
                  </a:cubicBezTo>
                  <a:cubicBezTo>
                    <a:pt x="167" y="305"/>
                    <a:pt x="5025" y="1998"/>
                    <a:pt x="9031" y="1998"/>
                  </a:cubicBezTo>
                  <a:cubicBezTo>
                    <a:pt x="9272" y="1998"/>
                    <a:pt x="9508" y="1992"/>
                    <a:pt x="9741" y="1978"/>
                  </a:cubicBezTo>
                  <a:cubicBezTo>
                    <a:pt x="9823" y="1975"/>
                    <a:pt x="9885" y="1905"/>
                    <a:pt x="9881" y="1822"/>
                  </a:cubicBezTo>
                  <a:cubicBezTo>
                    <a:pt x="9878" y="1747"/>
                    <a:pt x="9815" y="1684"/>
                    <a:pt x="9738" y="1684"/>
                  </a:cubicBezTo>
                  <a:cubicBezTo>
                    <a:pt x="9734" y="1684"/>
                    <a:pt x="9730" y="1684"/>
                    <a:pt x="9725" y="1684"/>
                  </a:cubicBezTo>
                  <a:cubicBezTo>
                    <a:pt x="9498" y="1697"/>
                    <a:pt x="9266" y="1703"/>
                    <a:pt x="9031" y="1703"/>
                  </a:cubicBezTo>
                  <a:cubicBezTo>
                    <a:pt x="5082" y="1703"/>
                    <a:pt x="268" y="27"/>
                    <a:pt x="216" y="10"/>
                  </a:cubicBezTo>
                  <a:cubicBezTo>
                    <a:pt x="200" y="4"/>
                    <a:pt x="183" y="1"/>
                    <a:pt x="16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1321525" y="2883325"/>
              <a:ext cx="111575" cy="38025"/>
            </a:xfrm>
            <a:custGeom>
              <a:avLst/>
              <a:gdLst/>
              <a:ahLst/>
              <a:cxnLst/>
              <a:rect l="l" t="t" r="r" b="b"/>
              <a:pathLst>
                <a:path w="4463" h="1521" extrusionOk="0">
                  <a:moveTo>
                    <a:pt x="168" y="1"/>
                  </a:moveTo>
                  <a:cubicBezTo>
                    <a:pt x="105" y="1"/>
                    <a:pt x="47" y="40"/>
                    <a:pt x="27" y="103"/>
                  </a:cubicBezTo>
                  <a:cubicBezTo>
                    <a:pt x="1" y="180"/>
                    <a:pt x="44" y="264"/>
                    <a:pt x="122" y="289"/>
                  </a:cubicBezTo>
                  <a:cubicBezTo>
                    <a:pt x="151" y="300"/>
                    <a:pt x="2973" y="1213"/>
                    <a:pt x="4267" y="1516"/>
                  </a:cubicBezTo>
                  <a:cubicBezTo>
                    <a:pt x="4278" y="1519"/>
                    <a:pt x="4291" y="1521"/>
                    <a:pt x="4301" y="1521"/>
                  </a:cubicBezTo>
                  <a:cubicBezTo>
                    <a:pt x="4368" y="1521"/>
                    <a:pt x="4430" y="1474"/>
                    <a:pt x="4446" y="1406"/>
                  </a:cubicBezTo>
                  <a:cubicBezTo>
                    <a:pt x="4463" y="1327"/>
                    <a:pt x="4415" y="1248"/>
                    <a:pt x="4334" y="1229"/>
                  </a:cubicBezTo>
                  <a:cubicBezTo>
                    <a:pt x="3056" y="929"/>
                    <a:pt x="241" y="17"/>
                    <a:pt x="213" y="8"/>
                  </a:cubicBezTo>
                  <a:cubicBezTo>
                    <a:pt x="198" y="3"/>
                    <a:pt x="183" y="1"/>
                    <a:pt x="16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3763200" y="2902450"/>
              <a:ext cx="258750" cy="59100"/>
            </a:xfrm>
            <a:custGeom>
              <a:avLst/>
              <a:gdLst/>
              <a:ahLst/>
              <a:cxnLst/>
              <a:rect l="l" t="t" r="r" b="b"/>
              <a:pathLst>
                <a:path w="10350" h="2364" extrusionOk="0">
                  <a:moveTo>
                    <a:pt x="163" y="1"/>
                  </a:moveTo>
                  <a:cubicBezTo>
                    <a:pt x="94" y="1"/>
                    <a:pt x="34" y="47"/>
                    <a:pt x="19" y="118"/>
                  </a:cubicBezTo>
                  <a:cubicBezTo>
                    <a:pt x="0" y="197"/>
                    <a:pt x="52" y="276"/>
                    <a:pt x="131" y="293"/>
                  </a:cubicBezTo>
                  <a:cubicBezTo>
                    <a:pt x="201" y="309"/>
                    <a:pt x="7134" y="1831"/>
                    <a:pt x="10163" y="2362"/>
                  </a:cubicBezTo>
                  <a:cubicBezTo>
                    <a:pt x="10171" y="2364"/>
                    <a:pt x="10180" y="2364"/>
                    <a:pt x="10188" y="2364"/>
                  </a:cubicBezTo>
                  <a:cubicBezTo>
                    <a:pt x="10258" y="2364"/>
                    <a:pt x="10320" y="2312"/>
                    <a:pt x="10334" y="2241"/>
                  </a:cubicBezTo>
                  <a:cubicBezTo>
                    <a:pt x="10350" y="2160"/>
                    <a:pt x="10295" y="2084"/>
                    <a:pt x="10216" y="2070"/>
                  </a:cubicBezTo>
                  <a:cubicBezTo>
                    <a:pt x="7192" y="1540"/>
                    <a:pt x="264" y="20"/>
                    <a:pt x="195" y="4"/>
                  </a:cubicBezTo>
                  <a:cubicBezTo>
                    <a:pt x="184" y="2"/>
                    <a:pt x="173" y="1"/>
                    <a:pt x="163"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4876750" y="2795275"/>
              <a:ext cx="373600" cy="95450"/>
            </a:xfrm>
            <a:custGeom>
              <a:avLst/>
              <a:gdLst/>
              <a:ahLst/>
              <a:cxnLst/>
              <a:rect l="l" t="t" r="r" b="b"/>
              <a:pathLst>
                <a:path w="14944" h="3818" extrusionOk="0">
                  <a:moveTo>
                    <a:pt x="14786" y="1"/>
                  </a:moveTo>
                  <a:cubicBezTo>
                    <a:pt x="14779" y="1"/>
                    <a:pt x="14771" y="2"/>
                    <a:pt x="14764" y="3"/>
                  </a:cubicBezTo>
                  <a:cubicBezTo>
                    <a:pt x="8700" y="911"/>
                    <a:pt x="207" y="3501"/>
                    <a:pt x="121" y="3529"/>
                  </a:cubicBezTo>
                  <a:cubicBezTo>
                    <a:pt x="44" y="3552"/>
                    <a:pt x="0" y="3636"/>
                    <a:pt x="25" y="3713"/>
                  </a:cubicBezTo>
                  <a:cubicBezTo>
                    <a:pt x="44" y="3777"/>
                    <a:pt x="103" y="3817"/>
                    <a:pt x="166" y="3817"/>
                  </a:cubicBezTo>
                  <a:cubicBezTo>
                    <a:pt x="180" y="3817"/>
                    <a:pt x="196" y="3816"/>
                    <a:pt x="210" y="3811"/>
                  </a:cubicBezTo>
                  <a:cubicBezTo>
                    <a:pt x="294" y="3786"/>
                    <a:pt x="8765" y="1202"/>
                    <a:pt x="14807" y="296"/>
                  </a:cubicBezTo>
                  <a:cubicBezTo>
                    <a:pt x="14888" y="284"/>
                    <a:pt x="14944" y="208"/>
                    <a:pt x="14931" y="129"/>
                  </a:cubicBezTo>
                  <a:cubicBezTo>
                    <a:pt x="14922" y="53"/>
                    <a:pt x="14857" y="1"/>
                    <a:pt x="147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5692175" y="2797225"/>
              <a:ext cx="377125" cy="45700"/>
            </a:xfrm>
            <a:custGeom>
              <a:avLst/>
              <a:gdLst/>
              <a:ahLst/>
              <a:cxnLst/>
              <a:rect l="l" t="t" r="r" b="b"/>
              <a:pathLst>
                <a:path w="15085" h="1828" extrusionOk="0">
                  <a:moveTo>
                    <a:pt x="159" y="1"/>
                  </a:moveTo>
                  <a:cubicBezTo>
                    <a:pt x="78" y="1"/>
                    <a:pt x="16" y="55"/>
                    <a:pt x="9" y="134"/>
                  </a:cubicBezTo>
                  <a:cubicBezTo>
                    <a:pt x="1" y="215"/>
                    <a:pt x="60" y="288"/>
                    <a:pt x="142" y="296"/>
                  </a:cubicBezTo>
                  <a:cubicBezTo>
                    <a:pt x="251" y="305"/>
                    <a:pt x="11127" y="1295"/>
                    <a:pt x="14907" y="1826"/>
                  </a:cubicBezTo>
                  <a:cubicBezTo>
                    <a:pt x="14915" y="1826"/>
                    <a:pt x="14921" y="1827"/>
                    <a:pt x="14929" y="1827"/>
                  </a:cubicBezTo>
                  <a:cubicBezTo>
                    <a:pt x="15000" y="1827"/>
                    <a:pt x="15064" y="1775"/>
                    <a:pt x="15075" y="1702"/>
                  </a:cubicBezTo>
                  <a:cubicBezTo>
                    <a:pt x="15084" y="1618"/>
                    <a:pt x="15028" y="1543"/>
                    <a:pt x="14948" y="1532"/>
                  </a:cubicBezTo>
                  <a:cubicBezTo>
                    <a:pt x="11162" y="1003"/>
                    <a:pt x="277" y="10"/>
                    <a:pt x="169" y="1"/>
                  </a:cubicBezTo>
                  <a:cubicBezTo>
                    <a:pt x="165" y="1"/>
                    <a:pt x="162" y="1"/>
                    <a:pt x="159"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5552525" y="2812475"/>
              <a:ext cx="202900" cy="26475"/>
            </a:xfrm>
            <a:custGeom>
              <a:avLst/>
              <a:gdLst/>
              <a:ahLst/>
              <a:cxnLst/>
              <a:rect l="l" t="t" r="r" b="b"/>
              <a:pathLst>
                <a:path w="8116" h="1059" extrusionOk="0">
                  <a:moveTo>
                    <a:pt x="153" y="1"/>
                  </a:moveTo>
                  <a:cubicBezTo>
                    <a:pt x="77" y="1"/>
                    <a:pt x="12" y="60"/>
                    <a:pt x="6" y="136"/>
                  </a:cubicBezTo>
                  <a:cubicBezTo>
                    <a:pt x="0" y="217"/>
                    <a:pt x="61" y="289"/>
                    <a:pt x="140" y="295"/>
                  </a:cubicBezTo>
                  <a:cubicBezTo>
                    <a:pt x="186" y="298"/>
                    <a:pt x="4767" y="682"/>
                    <a:pt x="7942" y="1059"/>
                  </a:cubicBezTo>
                  <a:lnTo>
                    <a:pt x="7959" y="1059"/>
                  </a:lnTo>
                  <a:cubicBezTo>
                    <a:pt x="8032" y="1059"/>
                    <a:pt x="8097" y="1005"/>
                    <a:pt x="8105" y="930"/>
                  </a:cubicBezTo>
                  <a:cubicBezTo>
                    <a:pt x="8116" y="852"/>
                    <a:pt x="8060" y="778"/>
                    <a:pt x="7979" y="769"/>
                  </a:cubicBezTo>
                  <a:cubicBezTo>
                    <a:pt x="4798" y="390"/>
                    <a:pt x="213" y="6"/>
                    <a:pt x="166" y="1"/>
                  </a:cubicBezTo>
                  <a:cubicBezTo>
                    <a:pt x="162" y="1"/>
                    <a:pt x="157" y="1"/>
                    <a:pt x="153"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5405150" y="3005775"/>
              <a:ext cx="252775" cy="16225"/>
            </a:xfrm>
            <a:custGeom>
              <a:avLst/>
              <a:gdLst/>
              <a:ahLst/>
              <a:cxnLst/>
              <a:rect l="l" t="t" r="r" b="b"/>
              <a:pathLst>
                <a:path w="10111" h="649" extrusionOk="0">
                  <a:moveTo>
                    <a:pt x="159" y="0"/>
                  </a:moveTo>
                  <a:cubicBezTo>
                    <a:pt x="86" y="0"/>
                    <a:pt x="20" y="54"/>
                    <a:pt x="11" y="127"/>
                  </a:cubicBezTo>
                  <a:cubicBezTo>
                    <a:pt x="1" y="209"/>
                    <a:pt x="58" y="282"/>
                    <a:pt x="137" y="292"/>
                  </a:cubicBezTo>
                  <a:cubicBezTo>
                    <a:pt x="174" y="298"/>
                    <a:pt x="2885" y="649"/>
                    <a:pt x="6097" y="649"/>
                  </a:cubicBezTo>
                  <a:cubicBezTo>
                    <a:pt x="7353" y="649"/>
                    <a:pt x="8689" y="595"/>
                    <a:pt x="9971" y="445"/>
                  </a:cubicBezTo>
                  <a:cubicBezTo>
                    <a:pt x="10053" y="436"/>
                    <a:pt x="10110" y="362"/>
                    <a:pt x="10101" y="282"/>
                  </a:cubicBezTo>
                  <a:cubicBezTo>
                    <a:pt x="10090" y="209"/>
                    <a:pt x="10026" y="154"/>
                    <a:pt x="9955" y="154"/>
                  </a:cubicBezTo>
                  <a:cubicBezTo>
                    <a:pt x="9949" y="154"/>
                    <a:pt x="9943" y="154"/>
                    <a:pt x="9936" y="155"/>
                  </a:cubicBezTo>
                  <a:cubicBezTo>
                    <a:pt x="8666" y="303"/>
                    <a:pt x="7344" y="357"/>
                    <a:pt x="6097" y="357"/>
                  </a:cubicBezTo>
                  <a:cubicBezTo>
                    <a:pt x="2907" y="357"/>
                    <a:pt x="214" y="7"/>
                    <a:pt x="176" y="1"/>
                  </a:cubicBezTo>
                  <a:cubicBezTo>
                    <a:pt x="170" y="0"/>
                    <a:pt x="164" y="0"/>
                    <a:pt x="159"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1221525" y="2825675"/>
              <a:ext cx="5171650" cy="295300"/>
            </a:xfrm>
            <a:custGeom>
              <a:avLst/>
              <a:gdLst/>
              <a:ahLst/>
              <a:cxnLst/>
              <a:rect l="l" t="t" r="r" b="b"/>
              <a:pathLst>
                <a:path w="206866" h="11812" extrusionOk="0">
                  <a:moveTo>
                    <a:pt x="14537" y="6436"/>
                  </a:moveTo>
                  <a:cubicBezTo>
                    <a:pt x="14515" y="6438"/>
                    <a:pt x="14503" y="6439"/>
                    <a:pt x="14503" y="6439"/>
                  </a:cubicBezTo>
                  <a:cubicBezTo>
                    <a:pt x="14514" y="6438"/>
                    <a:pt x="14526" y="6437"/>
                    <a:pt x="14537" y="6436"/>
                  </a:cubicBezTo>
                  <a:close/>
                  <a:moveTo>
                    <a:pt x="203328" y="1"/>
                  </a:moveTo>
                  <a:cubicBezTo>
                    <a:pt x="203301" y="1"/>
                    <a:pt x="203273" y="2"/>
                    <a:pt x="203244" y="4"/>
                  </a:cubicBezTo>
                  <a:cubicBezTo>
                    <a:pt x="201757" y="129"/>
                    <a:pt x="201462" y="2070"/>
                    <a:pt x="199914" y="3448"/>
                  </a:cubicBezTo>
                  <a:cubicBezTo>
                    <a:pt x="197879" y="5257"/>
                    <a:pt x="196528" y="5343"/>
                    <a:pt x="196528" y="5343"/>
                  </a:cubicBezTo>
                  <a:cubicBezTo>
                    <a:pt x="196528" y="5343"/>
                    <a:pt x="197054" y="4188"/>
                    <a:pt x="196243" y="4188"/>
                  </a:cubicBezTo>
                  <a:cubicBezTo>
                    <a:pt x="196206" y="4188"/>
                    <a:pt x="196167" y="4190"/>
                    <a:pt x="196125" y="4195"/>
                  </a:cubicBezTo>
                  <a:cubicBezTo>
                    <a:pt x="195153" y="4310"/>
                    <a:pt x="193836" y="6702"/>
                    <a:pt x="184577" y="7969"/>
                  </a:cubicBezTo>
                  <a:cubicBezTo>
                    <a:pt x="179715" y="8598"/>
                    <a:pt x="175258" y="9077"/>
                    <a:pt x="172524" y="9077"/>
                  </a:cubicBezTo>
                  <a:cubicBezTo>
                    <a:pt x="164954" y="9077"/>
                    <a:pt x="138898" y="3283"/>
                    <a:pt x="130449" y="3106"/>
                  </a:cubicBezTo>
                  <a:cubicBezTo>
                    <a:pt x="130343" y="3104"/>
                    <a:pt x="130232" y="3103"/>
                    <a:pt x="130115" y="3103"/>
                  </a:cubicBezTo>
                  <a:cubicBezTo>
                    <a:pt x="125011" y="3103"/>
                    <a:pt x="110302" y="5214"/>
                    <a:pt x="97130" y="7137"/>
                  </a:cubicBezTo>
                  <a:cubicBezTo>
                    <a:pt x="96803" y="6936"/>
                    <a:pt x="96166" y="6697"/>
                    <a:pt x="94981" y="6665"/>
                  </a:cubicBezTo>
                  <a:cubicBezTo>
                    <a:pt x="94951" y="6664"/>
                    <a:pt x="94920" y="6663"/>
                    <a:pt x="94888" y="6663"/>
                  </a:cubicBezTo>
                  <a:cubicBezTo>
                    <a:pt x="92721" y="6663"/>
                    <a:pt x="86197" y="8560"/>
                    <a:pt x="86197" y="8560"/>
                  </a:cubicBezTo>
                  <a:cubicBezTo>
                    <a:pt x="86197" y="8560"/>
                    <a:pt x="86312" y="7757"/>
                    <a:pt x="85222" y="7701"/>
                  </a:cubicBezTo>
                  <a:cubicBezTo>
                    <a:pt x="85209" y="7700"/>
                    <a:pt x="85195" y="7700"/>
                    <a:pt x="85181" y="7700"/>
                  </a:cubicBezTo>
                  <a:cubicBezTo>
                    <a:pt x="83959" y="7700"/>
                    <a:pt x="76809" y="10056"/>
                    <a:pt x="74289" y="10212"/>
                  </a:cubicBezTo>
                  <a:cubicBezTo>
                    <a:pt x="74109" y="10221"/>
                    <a:pt x="73915" y="10226"/>
                    <a:pt x="73708" y="10226"/>
                  </a:cubicBezTo>
                  <a:cubicBezTo>
                    <a:pt x="69084" y="10226"/>
                    <a:pt x="57672" y="8017"/>
                    <a:pt x="47814" y="6203"/>
                  </a:cubicBezTo>
                  <a:cubicBezTo>
                    <a:pt x="47743" y="5274"/>
                    <a:pt x="46578" y="5162"/>
                    <a:pt x="46020" y="5162"/>
                  </a:cubicBezTo>
                  <a:cubicBezTo>
                    <a:pt x="45844" y="5162"/>
                    <a:pt x="45728" y="5174"/>
                    <a:pt x="45728" y="5174"/>
                  </a:cubicBezTo>
                  <a:cubicBezTo>
                    <a:pt x="45728" y="5174"/>
                    <a:pt x="46820" y="4256"/>
                    <a:pt x="45902" y="3853"/>
                  </a:cubicBezTo>
                  <a:cubicBezTo>
                    <a:pt x="45623" y="3732"/>
                    <a:pt x="45333" y="3689"/>
                    <a:pt x="45065" y="3689"/>
                  </a:cubicBezTo>
                  <a:cubicBezTo>
                    <a:pt x="44451" y="3689"/>
                    <a:pt x="43950" y="3912"/>
                    <a:pt x="43950" y="3912"/>
                  </a:cubicBezTo>
                  <a:cubicBezTo>
                    <a:pt x="43950" y="3912"/>
                    <a:pt x="45959" y="2362"/>
                    <a:pt x="43777" y="1673"/>
                  </a:cubicBezTo>
                  <a:cubicBezTo>
                    <a:pt x="43510" y="1588"/>
                    <a:pt x="43148" y="1552"/>
                    <a:pt x="42718" y="1552"/>
                  </a:cubicBezTo>
                  <a:cubicBezTo>
                    <a:pt x="39631" y="1552"/>
                    <a:pt x="33043" y="3454"/>
                    <a:pt x="33043" y="3454"/>
                  </a:cubicBezTo>
                  <a:cubicBezTo>
                    <a:pt x="33043" y="3454"/>
                    <a:pt x="33386" y="2709"/>
                    <a:pt x="32182" y="2650"/>
                  </a:cubicBezTo>
                  <a:cubicBezTo>
                    <a:pt x="32172" y="2649"/>
                    <a:pt x="32160" y="2649"/>
                    <a:pt x="32148" y="2649"/>
                  </a:cubicBezTo>
                  <a:cubicBezTo>
                    <a:pt x="31066" y="2649"/>
                    <a:pt x="23738" y="4612"/>
                    <a:pt x="18312" y="5753"/>
                  </a:cubicBezTo>
                  <a:cubicBezTo>
                    <a:pt x="17094" y="5972"/>
                    <a:pt x="15870" y="6196"/>
                    <a:pt x="14660" y="6419"/>
                  </a:cubicBezTo>
                  <a:cubicBezTo>
                    <a:pt x="14619" y="6424"/>
                    <a:pt x="14577" y="6431"/>
                    <a:pt x="14537" y="6436"/>
                  </a:cubicBezTo>
                  <a:lnTo>
                    <a:pt x="14537" y="6436"/>
                  </a:lnTo>
                  <a:cubicBezTo>
                    <a:pt x="14559" y="6433"/>
                    <a:pt x="14591" y="6429"/>
                    <a:pt x="14632" y="6424"/>
                  </a:cubicBezTo>
                  <a:lnTo>
                    <a:pt x="14632" y="6424"/>
                  </a:lnTo>
                  <a:cubicBezTo>
                    <a:pt x="8669" y="7518"/>
                    <a:pt x="3078" y="8550"/>
                    <a:pt x="663" y="8550"/>
                  </a:cubicBezTo>
                  <a:cubicBezTo>
                    <a:pt x="405" y="8550"/>
                    <a:pt x="183" y="8538"/>
                    <a:pt x="1" y="8513"/>
                  </a:cubicBezTo>
                  <a:lnTo>
                    <a:pt x="1" y="8513"/>
                  </a:lnTo>
                  <a:lnTo>
                    <a:pt x="169" y="10116"/>
                  </a:lnTo>
                  <a:cubicBezTo>
                    <a:pt x="358" y="10138"/>
                    <a:pt x="580" y="10148"/>
                    <a:pt x="833" y="10148"/>
                  </a:cubicBezTo>
                  <a:cubicBezTo>
                    <a:pt x="6348" y="10148"/>
                    <a:pt x="26312" y="5174"/>
                    <a:pt x="33126" y="5174"/>
                  </a:cubicBezTo>
                  <a:cubicBezTo>
                    <a:pt x="33238" y="5174"/>
                    <a:pt x="33345" y="5176"/>
                    <a:pt x="33450" y="5178"/>
                  </a:cubicBezTo>
                  <a:cubicBezTo>
                    <a:pt x="40141" y="5351"/>
                    <a:pt x="66069" y="11811"/>
                    <a:pt x="73733" y="11811"/>
                  </a:cubicBezTo>
                  <a:cubicBezTo>
                    <a:pt x="73932" y="11811"/>
                    <a:pt x="74118" y="11807"/>
                    <a:pt x="74292" y="11798"/>
                  </a:cubicBezTo>
                  <a:cubicBezTo>
                    <a:pt x="81077" y="11451"/>
                    <a:pt x="119945" y="4198"/>
                    <a:pt x="129006" y="4198"/>
                  </a:cubicBezTo>
                  <a:cubicBezTo>
                    <a:pt x="129112" y="4198"/>
                    <a:pt x="129214" y="4199"/>
                    <a:pt x="129312" y="4201"/>
                  </a:cubicBezTo>
                  <a:cubicBezTo>
                    <a:pt x="137761" y="4378"/>
                    <a:pt x="164957" y="10664"/>
                    <a:pt x="172526" y="10664"/>
                  </a:cubicBezTo>
                  <a:cubicBezTo>
                    <a:pt x="179919" y="10664"/>
                    <a:pt x="201751" y="6853"/>
                    <a:pt x="206866" y="5942"/>
                  </a:cubicBezTo>
                  <a:lnTo>
                    <a:pt x="206852" y="5056"/>
                  </a:lnTo>
                  <a:cubicBezTo>
                    <a:pt x="206412" y="5080"/>
                    <a:pt x="205892" y="5125"/>
                    <a:pt x="205302" y="5184"/>
                  </a:cubicBezTo>
                  <a:cubicBezTo>
                    <a:pt x="205542" y="4532"/>
                    <a:pt x="206064" y="2906"/>
                    <a:pt x="205426" y="2586"/>
                  </a:cubicBezTo>
                  <a:cubicBezTo>
                    <a:pt x="205158" y="2452"/>
                    <a:pt x="204858" y="2407"/>
                    <a:pt x="204577" y="2407"/>
                  </a:cubicBezTo>
                  <a:cubicBezTo>
                    <a:pt x="204016" y="2407"/>
                    <a:pt x="203531" y="2586"/>
                    <a:pt x="203531" y="2586"/>
                  </a:cubicBezTo>
                  <a:cubicBezTo>
                    <a:pt x="203531" y="2586"/>
                    <a:pt x="204576" y="1"/>
                    <a:pt x="2033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2378175" y="2863200"/>
              <a:ext cx="43625" cy="26250"/>
            </a:xfrm>
            <a:custGeom>
              <a:avLst/>
              <a:gdLst/>
              <a:ahLst/>
              <a:cxnLst/>
              <a:rect l="l" t="t" r="r" b="b"/>
              <a:pathLst>
                <a:path w="1745" h="1050" extrusionOk="0">
                  <a:moveTo>
                    <a:pt x="1265" y="0"/>
                  </a:moveTo>
                  <a:cubicBezTo>
                    <a:pt x="791" y="0"/>
                    <a:pt x="0" y="737"/>
                    <a:pt x="324" y="1001"/>
                  </a:cubicBezTo>
                  <a:cubicBezTo>
                    <a:pt x="365" y="1034"/>
                    <a:pt x="426" y="1049"/>
                    <a:pt x="500" y="1049"/>
                  </a:cubicBezTo>
                  <a:cubicBezTo>
                    <a:pt x="918" y="1049"/>
                    <a:pt x="1745" y="564"/>
                    <a:pt x="1540" y="159"/>
                  </a:cubicBezTo>
                  <a:cubicBezTo>
                    <a:pt x="1484" y="47"/>
                    <a:pt x="1384" y="0"/>
                    <a:pt x="126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2411950" y="2926900"/>
              <a:ext cx="28225" cy="16975"/>
            </a:xfrm>
            <a:custGeom>
              <a:avLst/>
              <a:gdLst/>
              <a:ahLst/>
              <a:cxnLst/>
              <a:rect l="l" t="t" r="r" b="b"/>
              <a:pathLst>
                <a:path w="1129" h="679" extrusionOk="0">
                  <a:moveTo>
                    <a:pt x="731" y="1"/>
                  </a:moveTo>
                  <a:cubicBezTo>
                    <a:pt x="417" y="1"/>
                    <a:pt x="1" y="435"/>
                    <a:pt x="259" y="628"/>
                  </a:cubicBezTo>
                  <a:cubicBezTo>
                    <a:pt x="305" y="662"/>
                    <a:pt x="371" y="678"/>
                    <a:pt x="445" y="678"/>
                  </a:cubicBezTo>
                  <a:cubicBezTo>
                    <a:pt x="729" y="678"/>
                    <a:pt x="1128" y="442"/>
                    <a:pt x="970" y="146"/>
                  </a:cubicBezTo>
                  <a:cubicBezTo>
                    <a:pt x="916" y="42"/>
                    <a:pt x="828" y="1"/>
                    <a:pt x="73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2338500" y="2828700"/>
              <a:ext cx="16600" cy="10425"/>
            </a:xfrm>
            <a:custGeom>
              <a:avLst/>
              <a:gdLst/>
              <a:ahLst/>
              <a:cxnLst/>
              <a:rect l="l" t="t" r="r" b="b"/>
              <a:pathLst>
                <a:path w="664" h="417" extrusionOk="0">
                  <a:moveTo>
                    <a:pt x="415" y="1"/>
                  </a:moveTo>
                  <a:cubicBezTo>
                    <a:pt x="230" y="1"/>
                    <a:pt x="1" y="311"/>
                    <a:pt x="174" y="401"/>
                  </a:cubicBezTo>
                  <a:cubicBezTo>
                    <a:pt x="195" y="411"/>
                    <a:pt x="219" y="416"/>
                    <a:pt x="246" y="416"/>
                  </a:cubicBezTo>
                  <a:cubicBezTo>
                    <a:pt x="410" y="416"/>
                    <a:pt x="663" y="232"/>
                    <a:pt x="536" y="64"/>
                  </a:cubicBezTo>
                  <a:cubicBezTo>
                    <a:pt x="503" y="19"/>
                    <a:pt x="460" y="1"/>
                    <a:pt x="41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2486375" y="2855150"/>
              <a:ext cx="15750" cy="9225"/>
            </a:xfrm>
            <a:custGeom>
              <a:avLst/>
              <a:gdLst/>
              <a:ahLst/>
              <a:cxnLst/>
              <a:rect l="l" t="t" r="r" b="b"/>
              <a:pathLst>
                <a:path w="630" h="369" extrusionOk="0">
                  <a:moveTo>
                    <a:pt x="415" y="0"/>
                  </a:moveTo>
                  <a:cubicBezTo>
                    <a:pt x="237" y="0"/>
                    <a:pt x="0" y="198"/>
                    <a:pt x="124" y="321"/>
                  </a:cubicBezTo>
                  <a:cubicBezTo>
                    <a:pt x="157" y="354"/>
                    <a:pt x="213" y="369"/>
                    <a:pt x="275" y="369"/>
                  </a:cubicBezTo>
                  <a:cubicBezTo>
                    <a:pt x="433" y="369"/>
                    <a:pt x="629" y="270"/>
                    <a:pt x="570" y="104"/>
                  </a:cubicBezTo>
                  <a:cubicBezTo>
                    <a:pt x="543" y="29"/>
                    <a:pt x="484" y="0"/>
                    <a:pt x="41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2466975" y="2962075"/>
              <a:ext cx="15775" cy="9250"/>
            </a:xfrm>
            <a:custGeom>
              <a:avLst/>
              <a:gdLst/>
              <a:ahLst/>
              <a:cxnLst/>
              <a:rect l="l" t="t" r="r" b="b"/>
              <a:pathLst>
                <a:path w="631" h="370" extrusionOk="0">
                  <a:moveTo>
                    <a:pt x="416" y="1"/>
                  </a:moveTo>
                  <a:cubicBezTo>
                    <a:pt x="238" y="1"/>
                    <a:pt x="1" y="198"/>
                    <a:pt x="125" y="322"/>
                  </a:cubicBezTo>
                  <a:cubicBezTo>
                    <a:pt x="158" y="354"/>
                    <a:pt x="213" y="369"/>
                    <a:pt x="275" y="369"/>
                  </a:cubicBezTo>
                  <a:cubicBezTo>
                    <a:pt x="433" y="369"/>
                    <a:pt x="630" y="270"/>
                    <a:pt x="571" y="104"/>
                  </a:cubicBezTo>
                  <a:cubicBezTo>
                    <a:pt x="544" y="30"/>
                    <a:pt x="485" y="1"/>
                    <a:pt x="41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6175850" y="2865275"/>
              <a:ext cx="33675" cy="35825"/>
            </a:xfrm>
            <a:custGeom>
              <a:avLst/>
              <a:gdLst/>
              <a:ahLst/>
              <a:cxnLst/>
              <a:rect l="l" t="t" r="r" b="b"/>
              <a:pathLst>
                <a:path w="1347" h="1433" extrusionOk="0">
                  <a:moveTo>
                    <a:pt x="726" y="0"/>
                  </a:moveTo>
                  <a:cubicBezTo>
                    <a:pt x="249" y="0"/>
                    <a:pt x="1" y="1190"/>
                    <a:pt x="267" y="1390"/>
                  </a:cubicBezTo>
                  <a:cubicBezTo>
                    <a:pt x="305" y="1419"/>
                    <a:pt x="346" y="1432"/>
                    <a:pt x="388" y="1432"/>
                  </a:cubicBezTo>
                  <a:cubicBezTo>
                    <a:pt x="806" y="1432"/>
                    <a:pt x="1346" y="135"/>
                    <a:pt x="793" y="8"/>
                  </a:cubicBezTo>
                  <a:cubicBezTo>
                    <a:pt x="770" y="3"/>
                    <a:pt x="748" y="0"/>
                    <a:pt x="72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6033750" y="2929250"/>
              <a:ext cx="24775" cy="20875"/>
            </a:xfrm>
            <a:custGeom>
              <a:avLst/>
              <a:gdLst/>
              <a:ahLst/>
              <a:cxnLst/>
              <a:rect l="l" t="t" r="r" b="b"/>
              <a:pathLst>
                <a:path w="991" h="835" extrusionOk="0">
                  <a:moveTo>
                    <a:pt x="490" y="0"/>
                  </a:moveTo>
                  <a:cubicBezTo>
                    <a:pt x="185" y="0"/>
                    <a:pt x="1" y="561"/>
                    <a:pt x="155" y="757"/>
                  </a:cubicBezTo>
                  <a:cubicBezTo>
                    <a:pt x="198" y="811"/>
                    <a:pt x="250" y="834"/>
                    <a:pt x="306" y="834"/>
                  </a:cubicBezTo>
                  <a:cubicBezTo>
                    <a:pt x="596" y="834"/>
                    <a:pt x="991" y="218"/>
                    <a:pt x="620" y="33"/>
                  </a:cubicBezTo>
                  <a:cubicBezTo>
                    <a:pt x="575" y="11"/>
                    <a:pt x="531" y="0"/>
                    <a:pt x="490"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6279075" y="2773150"/>
              <a:ext cx="23775" cy="21400"/>
            </a:xfrm>
            <a:custGeom>
              <a:avLst/>
              <a:gdLst/>
              <a:ahLst/>
              <a:cxnLst/>
              <a:rect l="l" t="t" r="r" b="b"/>
              <a:pathLst>
                <a:path w="951" h="856" extrusionOk="0">
                  <a:moveTo>
                    <a:pt x="448" y="0"/>
                  </a:moveTo>
                  <a:cubicBezTo>
                    <a:pt x="118" y="0"/>
                    <a:pt x="0" y="621"/>
                    <a:pt x="188" y="799"/>
                  </a:cubicBezTo>
                  <a:cubicBezTo>
                    <a:pt x="230" y="838"/>
                    <a:pt x="275" y="856"/>
                    <a:pt x="321" y="856"/>
                  </a:cubicBezTo>
                  <a:cubicBezTo>
                    <a:pt x="617" y="856"/>
                    <a:pt x="951" y="151"/>
                    <a:pt x="542" y="16"/>
                  </a:cubicBezTo>
                  <a:cubicBezTo>
                    <a:pt x="509" y="5"/>
                    <a:pt x="478" y="0"/>
                    <a:pt x="4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6223825" y="2839625"/>
              <a:ext cx="12625" cy="12625"/>
            </a:xfrm>
            <a:custGeom>
              <a:avLst/>
              <a:gdLst/>
              <a:ahLst/>
              <a:cxnLst/>
              <a:rect l="l" t="t" r="r" b="b"/>
              <a:pathLst>
                <a:path w="505" h="505" extrusionOk="0">
                  <a:moveTo>
                    <a:pt x="225" y="1"/>
                  </a:moveTo>
                  <a:cubicBezTo>
                    <a:pt x="7" y="1"/>
                    <a:pt x="1" y="400"/>
                    <a:pt x="132" y="484"/>
                  </a:cubicBezTo>
                  <a:cubicBezTo>
                    <a:pt x="154" y="498"/>
                    <a:pt x="175" y="504"/>
                    <a:pt x="196" y="504"/>
                  </a:cubicBezTo>
                  <a:cubicBezTo>
                    <a:pt x="373" y="504"/>
                    <a:pt x="505" y="37"/>
                    <a:pt x="250" y="2"/>
                  </a:cubicBezTo>
                  <a:cubicBezTo>
                    <a:pt x="241" y="1"/>
                    <a:pt x="233" y="1"/>
                    <a:pt x="22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6308050" y="2743050"/>
              <a:ext cx="12600" cy="12600"/>
            </a:xfrm>
            <a:custGeom>
              <a:avLst/>
              <a:gdLst/>
              <a:ahLst/>
              <a:cxnLst/>
              <a:rect l="l" t="t" r="r" b="b"/>
              <a:pathLst>
                <a:path w="504" h="504" extrusionOk="0">
                  <a:moveTo>
                    <a:pt x="224" y="1"/>
                  </a:moveTo>
                  <a:cubicBezTo>
                    <a:pt x="7" y="1"/>
                    <a:pt x="0" y="400"/>
                    <a:pt x="132" y="484"/>
                  </a:cubicBezTo>
                  <a:cubicBezTo>
                    <a:pt x="153" y="498"/>
                    <a:pt x="174" y="504"/>
                    <a:pt x="194" y="504"/>
                  </a:cubicBezTo>
                  <a:cubicBezTo>
                    <a:pt x="372" y="504"/>
                    <a:pt x="504" y="36"/>
                    <a:pt x="250" y="3"/>
                  </a:cubicBezTo>
                  <a:cubicBezTo>
                    <a:pt x="241" y="1"/>
                    <a:pt x="233" y="1"/>
                    <a:pt x="224"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6002550" y="2953550"/>
              <a:ext cx="13450" cy="12450"/>
            </a:xfrm>
            <a:custGeom>
              <a:avLst/>
              <a:gdLst/>
              <a:ahLst/>
              <a:cxnLst/>
              <a:rect l="l" t="t" r="r" b="b"/>
              <a:pathLst>
                <a:path w="538" h="498" extrusionOk="0">
                  <a:moveTo>
                    <a:pt x="248" y="0"/>
                  </a:moveTo>
                  <a:cubicBezTo>
                    <a:pt x="52" y="0"/>
                    <a:pt x="0" y="369"/>
                    <a:pt x="114" y="469"/>
                  </a:cubicBezTo>
                  <a:cubicBezTo>
                    <a:pt x="138" y="489"/>
                    <a:pt x="162" y="498"/>
                    <a:pt x="187" y="498"/>
                  </a:cubicBezTo>
                  <a:cubicBezTo>
                    <a:pt x="359" y="498"/>
                    <a:pt x="537" y="72"/>
                    <a:pt x="296" y="7"/>
                  </a:cubicBezTo>
                  <a:cubicBezTo>
                    <a:pt x="279" y="3"/>
                    <a:pt x="263" y="0"/>
                    <a:pt x="2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2"/>
            <p:cNvSpPr/>
            <p:nvPr/>
          </p:nvSpPr>
          <p:spPr>
            <a:xfrm>
              <a:off x="1501500" y="2993375"/>
              <a:ext cx="469225" cy="92475"/>
            </a:xfrm>
            <a:custGeom>
              <a:avLst/>
              <a:gdLst/>
              <a:ahLst/>
              <a:cxnLst/>
              <a:rect l="l" t="t" r="r" b="b"/>
              <a:pathLst>
                <a:path w="18769" h="3699" extrusionOk="0">
                  <a:moveTo>
                    <a:pt x="18570" y="1"/>
                  </a:moveTo>
                  <a:cubicBezTo>
                    <a:pt x="18563" y="1"/>
                    <a:pt x="18556" y="1"/>
                    <a:pt x="18549" y="2"/>
                  </a:cubicBezTo>
                  <a:cubicBezTo>
                    <a:pt x="12072" y="799"/>
                    <a:pt x="282" y="3309"/>
                    <a:pt x="164" y="3333"/>
                  </a:cubicBezTo>
                  <a:cubicBezTo>
                    <a:pt x="64" y="3355"/>
                    <a:pt x="1" y="3451"/>
                    <a:pt x="22" y="3552"/>
                  </a:cubicBezTo>
                  <a:cubicBezTo>
                    <a:pt x="41" y="3641"/>
                    <a:pt x="117" y="3698"/>
                    <a:pt x="203" y="3698"/>
                  </a:cubicBezTo>
                  <a:cubicBezTo>
                    <a:pt x="217" y="3698"/>
                    <a:pt x="229" y="3697"/>
                    <a:pt x="241" y="3695"/>
                  </a:cubicBezTo>
                  <a:cubicBezTo>
                    <a:pt x="360" y="3669"/>
                    <a:pt x="12135" y="1160"/>
                    <a:pt x="18594" y="368"/>
                  </a:cubicBezTo>
                  <a:cubicBezTo>
                    <a:pt x="18695" y="357"/>
                    <a:pt x="18768" y="264"/>
                    <a:pt x="18756" y="163"/>
                  </a:cubicBezTo>
                  <a:cubicBezTo>
                    <a:pt x="18741" y="69"/>
                    <a:pt x="18663" y="1"/>
                    <a:pt x="18570"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2"/>
            <p:cNvSpPr/>
            <p:nvPr/>
          </p:nvSpPr>
          <p:spPr>
            <a:xfrm>
              <a:off x="1392350" y="3108225"/>
              <a:ext cx="219625" cy="52300"/>
            </a:xfrm>
            <a:custGeom>
              <a:avLst/>
              <a:gdLst/>
              <a:ahLst/>
              <a:cxnLst/>
              <a:rect l="l" t="t" r="r" b="b"/>
              <a:pathLst>
                <a:path w="8785" h="2092" extrusionOk="0">
                  <a:moveTo>
                    <a:pt x="8585" y="0"/>
                  </a:moveTo>
                  <a:cubicBezTo>
                    <a:pt x="8576" y="0"/>
                    <a:pt x="8567" y="1"/>
                    <a:pt x="8557" y="2"/>
                  </a:cubicBezTo>
                  <a:cubicBezTo>
                    <a:pt x="4803" y="571"/>
                    <a:pt x="204" y="1715"/>
                    <a:pt x="159" y="1728"/>
                  </a:cubicBezTo>
                  <a:cubicBezTo>
                    <a:pt x="61" y="1753"/>
                    <a:pt x="1" y="1852"/>
                    <a:pt x="25" y="1951"/>
                  </a:cubicBezTo>
                  <a:cubicBezTo>
                    <a:pt x="47" y="2034"/>
                    <a:pt x="123" y="2091"/>
                    <a:pt x="204" y="2091"/>
                  </a:cubicBezTo>
                  <a:cubicBezTo>
                    <a:pt x="220" y="2091"/>
                    <a:pt x="234" y="2088"/>
                    <a:pt x="249" y="2085"/>
                  </a:cubicBezTo>
                  <a:cubicBezTo>
                    <a:pt x="296" y="2073"/>
                    <a:pt x="4876" y="931"/>
                    <a:pt x="8613" y="367"/>
                  </a:cubicBezTo>
                  <a:cubicBezTo>
                    <a:pt x="8714" y="352"/>
                    <a:pt x="8784" y="258"/>
                    <a:pt x="8769" y="157"/>
                  </a:cubicBezTo>
                  <a:cubicBezTo>
                    <a:pt x="8754" y="63"/>
                    <a:pt x="8676" y="0"/>
                    <a:pt x="858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2794100" y="3121575"/>
              <a:ext cx="432825" cy="43725"/>
            </a:xfrm>
            <a:custGeom>
              <a:avLst/>
              <a:gdLst/>
              <a:ahLst/>
              <a:cxnLst/>
              <a:rect l="l" t="t" r="r" b="b"/>
              <a:pathLst>
                <a:path w="17313" h="1749" extrusionOk="0">
                  <a:moveTo>
                    <a:pt x="199" y="1"/>
                  </a:moveTo>
                  <a:cubicBezTo>
                    <a:pt x="111" y="1"/>
                    <a:pt x="33" y="65"/>
                    <a:pt x="18" y="153"/>
                  </a:cubicBezTo>
                  <a:cubicBezTo>
                    <a:pt x="1" y="254"/>
                    <a:pt x="69" y="349"/>
                    <a:pt x="167" y="366"/>
                  </a:cubicBezTo>
                  <a:cubicBezTo>
                    <a:pt x="499" y="425"/>
                    <a:pt x="8135" y="1748"/>
                    <a:pt x="10789" y="1748"/>
                  </a:cubicBezTo>
                  <a:cubicBezTo>
                    <a:pt x="10861" y="1748"/>
                    <a:pt x="10931" y="1748"/>
                    <a:pt x="10996" y="1745"/>
                  </a:cubicBezTo>
                  <a:cubicBezTo>
                    <a:pt x="13431" y="1669"/>
                    <a:pt x="17112" y="906"/>
                    <a:pt x="17150" y="899"/>
                  </a:cubicBezTo>
                  <a:cubicBezTo>
                    <a:pt x="17249" y="877"/>
                    <a:pt x="17313" y="781"/>
                    <a:pt x="17294" y="681"/>
                  </a:cubicBezTo>
                  <a:cubicBezTo>
                    <a:pt x="17276" y="595"/>
                    <a:pt x="17197" y="537"/>
                    <a:pt x="17112" y="537"/>
                  </a:cubicBezTo>
                  <a:cubicBezTo>
                    <a:pt x="17100" y="537"/>
                    <a:pt x="17088" y="538"/>
                    <a:pt x="17077" y="540"/>
                  </a:cubicBezTo>
                  <a:cubicBezTo>
                    <a:pt x="17039" y="548"/>
                    <a:pt x="13389" y="1302"/>
                    <a:pt x="10985" y="1379"/>
                  </a:cubicBezTo>
                  <a:cubicBezTo>
                    <a:pt x="10924" y="1380"/>
                    <a:pt x="10860" y="1381"/>
                    <a:pt x="10792" y="1381"/>
                  </a:cubicBezTo>
                  <a:cubicBezTo>
                    <a:pt x="8175" y="1381"/>
                    <a:pt x="312" y="16"/>
                    <a:pt x="232" y="4"/>
                  </a:cubicBezTo>
                  <a:cubicBezTo>
                    <a:pt x="221" y="2"/>
                    <a:pt x="210" y="1"/>
                    <a:pt x="199"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3986200" y="2957025"/>
              <a:ext cx="465025" cy="68550"/>
            </a:xfrm>
            <a:custGeom>
              <a:avLst/>
              <a:gdLst/>
              <a:ahLst/>
              <a:cxnLst/>
              <a:rect l="l" t="t" r="r" b="b"/>
              <a:pathLst>
                <a:path w="18601" h="2742" extrusionOk="0">
                  <a:moveTo>
                    <a:pt x="18409" y="0"/>
                  </a:moveTo>
                  <a:cubicBezTo>
                    <a:pt x="14766" y="75"/>
                    <a:pt x="314" y="2350"/>
                    <a:pt x="168" y="2374"/>
                  </a:cubicBezTo>
                  <a:cubicBezTo>
                    <a:pt x="67" y="2389"/>
                    <a:pt x="1" y="2485"/>
                    <a:pt x="16" y="2586"/>
                  </a:cubicBezTo>
                  <a:cubicBezTo>
                    <a:pt x="29" y="2677"/>
                    <a:pt x="109" y="2742"/>
                    <a:pt x="198" y="2742"/>
                  </a:cubicBezTo>
                  <a:cubicBezTo>
                    <a:pt x="207" y="2742"/>
                    <a:pt x="218" y="2742"/>
                    <a:pt x="227" y="2739"/>
                  </a:cubicBezTo>
                  <a:cubicBezTo>
                    <a:pt x="373" y="2715"/>
                    <a:pt x="14798" y="445"/>
                    <a:pt x="18417" y="368"/>
                  </a:cubicBezTo>
                  <a:cubicBezTo>
                    <a:pt x="18520" y="367"/>
                    <a:pt x="18600" y="281"/>
                    <a:pt x="18597" y="181"/>
                  </a:cubicBezTo>
                  <a:cubicBezTo>
                    <a:pt x="18596" y="80"/>
                    <a:pt x="18515" y="0"/>
                    <a:pt x="1841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p:nvPr/>
          </p:nvSpPr>
          <p:spPr>
            <a:xfrm>
              <a:off x="5174425" y="3073750"/>
              <a:ext cx="331200" cy="53225"/>
            </a:xfrm>
            <a:custGeom>
              <a:avLst/>
              <a:gdLst/>
              <a:ahLst/>
              <a:cxnLst/>
              <a:rect l="l" t="t" r="r" b="b"/>
              <a:pathLst>
                <a:path w="13248" h="2129" extrusionOk="0">
                  <a:moveTo>
                    <a:pt x="201" y="0"/>
                  </a:moveTo>
                  <a:cubicBezTo>
                    <a:pt x="114" y="0"/>
                    <a:pt x="37" y="61"/>
                    <a:pt x="19" y="149"/>
                  </a:cubicBezTo>
                  <a:cubicBezTo>
                    <a:pt x="0" y="250"/>
                    <a:pt x="65" y="345"/>
                    <a:pt x="165" y="365"/>
                  </a:cubicBezTo>
                  <a:cubicBezTo>
                    <a:pt x="244" y="381"/>
                    <a:pt x="8194" y="1901"/>
                    <a:pt x="13049" y="2128"/>
                  </a:cubicBezTo>
                  <a:lnTo>
                    <a:pt x="13058" y="2128"/>
                  </a:lnTo>
                  <a:cubicBezTo>
                    <a:pt x="13156" y="2128"/>
                    <a:pt x="13237" y="2051"/>
                    <a:pt x="13243" y="1951"/>
                  </a:cubicBezTo>
                  <a:cubicBezTo>
                    <a:pt x="13248" y="1852"/>
                    <a:pt x="13170" y="1765"/>
                    <a:pt x="13066" y="1762"/>
                  </a:cubicBezTo>
                  <a:cubicBezTo>
                    <a:pt x="8239" y="1533"/>
                    <a:pt x="314" y="19"/>
                    <a:pt x="235" y="3"/>
                  </a:cubicBezTo>
                  <a:cubicBezTo>
                    <a:pt x="223" y="1"/>
                    <a:pt x="212" y="0"/>
                    <a:pt x="20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2"/>
            <p:cNvSpPr/>
            <p:nvPr/>
          </p:nvSpPr>
          <p:spPr>
            <a:xfrm>
              <a:off x="5036600" y="3079475"/>
              <a:ext cx="155475" cy="36050"/>
            </a:xfrm>
            <a:custGeom>
              <a:avLst/>
              <a:gdLst/>
              <a:ahLst/>
              <a:cxnLst/>
              <a:rect l="l" t="t" r="r" b="b"/>
              <a:pathLst>
                <a:path w="6219" h="1442" extrusionOk="0">
                  <a:moveTo>
                    <a:pt x="202" y="1"/>
                  </a:moveTo>
                  <a:cubicBezTo>
                    <a:pt x="115" y="1"/>
                    <a:pt x="37" y="63"/>
                    <a:pt x="21" y="150"/>
                  </a:cubicBezTo>
                  <a:cubicBezTo>
                    <a:pt x="1" y="251"/>
                    <a:pt x="68" y="348"/>
                    <a:pt x="165" y="368"/>
                  </a:cubicBezTo>
                  <a:cubicBezTo>
                    <a:pt x="197" y="372"/>
                    <a:pt x="3336" y="984"/>
                    <a:pt x="5987" y="1439"/>
                  </a:cubicBezTo>
                  <a:cubicBezTo>
                    <a:pt x="5996" y="1441"/>
                    <a:pt x="6009" y="1441"/>
                    <a:pt x="6018" y="1441"/>
                  </a:cubicBezTo>
                  <a:cubicBezTo>
                    <a:pt x="6105" y="1441"/>
                    <a:pt x="6184" y="1377"/>
                    <a:pt x="6200" y="1287"/>
                  </a:cubicBezTo>
                  <a:cubicBezTo>
                    <a:pt x="6218" y="1186"/>
                    <a:pt x="6150" y="1092"/>
                    <a:pt x="6051" y="1076"/>
                  </a:cubicBezTo>
                  <a:cubicBezTo>
                    <a:pt x="3404" y="621"/>
                    <a:pt x="270" y="12"/>
                    <a:pt x="238" y="4"/>
                  </a:cubicBezTo>
                  <a:cubicBezTo>
                    <a:pt x="226" y="2"/>
                    <a:pt x="214" y="1"/>
                    <a:pt x="202"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2"/>
            <p:cNvSpPr/>
            <p:nvPr/>
          </p:nvSpPr>
          <p:spPr>
            <a:xfrm>
              <a:off x="5916900" y="3041200"/>
              <a:ext cx="273975" cy="51375"/>
            </a:xfrm>
            <a:custGeom>
              <a:avLst/>
              <a:gdLst/>
              <a:ahLst/>
              <a:cxnLst/>
              <a:rect l="l" t="t" r="r" b="b"/>
              <a:pathLst>
                <a:path w="10959" h="2055" extrusionOk="0">
                  <a:moveTo>
                    <a:pt x="10758" y="1"/>
                  </a:moveTo>
                  <a:cubicBezTo>
                    <a:pt x="10747" y="1"/>
                    <a:pt x="10735" y="2"/>
                    <a:pt x="10724" y="4"/>
                  </a:cubicBezTo>
                  <a:cubicBezTo>
                    <a:pt x="6870" y="759"/>
                    <a:pt x="238" y="1677"/>
                    <a:pt x="171" y="1686"/>
                  </a:cubicBezTo>
                  <a:cubicBezTo>
                    <a:pt x="70" y="1700"/>
                    <a:pt x="0" y="1793"/>
                    <a:pt x="14" y="1894"/>
                  </a:cubicBezTo>
                  <a:cubicBezTo>
                    <a:pt x="28" y="1987"/>
                    <a:pt x="106" y="2054"/>
                    <a:pt x="196" y="2054"/>
                  </a:cubicBezTo>
                  <a:cubicBezTo>
                    <a:pt x="204" y="2054"/>
                    <a:pt x="213" y="2054"/>
                    <a:pt x="221" y="2051"/>
                  </a:cubicBezTo>
                  <a:cubicBezTo>
                    <a:pt x="288" y="2042"/>
                    <a:pt x="6929" y="1124"/>
                    <a:pt x="10794" y="366"/>
                  </a:cubicBezTo>
                  <a:cubicBezTo>
                    <a:pt x="10895" y="347"/>
                    <a:pt x="10958" y="249"/>
                    <a:pt x="10938" y="148"/>
                  </a:cubicBezTo>
                  <a:cubicBezTo>
                    <a:pt x="10923" y="62"/>
                    <a:pt x="10845" y="1"/>
                    <a:pt x="1075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2"/>
            <p:cNvSpPr/>
            <p:nvPr/>
          </p:nvSpPr>
          <p:spPr>
            <a:xfrm>
              <a:off x="2652450" y="3136925"/>
              <a:ext cx="216650" cy="44450"/>
            </a:xfrm>
            <a:custGeom>
              <a:avLst/>
              <a:gdLst/>
              <a:ahLst/>
              <a:cxnLst/>
              <a:rect l="l" t="t" r="r" b="b"/>
              <a:pathLst>
                <a:path w="8666" h="1778" extrusionOk="0">
                  <a:moveTo>
                    <a:pt x="199" y="0"/>
                  </a:moveTo>
                  <a:cubicBezTo>
                    <a:pt x="112" y="0"/>
                    <a:pt x="34" y="64"/>
                    <a:pt x="19" y="153"/>
                  </a:cubicBezTo>
                  <a:cubicBezTo>
                    <a:pt x="0" y="254"/>
                    <a:pt x="69" y="348"/>
                    <a:pt x="170" y="365"/>
                  </a:cubicBezTo>
                  <a:cubicBezTo>
                    <a:pt x="224" y="376"/>
                    <a:pt x="5713" y="1321"/>
                    <a:pt x="8437" y="1776"/>
                  </a:cubicBezTo>
                  <a:cubicBezTo>
                    <a:pt x="8447" y="1777"/>
                    <a:pt x="8458" y="1777"/>
                    <a:pt x="8469" y="1777"/>
                  </a:cubicBezTo>
                  <a:cubicBezTo>
                    <a:pt x="8557" y="1777"/>
                    <a:pt x="8635" y="1714"/>
                    <a:pt x="8650" y="1624"/>
                  </a:cubicBezTo>
                  <a:cubicBezTo>
                    <a:pt x="8666" y="1521"/>
                    <a:pt x="8597" y="1426"/>
                    <a:pt x="8496" y="1411"/>
                  </a:cubicBezTo>
                  <a:cubicBezTo>
                    <a:pt x="5774" y="956"/>
                    <a:pt x="286" y="13"/>
                    <a:pt x="232" y="4"/>
                  </a:cubicBezTo>
                  <a:cubicBezTo>
                    <a:pt x="221" y="1"/>
                    <a:pt x="210" y="0"/>
                    <a:pt x="199"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2"/>
            <p:cNvSpPr/>
            <p:nvPr/>
          </p:nvSpPr>
          <p:spPr>
            <a:xfrm>
              <a:off x="1221450" y="2925175"/>
              <a:ext cx="5175775" cy="304775"/>
            </a:xfrm>
            <a:custGeom>
              <a:avLst/>
              <a:gdLst/>
              <a:ahLst/>
              <a:cxnLst/>
              <a:rect l="l" t="t" r="r" b="b"/>
              <a:pathLst>
                <a:path w="207031" h="12191" extrusionOk="0">
                  <a:moveTo>
                    <a:pt x="130121" y="1"/>
                  </a:moveTo>
                  <a:cubicBezTo>
                    <a:pt x="120993" y="1"/>
                    <a:pt x="81075" y="6763"/>
                    <a:pt x="74293" y="7110"/>
                  </a:cubicBezTo>
                  <a:cubicBezTo>
                    <a:pt x="74113" y="7119"/>
                    <a:pt x="73918" y="7123"/>
                    <a:pt x="73710" y="7123"/>
                  </a:cubicBezTo>
                  <a:cubicBezTo>
                    <a:pt x="65972" y="7123"/>
                    <a:pt x="39256" y="944"/>
                    <a:pt x="32570" y="771"/>
                  </a:cubicBezTo>
                  <a:cubicBezTo>
                    <a:pt x="32458" y="768"/>
                    <a:pt x="32342" y="767"/>
                    <a:pt x="32222" y="767"/>
                  </a:cubicBezTo>
                  <a:cubicBezTo>
                    <a:pt x="25341" y="767"/>
                    <a:pt x="5810" y="5443"/>
                    <a:pt x="665" y="5443"/>
                  </a:cubicBezTo>
                  <a:cubicBezTo>
                    <a:pt x="406" y="5443"/>
                    <a:pt x="184" y="5431"/>
                    <a:pt x="1" y="5406"/>
                  </a:cubicBezTo>
                  <a:lnTo>
                    <a:pt x="1" y="5406"/>
                  </a:lnTo>
                  <a:lnTo>
                    <a:pt x="703" y="12190"/>
                  </a:lnTo>
                  <a:lnTo>
                    <a:pt x="207030" y="12190"/>
                  </a:lnTo>
                  <a:lnTo>
                    <a:pt x="206853" y="1955"/>
                  </a:lnTo>
                  <a:cubicBezTo>
                    <a:pt x="200870" y="2307"/>
                    <a:pt x="180096" y="5974"/>
                    <a:pt x="172525" y="5974"/>
                  </a:cubicBezTo>
                  <a:cubicBezTo>
                    <a:pt x="164955" y="5974"/>
                    <a:pt x="138900" y="181"/>
                    <a:pt x="130450" y="4"/>
                  </a:cubicBezTo>
                  <a:cubicBezTo>
                    <a:pt x="130345" y="2"/>
                    <a:pt x="130236" y="1"/>
                    <a:pt x="13012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2"/>
            <p:cNvSpPr/>
            <p:nvPr/>
          </p:nvSpPr>
          <p:spPr>
            <a:xfrm>
              <a:off x="1221450" y="2925175"/>
              <a:ext cx="5175775" cy="304775"/>
            </a:xfrm>
            <a:custGeom>
              <a:avLst/>
              <a:gdLst/>
              <a:ahLst/>
              <a:cxnLst/>
              <a:rect l="l" t="t" r="r" b="b"/>
              <a:pathLst>
                <a:path w="207031" h="12191" extrusionOk="0">
                  <a:moveTo>
                    <a:pt x="130121" y="1"/>
                  </a:moveTo>
                  <a:cubicBezTo>
                    <a:pt x="120993" y="1"/>
                    <a:pt x="81075" y="6763"/>
                    <a:pt x="74293" y="7110"/>
                  </a:cubicBezTo>
                  <a:cubicBezTo>
                    <a:pt x="74113" y="7119"/>
                    <a:pt x="73918" y="7123"/>
                    <a:pt x="73710" y="7123"/>
                  </a:cubicBezTo>
                  <a:cubicBezTo>
                    <a:pt x="65972" y="7123"/>
                    <a:pt x="39256" y="944"/>
                    <a:pt x="32570" y="771"/>
                  </a:cubicBezTo>
                  <a:cubicBezTo>
                    <a:pt x="32458" y="768"/>
                    <a:pt x="32342" y="767"/>
                    <a:pt x="32222" y="767"/>
                  </a:cubicBezTo>
                  <a:cubicBezTo>
                    <a:pt x="25341" y="767"/>
                    <a:pt x="5810" y="5443"/>
                    <a:pt x="665" y="5443"/>
                  </a:cubicBezTo>
                  <a:cubicBezTo>
                    <a:pt x="406" y="5443"/>
                    <a:pt x="184" y="5431"/>
                    <a:pt x="1" y="5406"/>
                  </a:cubicBezTo>
                  <a:lnTo>
                    <a:pt x="1" y="5406"/>
                  </a:lnTo>
                  <a:lnTo>
                    <a:pt x="703" y="12190"/>
                  </a:lnTo>
                  <a:lnTo>
                    <a:pt x="207030" y="12190"/>
                  </a:lnTo>
                  <a:lnTo>
                    <a:pt x="206853" y="1955"/>
                  </a:lnTo>
                  <a:cubicBezTo>
                    <a:pt x="200870" y="2307"/>
                    <a:pt x="180096" y="5974"/>
                    <a:pt x="172525" y="5974"/>
                  </a:cubicBezTo>
                  <a:cubicBezTo>
                    <a:pt x="164955" y="5974"/>
                    <a:pt x="138900" y="181"/>
                    <a:pt x="130450" y="4"/>
                  </a:cubicBezTo>
                  <a:cubicBezTo>
                    <a:pt x="130345" y="2"/>
                    <a:pt x="130236" y="1"/>
                    <a:pt x="130121" y="1"/>
                  </a:cubicBezTo>
                  <a:close/>
                </a:path>
              </a:pathLst>
            </a:custGeom>
            <a:solidFill>
              <a:srgbClr val="FFFFFF">
                <a:alpha val="360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2"/>
            <p:cNvSpPr/>
            <p:nvPr/>
          </p:nvSpPr>
          <p:spPr>
            <a:xfrm>
              <a:off x="1221525" y="2825675"/>
              <a:ext cx="5171650" cy="295300"/>
            </a:xfrm>
            <a:custGeom>
              <a:avLst/>
              <a:gdLst/>
              <a:ahLst/>
              <a:cxnLst/>
              <a:rect l="l" t="t" r="r" b="b"/>
              <a:pathLst>
                <a:path w="206866" h="11812" extrusionOk="0">
                  <a:moveTo>
                    <a:pt x="14537" y="6436"/>
                  </a:moveTo>
                  <a:cubicBezTo>
                    <a:pt x="14515" y="6438"/>
                    <a:pt x="14503" y="6439"/>
                    <a:pt x="14503" y="6439"/>
                  </a:cubicBezTo>
                  <a:cubicBezTo>
                    <a:pt x="14514" y="6438"/>
                    <a:pt x="14526" y="6437"/>
                    <a:pt x="14537" y="6436"/>
                  </a:cubicBezTo>
                  <a:close/>
                  <a:moveTo>
                    <a:pt x="203328" y="1"/>
                  </a:moveTo>
                  <a:cubicBezTo>
                    <a:pt x="203301" y="1"/>
                    <a:pt x="203273" y="2"/>
                    <a:pt x="203244" y="4"/>
                  </a:cubicBezTo>
                  <a:cubicBezTo>
                    <a:pt x="201757" y="129"/>
                    <a:pt x="201462" y="2070"/>
                    <a:pt x="199914" y="3448"/>
                  </a:cubicBezTo>
                  <a:cubicBezTo>
                    <a:pt x="197879" y="5257"/>
                    <a:pt x="196528" y="5343"/>
                    <a:pt x="196528" y="5343"/>
                  </a:cubicBezTo>
                  <a:cubicBezTo>
                    <a:pt x="196528" y="5343"/>
                    <a:pt x="197054" y="4188"/>
                    <a:pt x="196243" y="4188"/>
                  </a:cubicBezTo>
                  <a:cubicBezTo>
                    <a:pt x="196206" y="4188"/>
                    <a:pt x="196167" y="4190"/>
                    <a:pt x="196125" y="4195"/>
                  </a:cubicBezTo>
                  <a:cubicBezTo>
                    <a:pt x="195153" y="4310"/>
                    <a:pt x="193836" y="6702"/>
                    <a:pt x="184577" y="7969"/>
                  </a:cubicBezTo>
                  <a:cubicBezTo>
                    <a:pt x="179715" y="8598"/>
                    <a:pt x="175258" y="9077"/>
                    <a:pt x="172524" y="9077"/>
                  </a:cubicBezTo>
                  <a:cubicBezTo>
                    <a:pt x="164954" y="9077"/>
                    <a:pt x="138898" y="3283"/>
                    <a:pt x="130449" y="3106"/>
                  </a:cubicBezTo>
                  <a:cubicBezTo>
                    <a:pt x="130343" y="3104"/>
                    <a:pt x="130232" y="3103"/>
                    <a:pt x="130115" y="3103"/>
                  </a:cubicBezTo>
                  <a:cubicBezTo>
                    <a:pt x="125011" y="3103"/>
                    <a:pt x="110302" y="5214"/>
                    <a:pt x="97130" y="7137"/>
                  </a:cubicBezTo>
                  <a:cubicBezTo>
                    <a:pt x="96803" y="6936"/>
                    <a:pt x="96166" y="6697"/>
                    <a:pt x="94981" y="6665"/>
                  </a:cubicBezTo>
                  <a:cubicBezTo>
                    <a:pt x="94951" y="6664"/>
                    <a:pt x="94920" y="6663"/>
                    <a:pt x="94888" y="6663"/>
                  </a:cubicBezTo>
                  <a:cubicBezTo>
                    <a:pt x="92721" y="6663"/>
                    <a:pt x="86197" y="8560"/>
                    <a:pt x="86197" y="8560"/>
                  </a:cubicBezTo>
                  <a:cubicBezTo>
                    <a:pt x="86197" y="8560"/>
                    <a:pt x="86312" y="7757"/>
                    <a:pt x="85222" y="7701"/>
                  </a:cubicBezTo>
                  <a:cubicBezTo>
                    <a:pt x="85209" y="7700"/>
                    <a:pt x="85195" y="7700"/>
                    <a:pt x="85181" y="7700"/>
                  </a:cubicBezTo>
                  <a:cubicBezTo>
                    <a:pt x="83959" y="7700"/>
                    <a:pt x="76809" y="10056"/>
                    <a:pt x="74289" y="10212"/>
                  </a:cubicBezTo>
                  <a:cubicBezTo>
                    <a:pt x="74109" y="10221"/>
                    <a:pt x="73915" y="10226"/>
                    <a:pt x="73708" y="10226"/>
                  </a:cubicBezTo>
                  <a:cubicBezTo>
                    <a:pt x="69084" y="10226"/>
                    <a:pt x="57672" y="8017"/>
                    <a:pt x="47814" y="6203"/>
                  </a:cubicBezTo>
                  <a:cubicBezTo>
                    <a:pt x="47743" y="5274"/>
                    <a:pt x="46578" y="5162"/>
                    <a:pt x="46020" y="5162"/>
                  </a:cubicBezTo>
                  <a:cubicBezTo>
                    <a:pt x="45844" y="5162"/>
                    <a:pt x="45728" y="5174"/>
                    <a:pt x="45728" y="5174"/>
                  </a:cubicBezTo>
                  <a:cubicBezTo>
                    <a:pt x="45728" y="5174"/>
                    <a:pt x="46820" y="4256"/>
                    <a:pt x="45902" y="3853"/>
                  </a:cubicBezTo>
                  <a:cubicBezTo>
                    <a:pt x="45623" y="3732"/>
                    <a:pt x="45333" y="3689"/>
                    <a:pt x="45065" y="3689"/>
                  </a:cubicBezTo>
                  <a:cubicBezTo>
                    <a:pt x="44451" y="3689"/>
                    <a:pt x="43950" y="3912"/>
                    <a:pt x="43950" y="3912"/>
                  </a:cubicBezTo>
                  <a:cubicBezTo>
                    <a:pt x="43950" y="3912"/>
                    <a:pt x="45959" y="2362"/>
                    <a:pt x="43777" y="1673"/>
                  </a:cubicBezTo>
                  <a:cubicBezTo>
                    <a:pt x="43510" y="1588"/>
                    <a:pt x="43148" y="1552"/>
                    <a:pt x="42718" y="1552"/>
                  </a:cubicBezTo>
                  <a:cubicBezTo>
                    <a:pt x="39631" y="1552"/>
                    <a:pt x="33043" y="3454"/>
                    <a:pt x="33043" y="3454"/>
                  </a:cubicBezTo>
                  <a:cubicBezTo>
                    <a:pt x="33043" y="3454"/>
                    <a:pt x="33386" y="2709"/>
                    <a:pt x="32182" y="2650"/>
                  </a:cubicBezTo>
                  <a:cubicBezTo>
                    <a:pt x="32172" y="2649"/>
                    <a:pt x="32160" y="2649"/>
                    <a:pt x="32148" y="2649"/>
                  </a:cubicBezTo>
                  <a:cubicBezTo>
                    <a:pt x="31066" y="2649"/>
                    <a:pt x="23738" y="4612"/>
                    <a:pt x="18312" y="5753"/>
                  </a:cubicBezTo>
                  <a:cubicBezTo>
                    <a:pt x="17094" y="5972"/>
                    <a:pt x="15870" y="6196"/>
                    <a:pt x="14660" y="6419"/>
                  </a:cubicBezTo>
                  <a:cubicBezTo>
                    <a:pt x="14619" y="6424"/>
                    <a:pt x="14577" y="6431"/>
                    <a:pt x="14537" y="6436"/>
                  </a:cubicBezTo>
                  <a:lnTo>
                    <a:pt x="14537" y="6436"/>
                  </a:lnTo>
                  <a:cubicBezTo>
                    <a:pt x="14559" y="6433"/>
                    <a:pt x="14591" y="6429"/>
                    <a:pt x="14632" y="6424"/>
                  </a:cubicBezTo>
                  <a:lnTo>
                    <a:pt x="14632" y="6424"/>
                  </a:lnTo>
                  <a:cubicBezTo>
                    <a:pt x="8669" y="7518"/>
                    <a:pt x="3078" y="8550"/>
                    <a:pt x="663" y="8550"/>
                  </a:cubicBezTo>
                  <a:cubicBezTo>
                    <a:pt x="405" y="8550"/>
                    <a:pt x="183" y="8538"/>
                    <a:pt x="1" y="8513"/>
                  </a:cubicBezTo>
                  <a:lnTo>
                    <a:pt x="1" y="8513"/>
                  </a:lnTo>
                  <a:lnTo>
                    <a:pt x="169" y="10116"/>
                  </a:lnTo>
                  <a:cubicBezTo>
                    <a:pt x="358" y="10138"/>
                    <a:pt x="580" y="10148"/>
                    <a:pt x="833" y="10148"/>
                  </a:cubicBezTo>
                  <a:cubicBezTo>
                    <a:pt x="6348" y="10148"/>
                    <a:pt x="26312" y="5174"/>
                    <a:pt x="33126" y="5174"/>
                  </a:cubicBezTo>
                  <a:cubicBezTo>
                    <a:pt x="33238" y="5174"/>
                    <a:pt x="33345" y="5176"/>
                    <a:pt x="33450" y="5178"/>
                  </a:cubicBezTo>
                  <a:cubicBezTo>
                    <a:pt x="40141" y="5351"/>
                    <a:pt x="66069" y="11811"/>
                    <a:pt x="73733" y="11811"/>
                  </a:cubicBezTo>
                  <a:cubicBezTo>
                    <a:pt x="73932" y="11811"/>
                    <a:pt x="74118" y="11807"/>
                    <a:pt x="74292" y="11798"/>
                  </a:cubicBezTo>
                  <a:cubicBezTo>
                    <a:pt x="81077" y="11451"/>
                    <a:pt x="119945" y="4198"/>
                    <a:pt x="129006" y="4198"/>
                  </a:cubicBezTo>
                  <a:cubicBezTo>
                    <a:pt x="129112" y="4198"/>
                    <a:pt x="129214" y="4199"/>
                    <a:pt x="129312" y="4201"/>
                  </a:cubicBezTo>
                  <a:cubicBezTo>
                    <a:pt x="137761" y="4378"/>
                    <a:pt x="164957" y="10664"/>
                    <a:pt x="172526" y="10664"/>
                  </a:cubicBezTo>
                  <a:cubicBezTo>
                    <a:pt x="179919" y="10664"/>
                    <a:pt x="201751" y="6853"/>
                    <a:pt x="206866" y="5942"/>
                  </a:cubicBezTo>
                  <a:lnTo>
                    <a:pt x="206852" y="5056"/>
                  </a:lnTo>
                  <a:cubicBezTo>
                    <a:pt x="206412" y="5080"/>
                    <a:pt x="205892" y="5125"/>
                    <a:pt x="205302" y="5184"/>
                  </a:cubicBezTo>
                  <a:cubicBezTo>
                    <a:pt x="205542" y="4532"/>
                    <a:pt x="206064" y="2906"/>
                    <a:pt x="205426" y="2586"/>
                  </a:cubicBezTo>
                  <a:cubicBezTo>
                    <a:pt x="205158" y="2452"/>
                    <a:pt x="204858" y="2407"/>
                    <a:pt x="204577" y="2407"/>
                  </a:cubicBezTo>
                  <a:cubicBezTo>
                    <a:pt x="204016" y="2407"/>
                    <a:pt x="203531" y="2586"/>
                    <a:pt x="203531" y="2586"/>
                  </a:cubicBezTo>
                  <a:cubicBezTo>
                    <a:pt x="203531" y="2586"/>
                    <a:pt x="204576" y="1"/>
                    <a:pt x="203328" y="1"/>
                  </a:cubicBezTo>
                  <a:close/>
                </a:path>
              </a:pathLst>
            </a:custGeom>
            <a:solidFill>
              <a:srgbClr val="FFFFFF">
                <a:alpha val="360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17864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3959117" y="967800"/>
            <a:ext cx="6714000" cy="21944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3600"/>
              <a:buNone/>
              <a:defRPr sz="7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14" name="Google Shape;114;p3"/>
          <p:cNvSpPr txBox="1">
            <a:spLocks noGrp="1"/>
          </p:cNvSpPr>
          <p:nvPr>
            <p:ph type="title" idx="2" hasCustomPrompt="1"/>
          </p:nvPr>
        </p:nvSpPr>
        <p:spPr>
          <a:xfrm>
            <a:off x="1520717" y="967800"/>
            <a:ext cx="2438400" cy="195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grpSp>
        <p:nvGrpSpPr>
          <p:cNvPr id="115" name="Google Shape;115;p3"/>
          <p:cNvGrpSpPr/>
          <p:nvPr/>
        </p:nvGrpSpPr>
        <p:grpSpPr>
          <a:xfrm>
            <a:off x="-687299" y="4838349"/>
            <a:ext cx="13959780" cy="2104184"/>
            <a:chOff x="-591675" y="3552562"/>
            <a:chExt cx="10469835" cy="1578138"/>
          </a:xfrm>
        </p:grpSpPr>
        <p:grpSp>
          <p:nvGrpSpPr>
            <p:cNvPr id="116" name="Google Shape;116;p3"/>
            <p:cNvGrpSpPr/>
            <p:nvPr/>
          </p:nvGrpSpPr>
          <p:grpSpPr>
            <a:xfrm flipH="1">
              <a:off x="-147057" y="3552562"/>
              <a:ext cx="9283619" cy="415506"/>
              <a:chOff x="1362425" y="1156950"/>
              <a:chExt cx="4673825" cy="557577"/>
            </a:xfrm>
          </p:grpSpPr>
          <p:sp>
            <p:nvSpPr>
              <p:cNvPr id="117" name="Google Shape;117;p3"/>
              <p:cNvSpPr/>
              <p:nvPr/>
            </p:nvSpPr>
            <p:spPr>
              <a:xfrm>
                <a:off x="1362425" y="1156950"/>
                <a:ext cx="4673825" cy="557577"/>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3"/>
              <p:cNvSpPr/>
              <p:nvPr/>
            </p:nvSpPr>
            <p:spPr>
              <a:xfrm>
                <a:off x="1498325" y="1354225"/>
                <a:ext cx="1450" cy="775"/>
              </a:xfrm>
              <a:custGeom>
                <a:avLst/>
                <a:gdLst/>
                <a:ahLst/>
                <a:cxnLst/>
                <a:rect l="l" t="t" r="r" b="b"/>
                <a:pathLst>
                  <a:path w="58" h="31" extrusionOk="0">
                    <a:moveTo>
                      <a:pt x="30" y="1"/>
                    </a:moveTo>
                    <a:lnTo>
                      <a:pt x="0" y="30"/>
                    </a:lnTo>
                    <a:lnTo>
                      <a:pt x="58" y="24"/>
                    </a:lnTo>
                    <a:lnTo>
                      <a:pt x="30" y="1"/>
                    </a:lnTo>
                    <a:close/>
                  </a:path>
                </a:pathLst>
              </a:custGeom>
              <a:solidFill>
                <a:srgbClr val="A2944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3"/>
              <p:cNvSpPr/>
              <p:nvPr/>
            </p:nvSpPr>
            <p:spPr>
              <a:xfrm>
                <a:off x="1362425" y="1156950"/>
                <a:ext cx="4673825" cy="557577"/>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3"/>
              <p:cNvSpPr/>
              <p:nvPr/>
            </p:nvSpPr>
            <p:spPr>
              <a:xfrm>
                <a:off x="1363375" y="1395075"/>
                <a:ext cx="4669425" cy="311725"/>
              </a:xfrm>
              <a:custGeom>
                <a:avLst/>
                <a:gdLst/>
                <a:ahLst/>
                <a:cxnLst/>
                <a:rect l="l" t="t" r="r" b="b"/>
                <a:pathLst>
                  <a:path w="186777" h="12469" extrusionOk="0">
                    <a:moveTo>
                      <a:pt x="56623" y="0"/>
                    </a:moveTo>
                    <a:cubicBezTo>
                      <a:pt x="37712" y="0"/>
                      <a:pt x="32913" y="6646"/>
                      <a:pt x="24728" y="6813"/>
                    </a:cubicBezTo>
                    <a:cubicBezTo>
                      <a:pt x="22334" y="6863"/>
                      <a:pt x="19915" y="6882"/>
                      <a:pt x="17485" y="6882"/>
                    </a:cubicBezTo>
                    <a:cubicBezTo>
                      <a:pt x="11662" y="6882"/>
                      <a:pt x="5777" y="6771"/>
                      <a:pt x="21" y="6695"/>
                    </a:cubicBezTo>
                    <a:cubicBezTo>
                      <a:pt x="1" y="7602"/>
                      <a:pt x="21" y="9413"/>
                      <a:pt x="21" y="9413"/>
                    </a:cubicBezTo>
                    <a:cubicBezTo>
                      <a:pt x="21" y="9413"/>
                      <a:pt x="51" y="11450"/>
                      <a:pt x="21" y="12469"/>
                    </a:cubicBezTo>
                    <a:lnTo>
                      <a:pt x="79119" y="12469"/>
                    </a:lnTo>
                    <a:cubicBezTo>
                      <a:pt x="79208" y="12451"/>
                      <a:pt x="79295" y="12433"/>
                      <a:pt x="79382" y="12414"/>
                    </a:cubicBezTo>
                    <a:cubicBezTo>
                      <a:pt x="79469" y="12433"/>
                      <a:pt x="79557" y="12451"/>
                      <a:pt x="79644" y="12469"/>
                    </a:cubicBezTo>
                    <a:lnTo>
                      <a:pt x="186745" y="12469"/>
                    </a:lnTo>
                    <a:cubicBezTo>
                      <a:pt x="186776" y="10769"/>
                      <a:pt x="186683" y="9070"/>
                      <a:pt x="186741" y="7371"/>
                    </a:cubicBezTo>
                    <a:cubicBezTo>
                      <a:pt x="186742" y="7316"/>
                      <a:pt x="186739" y="7262"/>
                      <a:pt x="186741" y="7208"/>
                    </a:cubicBezTo>
                    <a:cubicBezTo>
                      <a:pt x="180572" y="6761"/>
                      <a:pt x="174237" y="6632"/>
                      <a:pt x="167851" y="6632"/>
                    </a:cubicBezTo>
                    <a:cubicBezTo>
                      <a:pt x="158987" y="6632"/>
                      <a:pt x="150023" y="6882"/>
                      <a:pt x="141267" y="6882"/>
                    </a:cubicBezTo>
                    <a:cubicBezTo>
                      <a:pt x="138837" y="6882"/>
                      <a:pt x="136423" y="6862"/>
                      <a:pt x="134032" y="6813"/>
                    </a:cubicBezTo>
                    <a:cubicBezTo>
                      <a:pt x="123254" y="6594"/>
                      <a:pt x="92752" y="7324"/>
                      <a:pt x="79380" y="2415"/>
                    </a:cubicBezTo>
                    <a:cubicBezTo>
                      <a:pt x="70010" y="666"/>
                      <a:pt x="62609" y="0"/>
                      <a:pt x="56623"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3"/>
            <p:cNvSpPr/>
            <p:nvPr/>
          </p:nvSpPr>
          <p:spPr>
            <a:xfrm flipH="1">
              <a:off x="-148600" y="3891202"/>
              <a:ext cx="9292209" cy="1114902"/>
            </a:xfrm>
            <a:custGeom>
              <a:avLst/>
              <a:gdLst/>
              <a:ahLst/>
              <a:cxnLst/>
              <a:rect l="l" t="t" r="r" b="b"/>
              <a:pathLst>
                <a:path w="187126" h="35898" extrusionOk="0">
                  <a:moveTo>
                    <a:pt x="214" y="1"/>
                  </a:moveTo>
                  <a:cubicBezTo>
                    <a:pt x="1" y="7563"/>
                    <a:pt x="214" y="22662"/>
                    <a:pt x="214" y="22662"/>
                  </a:cubicBezTo>
                  <a:cubicBezTo>
                    <a:pt x="214" y="22662"/>
                    <a:pt x="332" y="31485"/>
                    <a:pt x="214" y="35897"/>
                  </a:cubicBezTo>
                  <a:lnTo>
                    <a:pt x="186935" y="35897"/>
                  </a:lnTo>
                  <a:lnTo>
                    <a:pt x="186935" y="35896"/>
                  </a:lnTo>
                  <a:cubicBezTo>
                    <a:pt x="187126" y="32572"/>
                    <a:pt x="186894" y="29250"/>
                    <a:pt x="186935" y="25918"/>
                  </a:cubicBezTo>
                  <a:cubicBezTo>
                    <a:pt x="186998" y="20722"/>
                    <a:pt x="187003" y="15525"/>
                    <a:pt x="186935" y="10330"/>
                  </a:cubicBezTo>
                  <a:cubicBezTo>
                    <a:pt x="186890" y="6919"/>
                    <a:pt x="186863" y="3506"/>
                    <a:pt x="186935" y="96"/>
                  </a:cubicBezTo>
                  <a:lnTo>
                    <a:pt x="214"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3"/>
            <p:cNvSpPr/>
            <p:nvPr/>
          </p:nvSpPr>
          <p:spPr>
            <a:xfrm>
              <a:off x="-591675" y="4052100"/>
              <a:ext cx="10469835" cy="907235"/>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3"/>
            <p:cNvSpPr/>
            <p:nvPr/>
          </p:nvSpPr>
          <p:spPr>
            <a:xfrm flipH="1">
              <a:off x="-332850" y="4214250"/>
              <a:ext cx="9951976" cy="839388"/>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3"/>
            <p:cNvSpPr/>
            <p:nvPr/>
          </p:nvSpPr>
          <p:spPr>
            <a:xfrm flipH="1">
              <a:off x="-144608" y="4746600"/>
              <a:ext cx="9291849" cy="384100"/>
            </a:xfrm>
            <a:custGeom>
              <a:avLst/>
              <a:gdLst/>
              <a:ahLst/>
              <a:cxnLst/>
              <a:rect l="l" t="t" r="r" b="b"/>
              <a:pathLst>
                <a:path w="188533" h="15364" extrusionOk="0">
                  <a:moveTo>
                    <a:pt x="106" y="0"/>
                  </a:moveTo>
                  <a:lnTo>
                    <a:pt x="106" y="0"/>
                  </a:lnTo>
                  <a:cubicBezTo>
                    <a:pt x="1" y="3407"/>
                    <a:pt x="168" y="6811"/>
                    <a:pt x="106" y="10217"/>
                  </a:cubicBezTo>
                  <a:lnTo>
                    <a:pt x="106" y="15363"/>
                  </a:lnTo>
                  <a:lnTo>
                    <a:pt x="188415" y="15363"/>
                  </a:lnTo>
                  <a:cubicBezTo>
                    <a:pt x="188533" y="11595"/>
                    <a:pt x="188279" y="7099"/>
                    <a:pt x="188415" y="3330"/>
                  </a:cubicBezTo>
                  <a:cubicBezTo>
                    <a:pt x="186214" y="3018"/>
                    <a:pt x="183953" y="2890"/>
                    <a:pt x="181655" y="2890"/>
                  </a:cubicBezTo>
                  <a:cubicBezTo>
                    <a:pt x="172816" y="2890"/>
                    <a:pt x="163428" y="4772"/>
                    <a:pt x="154838" y="5211"/>
                  </a:cubicBezTo>
                  <a:cubicBezTo>
                    <a:pt x="153119" y="5299"/>
                    <a:pt x="151408" y="5338"/>
                    <a:pt x="149702" y="5338"/>
                  </a:cubicBezTo>
                  <a:cubicBezTo>
                    <a:pt x="136378" y="5338"/>
                    <a:pt x="123442" y="2958"/>
                    <a:pt x="110395" y="2958"/>
                  </a:cubicBezTo>
                  <a:cubicBezTo>
                    <a:pt x="104385" y="2958"/>
                    <a:pt x="98352" y="3463"/>
                    <a:pt x="92247" y="4938"/>
                  </a:cubicBezTo>
                  <a:cubicBezTo>
                    <a:pt x="86430" y="6344"/>
                    <a:pt x="80237" y="8131"/>
                    <a:pt x="74254" y="10427"/>
                  </a:cubicBezTo>
                  <a:cubicBezTo>
                    <a:pt x="74082" y="10328"/>
                    <a:pt x="73903" y="10233"/>
                    <a:pt x="73731" y="10135"/>
                  </a:cubicBezTo>
                  <a:cubicBezTo>
                    <a:pt x="73931" y="9534"/>
                    <a:pt x="74172" y="8979"/>
                    <a:pt x="74417" y="8489"/>
                  </a:cubicBezTo>
                  <a:lnTo>
                    <a:pt x="74417" y="8489"/>
                  </a:lnTo>
                  <a:cubicBezTo>
                    <a:pt x="73926" y="8781"/>
                    <a:pt x="73552" y="9282"/>
                    <a:pt x="73263" y="9876"/>
                  </a:cubicBezTo>
                  <a:cubicBezTo>
                    <a:pt x="73143" y="9809"/>
                    <a:pt x="73025" y="9744"/>
                    <a:pt x="72906" y="9677"/>
                  </a:cubicBezTo>
                  <a:cubicBezTo>
                    <a:pt x="73218" y="8559"/>
                    <a:pt x="73647" y="7547"/>
                    <a:pt x="74086" y="6671"/>
                  </a:cubicBezTo>
                  <a:lnTo>
                    <a:pt x="74086" y="6671"/>
                  </a:lnTo>
                  <a:cubicBezTo>
                    <a:pt x="73216" y="7189"/>
                    <a:pt x="72603" y="8172"/>
                    <a:pt x="72170" y="9289"/>
                  </a:cubicBezTo>
                  <a:cubicBezTo>
                    <a:pt x="72061" y="9231"/>
                    <a:pt x="71951" y="9177"/>
                    <a:pt x="71839" y="9119"/>
                  </a:cubicBezTo>
                  <a:cubicBezTo>
                    <a:pt x="72098" y="7331"/>
                    <a:pt x="72724" y="5741"/>
                    <a:pt x="73373" y="4449"/>
                  </a:cubicBezTo>
                  <a:lnTo>
                    <a:pt x="73373" y="4449"/>
                  </a:lnTo>
                  <a:cubicBezTo>
                    <a:pt x="72389" y="5033"/>
                    <a:pt x="71733" y="6213"/>
                    <a:pt x="71295" y="7509"/>
                  </a:cubicBezTo>
                  <a:cubicBezTo>
                    <a:pt x="71210" y="6665"/>
                    <a:pt x="70972" y="5179"/>
                    <a:pt x="70321" y="4449"/>
                  </a:cubicBezTo>
                  <a:lnTo>
                    <a:pt x="70321" y="4449"/>
                  </a:lnTo>
                  <a:cubicBezTo>
                    <a:pt x="70646" y="5771"/>
                    <a:pt x="70282" y="7934"/>
                    <a:pt x="70282" y="7934"/>
                  </a:cubicBezTo>
                  <a:cubicBezTo>
                    <a:pt x="69846" y="6615"/>
                    <a:pt x="69183" y="5410"/>
                    <a:pt x="68186" y="4815"/>
                  </a:cubicBezTo>
                  <a:lnTo>
                    <a:pt x="68186" y="4815"/>
                  </a:lnTo>
                  <a:cubicBezTo>
                    <a:pt x="68638" y="5716"/>
                    <a:pt x="69079" y="6763"/>
                    <a:pt x="69392" y="7920"/>
                  </a:cubicBezTo>
                  <a:cubicBezTo>
                    <a:pt x="65337" y="6050"/>
                    <a:pt x="61094" y="4604"/>
                    <a:pt x="56785" y="3540"/>
                  </a:cubicBezTo>
                  <a:cubicBezTo>
                    <a:pt x="48129" y="1402"/>
                    <a:pt x="39204" y="740"/>
                    <a:pt x="30301" y="740"/>
                  </a:cubicBezTo>
                  <a:cubicBezTo>
                    <a:pt x="29194" y="740"/>
                    <a:pt x="28087" y="750"/>
                    <a:pt x="26982" y="769"/>
                  </a:cubicBezTo>
                  <a:cubicBezTo>
                    <a:pt x="22281" y="850"/>
                    <a:pt x="17884" y="1077"/>
                    <a:pt x="13515" y="1077"/>
                  </a:cubicBezTo>
                  <a:cubicBezTo>
                    <a:pt x="9113" y="1077"/>
                    <a:pt x="4738" y="846"/>
                    <a:pt x="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3"/>
            <p:cNvSpPr/>
            <p:nvPr/>
          </p:nvSpPr>
          <p:spPr>
            <a:xfrm flipH="1">
              <a:off x="6083994" y="4836675"/>
              <a:ext cx="3133115" cy="216950"/>
            </a:xfrm>
            <a:custGeom>
              <a:avLst/>
              <a:gdLst/>
              <a:ahLst/>
              <a:cxnLst/>
              <a:rect l="l" t="t" r="r" b="b"/>
              <a:pathLst>
                <a:path w="64302" h="8678" extrusionOk="0">
                  <a:moveTo>
                    <a:pt x="31537" y="1"/>
                  </a:moveTo>
                  <a:lnTo>
                    <a:pt x="31537" y="1"/>
                  </a:lnTo>
                  <a:cubicBezTo>
                    <a:pt x="31680" y="558"/>
                    <a:pt x="31388" y="1424"/>
                    <a:pt x="31388" y="1424"/>
                  </a:cubicBezTo>
                  <a:lnTo>
                    <a:pt x="31388" y="1427"/>
                  </a:lnTo>
                  <a:cubicBezTo>
                    <a:pt x="31178" y="863"/>
                    <a:pt x="30830" y="335"/>
                    <a:pt x="30262" y="40"/>
                  </a:cubicBezTo>
                  <a:lnTo>
                    <a:pt x="30262" y="40"/>
                  </a:lnTo>
                  <a:cubicBezTo>
                    <a:pt x="30684" y="748"/>
                    <a:pt x="31071" y="1649"/>
                    <a:pt x="31016" y="2624"/>
                  </a:cubicBezTo>
                  <a:cubicBezTo>
                    <a:pt x="30654" y="1840"/>
                    <a:pt x="30015" y="883"/>
                    <a:pt x="28988" y="692"/>
                  </a:cubicBezTo>
                  <a:lnTo>
                    <a:pt x="28988" y="692"/>
                  </a:lnTo>
                  <a:cubicBezTo>
                    <a:pt x="29528" y="1187"/>
                    <a:pt x="30088" y="1834"/>
                    <a:pt x="30367" y="2638"/>
                  </a:cubicBezTo>
                  <a:cubicBezTo>
                    <a:pt x="30005" y="2168"/>
                    <a:pt x="29524" y="1770"/>
                    <a:pt x="28902" y="1653"/>
                  </a:cubicBezTo>
                  <a:lnTo>
                    <a:pt x="28902" y="1653"/>
                  </a:lnTo>
                  <a:cubicBezTo>
                    <a:pt x="29316" y="2029"/>
                    <a:pt x="29738" y="2498"/>
                    <a:pt x="30041" y="3054"/>
                  </a:cubicBezTo>
                  <a:cubicBezTo>
                    <a:pt x="27458" y="3224"/>
                    <a:pt x="24873" y="3415"/>
                    <a:pt x="22287" y="3488"/>
                  </a:cubicBezTo>
                  <a:cubicBezTo>
                    <a:pt x="21405" y="3513"/>
                    <a:pt x="20523" y="3524"/>
                    <a:pt x="19641" y="3524"/>
                  </a:cubicBezTo>
                  <a:cubicBezTo>
                    <a:pt x="15255" y="3524"/>
                    <a:pt x="10871" y="3244"/>
                    <a:pt x="6492" y="2964"/>
                  </a:cubicBezTo>
                  <a:cubicBezTo>
                    <a:pt x="3914" y="2798"/>
                    <a:pt x="2892" y="2626"/>
                    <a:pt x="379" y="2076"/>
                  </a:cubicBezTo>
                  <a:cubicBezTo>
                    <a:pt x="326" y="3744"/>
                    <a:pt x="39" y="6431"/>
                    <a:pt x="0" y="8101"/>
                  </a:cubicBezTo>
                  <a:lnTo>
                    <a:pt x="23168" y="8677"/>
                  </a:lnTo>
                  <a:lnTo>
                    <a:pt x="64302" y="7893"/>
                  </a:lnTo>
                  <a:cubicBezTo>
                    <a:pt x="59675" y="5080"/>
                    <a:pt x="43927" y="2880"/>
                    <a:pt x="38512" y="2773"/>
                  </a:cubicBezTo>
                  <a:cubicBezTo>
                    <a:pt x="38119" y="2766"/>
                    <a:pt x="37725" y="2762"/>
                    <a:pt x="37331" y="2762"/>
                  </a:cubicBezTo>
                  <a:cubicBezTo>
                    <a:pt x="35939" y="2762"/>
                    <a:pt x="34547" y="2806"/>
                    <a:pt x="33155" y="2874"/>
                  </a:cubicBezTo>
                  <a:cubicBezTo>
                    <a:pt x="33323" y="2487"/>
                    <a:pt x="33565" y="2150"/>
                    <a:pt x="33811" y="1869"/>
                  </a:cubicBezTo>
                  <a:lnTo>
                    <a:pt x="33811" y="1869"/>
                  </a:lnTo>
                  <a:cubicBezTo>
                    <a:pt x="33300" y="2028"/>
                    <a:pt x="32966" y="2452"/>
                    <a:pt x="32745" y="2894"/>
                  </a:cubicBezTo>
                  <a:cubicBezTo>
                    <a:pt x="32703" y="2896"/>
                    <a:pt x="32658" y="2898"/>
                    <a:pt x="32616" y="2899"/>
                  </a:cubicBezTo>
                  <a:cubicBezTo>
                    <a:pt x="32837" y="2199"/>
                    <a:pt x="33256" y="1593"/>
                    <a:pt x="33680" y="1108"/>
                  </a:cubicBezTo>
                  <a:lnTo>
                    <a:pt x="33680" y="1108"/>
                  </a:lnTo>
                  <a:cubicBezTo>
                    <a:pt x="32927" y="1343"/>
                    <a:pt x="32441" y="1986"/>
                    <a:pt x="32135" y="2640"/>
                  </a:cubicBezTo>
                  <a:cubicBezTo>
                    <a:pt x="32236" y="1641"/>
                    <a:pt x="32787" y="799"/>
                    <a:pt x="33340" y="161"/>
                  </a:cubicBezTo>
                  <a:lnTo>
                    <a:pt x="33340" y="161"/>
                  </a:lnTo>
                  <a:cubicBezTo>
                    <a:pt x="32736" y="347"/>
                    <a:pt x="32307" y="798"/>
                    <a:pt x="32001" y="1304"/>
                  </a:cubicBezTo>
                  <a:cubicBezTo>
                    <a:pt x="31981" y="954"/>
                    <a:pt x="31894" y="333"/>
                    <a:pt x="31537"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6" name="Google Shape;126;p3"/>
          <p:cNvSpPr/>
          <p:nvPr/>
        </p:nvSpPr>
        <p:spPr>
          <a:xfrm flipH="1">
            <a:off x="-194547" y="6551168"/>
            <a:ext cx="7953476" cy="408433"/>
          </a:xfrm>
          <a:custGeom>
            <a:avLst/>
            <a:gdLst/>
            <a:ahLst/>
            <a:cxnLst/>
            <a:rect l="l" t="t" r="r" b="b"/>
            <a:pathLst>
              <a:path w="120125" h="12253" extrusionOk="0">
                <a:moveTo>
                  <a:pt x="120064" y="1"/>
                </a:moveTo>
                <a:lnTo>
                  <a:pt x="120064" y="1"/>
                </a:lnTo>
                <a:cubicBezTo>
                  <a:pt x="111353" y="2356"/>
                  <a:pt x="101459" y="4640"/>
                  <a:pt x="92450" y="4982"/>
                </a:cubicBezTo>
                <a:cubicBezTo>
                  <a:pt x="91581" y="5015"/>
                  <a:pt x="90711" y="5030"/>
                  <a:pt x="89841" y="5030"/>
                </a:cubicBezTo>
                <a:cubicBezTo>
                  <a:pt x="84349" y="5030"/>
                  <a:pt x="78860" y="4442"/>
                  <a:pt x="73371" y="4128"/>
                </a:cubicBezTo>
                <a:cubicBezTo>
                  <a:pt x="70262" y="3950"/>
                  <a:pt x="67148" y="3862"/>
                  <a:pt x="64034" y="3862"/>
                </a:cubicBezTo>
                <a:cubicBezTo>
                  <a:pt x="59411" y="3862"/>
                  <a:pt x="54788" y="4057"/>
                  <a:pt x="50181" y="4448"/>
                </a:cubicBezTo>
                <a:cubicBezTo>
                  <a:pt x="49835" y="4477"/>
                  <a:pt x="49485" y="4510"/>
                  <a:pt x="49137" y="4541"/>
                </a:cubicBezTo>
                <a:cubicBezTo>
                  <a:pt x="49283" y="4406"/>
                  <a:pt x="49434" y="4282"/>
                  <a:pt x="49584" y="4168"/>
                </a:cubicBezTo>
                <a:lnTo>
                  <a:pt x="49584" y="4168"/>
                </a:lnTo>
                <a:cubicBezTo>
                  <a:pt x="49213" y="4202"/>
                  <a:pt x="48890" y="4366"/>
                  <a:pt x="48618" y="4586"/>
                </a:cubicBezTo>
                <a:cubicBezTo>
                  <a:pt x="48511" y="4595"/>
                  <a:pt x="48407" y="4606"/>
                  <a:pt x="48300" y="4616"/>
                </a:cubicBezTo>
                <a:cubicBezTo>
                  <a:pt x="48681" y="4089"/>
                  <a:pt x="49160" y="3659"/>
                  <a:pt x="49623" y="3314"/>
                </a:cubicBezTo>
                <a:lnTo>
                  <a:pt x="49623" y="3314"/>
                </a:lnTo>
                <a:cubicBezTo>
                  <a:pt x="48749" y="3390"/>
                  <a:pt x="48072" y="3974"/>
                  <a:pt x="47584" y="4614"/>
                </a:cubicBezTo>
                <a:cubicBezTo>
                  <a:pt x="47927" y="3553"/>
                  <a:pt x="48726" y="2770"/>
                  <a:pt x="49479" y="2210"/>
                </a:cubicBezTo>
                <a:lnTo>
                  <a:pt x="49479" y="2210"/>
                </a:lnTo>
                <a:cubicBezTo>
                  <a:pt x="48781" y="2270"/>
                  <a:pt x="48210" y="2654"/>
                  <a:pt x="47759" y="3131"/>
                </a:cubicBezTo>
                <a:cubicBezTo>
                  <a:pt x="47822" y="2747"/>
                  <a:pt x="47871" y="2054"/>
                  <a:pt x="47562" y="1610"/>
                </a:cubicBezTo>
                <a:lnTo>
                  <a:pt x="47562" y="1610"/>
                </a:lnTo>
                <a:cubicBezTo>
                  <a:pt x="47585" y="2248"/>
                  <a:pt x="47064" y="3115"/>
                  <a:pt x="47064" y="3115"/>
                </a:cubicBezTo>
                <a:cubicBezTo>
                  <a:pt x="46969" y="2457"/>
                  <a:pt x="46719" y="1803"/>
                  <a:pt x="46172" y="1349"/>
                </a:cubicBezTo>
                <a:lnTo>
                  <a:pt x="46172" y="1349"/>
                </a:lnTo>
                <a:cubicBezTo>
                  <a:pt x="46464" y="2217"/>
                  <a:pt x="46672" y="3286"/>
                  <a:pt x="46380" y="4328"/>
                </a:cubicBezTo>
                <a:cubicBezTo>
                  <a:pt x="46175" y="3395"/>
                  <a:pt x="45705" y="2203"/>
                  <a:pt x="44639" y="1756"/>
                </a:cubicBezTo>
                <a:lnTo>
                  <a:pt x="44639" y="1756"/>
                </a:lnTo>
                <a:cubicBezTo>
                  <a:pt x="45111" y="2419"/>
                  <a:pt x="45563" y="3252"/>
                  <a:pt x="45675" y="4188"/>
                </a:cubicBezTo>
                <a:cubicBezTo>
                  <a:pt x="45394" y="3594"/>
                  <a:pt x="44967" y="3048"/>
                  <a:pt x="44321" y="2777"/>
                </a:cubicBezTo>
                <a:lnTo>
                  <a:pt x="44321" y="2777"/>
                </a:lnTo>
                <a:cubicBezTo>
                  <a:pt x="44740" y="3367"/>
                  <a:pt x="45144" y="4091"/>
                  <a:pt x="45307" y="4903"/>
                </a:cubicBezTo>
                <a:cubicBezTo>
                  <a:pt x="42533" y="5169"/>
                  <a:pt x="39757" y="5417"/>
                  <a:pt x="36974" y="5496"/>
                </a:cubicBezTo>
                <a:cubicBezTo>
                  <a:pt x="36286" y="5516"/>
                  <a:pt x="35598" y="5526"/>
                  <a:pt x="34903" y="5527"/>
                </a:cubicBezTo>
                <a:cubicBezTo>
                  <a:pt x="34995" y="5158"/>
                  <a:pt x="35175" y="4824"/>
                  <a:pt x="35365" y="4546"/>
                </a:cubicBezTo>
                <a:lnTo>
                  <a:pt x="35365" y="4546"/>
                </a:lnTo>
                <a:cubicBezTo>
                  <a:pt x="34947" y="4731"/>
                  <a:pt x="34715" y="5131"/>
                  <a:pt x="34585" y="5527"/>
                </a:cubicBezTo>
                <a:lnTo>
                  <a:pt x="34496" y="5527"/>
                </a:lnTo>
                <a:cubicBezTo>
                  <a:pt x="34602" y="4926"/>
                  <a:pt x="34889" y="4386"/>
                  <a:pt x="35191" y="3948"/>
                </a:cubicBezTo>
                <a:lnTo>
                  <a:pt x="35191" y="3948"/>
                </a:lnTo>
                <a:cubicBezTo>
                  <a:pt x="34607" y="4206"/>
                  <a:pt x="34276" y="4769"/>
                  <a:pt x="34090" y="5322"/>
                </a:cubicBezTo>
                <a:cubicBezTo>
                  <a:pt x="34077" y="4510"/>
                  <a:pt x="34444" y="3783"/>
                  <a:pt x="34830" y="3218"/>
                </a:cubicBezTo>
                <a:lnTo>
                  <a:pt x="34830" y="3218"/>
                </a:lnTo>
                <a:cubicBezTo>
                  <a:pt x="34364" y="3423"/>
                  <a:pt x="34060" y="3823"/>
                  <a:pt x="33861" y="4258"/>
                </a:cubicBezTo>
                <a:cubicBezTo>
                  <a:pt x="33813" y="3980"/>
                  <a:pt x="33687" y="3489"/>
                  <a:pt x="33369" y="3257"/>
                </a:cubicBezTo>
                <a:lnTo>
                  <a:pt x="33369" y="3257"/>
                </a:lnTo>
                <a:cubicBezTo>
                  <a:pt x="33535" y="3691"/>
                  <a:pt x="33380" y="4412"/>
                  <a:pt x="33380" y="4412"/>
                </a:cubicBezTo>
                <a:lnTo>
                  <a:pt x="33380" y="4414"/>
                </a:lnTo>
                <a:cubicBezTo>
                  <a:pt x="33159" y="3982"/>
                  <a:pt x="32833" y="3590"/>
                  <a:pt x="32348" y="3406"/>
                </a:cubicBezTo>
                <a:lnTo>
                  <a:pt x="32348" y="3406"/>
                </a:lnTo>
                <a:cubicBezTo>
                  <a:pt x="32755" y="3935"/>
                  <a:pt x="33148" y="4623"/>
                  <a:pt x="33193" y="5411"/>
                </a:cubicBezTo>
                <a:cubicBezTo>
                  <a:pt x="32830" y="4816"/>
                  <a:pt x="32229" y="4106"/>
                  <a:pt x="31385" y="4047"/>
                </a:cubicBezTo>
                <a:lnTo>
                  <a:pt x="31385" y="4047"/>
                </a:lnTo>
                <a:cubicBezTo>
                  <a:pt x="31867" y="4392"/>
                  <a:pt x="32376" y="4863"/>
                  <a:pt x="32673" y="5481"/>
                </a:cubicBezTo>
                <a:cubicBezTo>
                  <a:pt x="32339" y="5137"/>
                  <a:pt x="31917" y="4863"/>
                  <a:pt x="31406" y="4827"/>
                </a:cubicBezTo>
                <a:lnTo>
                  <a:pt x="31406" y="4827"/>
                </a:lnTo>
                <a:cubicBezTo>
                  <a:pt x="31670" y="5018"/>
                  <a:pt x="31941" y="5243"/>
                  <a:pt x="32182" y="5510"/>
                </a:cubicBezTo>
                <a:cubicBezTo>
                  <a:pt x="31967" y="5507"/>
                  <a:pt x="31747" y="5505"/>
                  <a:pt x="31522" y="5505"/>
                </a:cubicBezTo>
                <a:cubicBezTo>
                  <a:pt x="22814" y="5505"/>
                  <a:pt x="7330" y="8043"/>
                  <a:pt x="1" y="11798"/>
                </a:cubicBezTo>
                <a:cubicBezTo>
                  <a:pt x="16439" y="12115"/>
                  <a:pt x="33239" y="12252"/>
                  <a:pt x="49863" y="12252"/>
                </a:cubicBezTo>
                <a:cubicBezTo>
                  <a:pt x="74204" y="12252"/>
                  <a:pt x="98168" y="11959"/>
                  <a:pt x="120062" y="11507"/>
                </a:cubicBezTo>
                <a:cubicBezTo>
                  <a:pt x="120124" y="7924"/>
                  <a:pt x="119880" y="3581"/>
                  <a:pt x="120064" y="1"/>
                </a:cubicBezTo>
                <a:close/>
              </a:path>
            </a:pathLst>
          </a:custGeom>
          <a:solidFill>
            <a:srgbClr val="191919">
              <a:alpha val="497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97797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960000" y="442193"/>
            <a:ext cx="10272000"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 name="Google Shape;129;p4"/>
          <p:cNvSpPr txBox="1">
            <a:spLocks noGrp="1"/>
          </p:cNvSpPr>
          <p:nvPr>
            <p:ph type="body" idx="1"/>
          </p:nvPr>
        </p:nvSpPr>
        <p:spPr>
          <a:xfrm>
            <a:off x="960000" y="1536633"/>
            <a:ext cx="3657600" cy="460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Arial"/>
              <a:buChar char="●"/>
              <a:defRPr sz="1667"/>
            </a:lvl1pPr>
            <a:lvl2pPr marL="1219170" lvl="1" indent="-423323" rtl="0">
              <a:lnSpc>
                <a:spcPct val="115000"/>
              </a:lnSpc>
              <a:spcBef>
                <a:spcPts val="0"/>
              </a:spcBef>
              <a:spcAft>
                <a:spcPts val="0"/>
              </a:spcAft>
              <a:buSzPts val="1400"/>
              <a:buFont typeface="Arial"/>
              <a:buChar char="○"/>
              <a:defRPr/>
            </a:lvl2pPr>
            <a:lvl3pPr marL="1828754" lvl="2" indent="-423323" rtl="0">
              <a:lnSpc>
                <a:spcPct val="115000"/>
              </a:lnSpc>
              <a:spcBef>
                <a:spcPts val="0"/>
              </a:spcBef>
              <a:spcAft>
                <a:spcPts val="0"/>
              </a:spcAft>
              <a:buSzPts val="1400"/>
              <a:buFont typeface="Arial"/>
              <a:buChar char="■"/>
              <a:defRPr/>
            </a:lvl3pPr>
            <a:lvl4pPr marL="2438339" lvl="3" indent="-423323" rtl="0">
              <a:lnSpc>
                <a:spcPct val="115000"/>
              </a:lnSpc>
              <a:spcBef>
                <a:spcPts val="0"/>
              </a:spcBef>
              <a:spcAft>
                <a:spcPts val="0"/>
              </a:spcAft>
              <a:buSzPts val="1400"/>
              <a:buFont typeface="Arial"/>
              <a:buChar char="●"/>
              <a:defRPr/>
            </a:lvl4pPr>
            <a:lvl5pPr marL="3047924" lvl="4" indent="-423323" rtl="0">
              <a:lnSpc>
                <a:spcPct val="115000"/>
              </a:lnSpc>
              <a:spcBef>
                <a:spcPts val="0"/>
              </a:spcBef>
              <a:spcAft>
                <a:spcPts val="0"/>
              </a:spcAft>
              <a:buSzPts val="1400"/>
              <a:buFont typeface="Arial"/>
              <a:buChar char="○"/>
              <a:defRPr/>
            </a:lvl5pPr>
            <a:lvl6pPr marL="3657509" lvl="5" indent="-423323" rtl="0">
              <a:lnSpc>
                <a:spcPct val="115000"/>
              </a:lnSpc>
              <a:spcBef>
                <a:spcPts val="0"/>
              </a:spcBef>
              <a:spcAft>
                <a:spcPts val="0"/>
              </a:spcAft>
              <a:buSzPts val="1400"/>
              <a:buFont typeface="Arial"/>
              <a:buChar char="■"/>
              <a:defRPr/>
            </a:lvl6pPr>
            <a:lvl7pPr marL="4267093" lvl="6" indent="-423323" rtl="0">
              <a:lnSpc>
                <a:spcPct val="115000"/>
              </a:lnSpc>
              <a:spcBef>
                <a:spcPts val="0"/>
              </a:spcBef>
              <a:spcAft>
                <a:spcPts val="0"/>
              </a:spcAft>
              <a:buSzPts val="1400"/>
              <a:buFont typeface="Arial"/>
              <a:buChar char="●"/>
              <a:defRPr/>
            </a:lvl7pPr>
            <a:lvl8pPr marL="4876678" lvl="7" indent="-423323" rtl="0">
              <a:lnSpc>
                <a:spcPct val="115000"/>
              </a:lnSpc>
              <a:spcBef>
                <a:spcPts val="0"/>
              </a:spcBef>
              <a:spcAft>
                <a:spcPts val="0"/>
              </a:spcAft>
              <a:buSzPts val="1400"/>
              <a:buFont typeface="Arial"/>
              <a:buChar char="○"/>
              <a:defRPr/>
            </a:lvl8pPr>
            <a:lvl9pPr marL="5486263" lvl="8" indent="-423323" rtl="0">
              <a:lnSpc>
                <a:spcPct val="115000"/>
              </a:lnSpc>
              <a:spcBef>
                <a:spcPts val="0"/>
              </a:spcBef>
              <a:spcAft>
                <a:spcPts val="0"/>
              </a:spcAft>
              <a:buSzPts val="1400"/>
              <a:buFont typeface="Arial"/>
              <a:buChar char="■"/>
              <a:defRPr/>
            </a:lvl9pPr>
          </a:lstStyle>
          <a:p>
            <a:endParaRPr/>
          </a:p>
        </p:txBody>
      </p:sp>
    </p:spTree>
    <p:extLst>
      <p:ext uri="{BB962C8B-B14F-4D97-AF65-F5344CB8AC3E}">
        <p14:creationId xmlns:p14="http://schemas.microsoft.com/office/powerpoint/2010/main" val="2746982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30"/>
        <p:cNvGrpSpPr/>
        <p:nvPr/>
      </p:nvGrpSpPr>
      <p:grpSpPr>
        <a:xfrm>
          <a:off x="0" y="0"/>
          <a:ext cx="0" cy="0"/>
          <a:chOff x="0" y="0"/>
          <a:chExt cx="0" cy="0"/>
        </a:xfrm>
      </p:grpSpPr>
      <p:sp>
        <p:nvSpPr>
          <p:cNvPr id="131" name="Google Shape;131;p5"/>
          <p:cNvSpPr txBox="1">
            <a:spLocks noGrp="1"/>
          </p:cNvSpPr>
          <p:nvPr>
            <p:ph type="subTitle" idx="1"/>
          </p:nvPr>
        </p:nvSpPr>
        <p:spPr>
          <a:xfrm>
            <a:off x="1830617" y="3937000"/>
            <a:ext cx="3657600" cy="13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5"/>
          <p:cNvSpPr txBox="1">
            <a:spLocks noGrp="1"/>
          </p:cNvSpPr>
          <p:nvPr>
            <p:ph type="subTitle" idx="2"/>
          </p:nvPr>
        </p:nvSpPr>
        <p:spPr>
          <a:xfrm>
            <a:off x="6703784" y="3937000"/>
            <a:ext cx="3657600" cy="13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5"/>
          <p:cNvSpPr txBox="1">
            <a:spLocks noGrp="1"/>
          </p:cNvSpPr>
          <p:nvPr>
            <p:ph type="title"/>
          </p:nvPr>
        </p:nvSpPr>
        <p:spPr>
          <a:xfrm>
            <a:off x="960000" y="442193"/>
            <a:ext cx="10272000"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 name="Google Shape;134;p5"/>
          <p:cNvSpPr txBox="1">
            <a:spLocks noGrp="1"/>
          </p:cNvSpPr>
          <p:nvPr>
            <p:ph type="title" idx="3"/>
          </p:nvPr>
        </p:nvSpPr>
        <p:spPr>
          <a:xfrm>
            <a:off x="1830617" y="3429000"/>
            <a:ext cx="3657600" cy="6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5" name="Google Shape;135;p5"/>
          <p:cNvSpPr txBox="1">
            <a:spLocks noGrp="1"/>
          </p:cNvSpPr>
          <p:nvPr>
            <p:ph type="title" idx="4"/>
          </p:nvPr>
        </p:nvSpPr>
        <p:spPr>
          <a:xfrm>
            <a:off x="6703784" y="3429000"/>
            <a:ext cx="3657600" cy="6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2314485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2682200" y="589280"/>
            <a:ext cx="6827600" cy="853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52853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960000" y="438912"/>
            <a:ext cx="10272000" cy="731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0" name="Google Shape;140;p7"/>
          <p:cNvSpPr txBox="1">
            <a:spLocks noGrp="1"/>
          </p:cNvSpPr>
          <p:nvPr>
            <p:ph type="body" idx="1"/>
          </p:nvPr>
        </p:nvSpPr>
        <p:spPr>
          <a:xfrm>
            <a:off x="960000" y="1536633"/>
            <a:ext cx="4429600" cy="4555200"/>
          </a:xfrm>
          <a:prstGeom prst="rect">
            <a:avLst/>
          </a:prstGeom>
        </p:spPr>
        <p:txBody>
          <a:bodyPr spcFirstLastPara="1" wrap="square" lIns="91425" tIns="91425" rIns="91425" bIns="91425" anchor="t" anchorCtr="0">
            <a:noAutofit/>
          </a:bodyPr>
          <a:lstStyle>
            <a:lvl1pPr marL="609585" lvl="0" indent="-372524" rtl="0">
              <a:spcBef>
                <a:spcPts val="0"/>
              </a:spcBef>
              <a:spcAft>
                <a:spcPts val="0"/>
              </a:spcAft>
              <a:buClr>
                <a:srgbClr val="999999"/>
              </a:buClr>
              <a:buSzPts val="800"/>
              <a:buFont typeface="Open Sans"/>
              <a:buChar char="●"/>
              <a:defRPr sz="1867">
                <a:solidFill>
                  <a:srgbClr val="434343"/>
                </a:solidFill>
              </a:defRPr>
            </a:lvl1pPr>
            <a:lvl2pPr marL="1219170" lvl="1" indent="-372524" rtl="0">
              <a:lnSpc>
                <a:spcPct val="100000"/>
              </a:lnSpc>
              <a:spcBef>
                <a:spcPts val="0"/>
              </a:spcBef>
              <a:spcAft>
                <a:spcPts val="0"/>
              </a:spcAft>
              <a:buClr>
                <a:srgbClr val="999999"/>
              </a:buClr>
              <a:buSzPts val="800"/>
              <a:buFont typeface="Open Sans"/>
              <a:buChar char="○"/>
              <a:defRPr>
                <a:solidFill>
                  <a:srgbClr val="434343"/>
                </a:solidFill>
              </a:defRPr>
            </a:lvl2pPr>
            <a:lvl3pPr marL="1828754" lvl="2" indent="-372524" rtl="0">
              <a:lnSpc>
                <a:spcPct val="100000"/>
              </a:lnSpc>
              <a:spcBef>
                <a:spcPts val="0"/>
              </a:spcBef>
              <a:spcAft>
                <a:spcPts val="0"/>
              </a:spcAft>
              <a:buClr>
                <a:srgbClr val="999999"/>
              </a:buClr>
              <a:buSzPts val="800"/>
              <a:buFont typeface="Open Sans"/>
              <a:buChar char="■"/>
              <a:defRPr>
                <a:solidFill>
                  <a:srgbClr val="434343"/>
                </a:solidFill>
              </a:defRPr>
            </a:lvl3pPr>
            <a:lvl4pPr marL="2438339" lvl="3" indent="-372524" rtl="0">
              <a:lnSpc>
                <a:spcPct val="100000"/>
              </a:lnSpc>
              <a:spcBef>
                <a:spcPts val="0"/>
              </a:spcBef>
              <a:spcAft>
                <a:spcPts val="0"/>
              </a:spcAft>
              <a:buClr>
                <a:srgbClr val="999999"/>
              </a:buClr>
              <a:buSzPts val="800"/>
              <a:buFont typeface="Open Sans"/>
              <a:buChar char="●"/>
              <a:defRPr>
                <a:solidFill>
                  <a:srgbClr val="434343"/>
                </a:solidFill>
              </a:defRPr>
            </a:lvl4pPr>
            <a:lvl5pPr marL="3047924" lvl="4" indent="-406390" rtl="0">
              <a:lnSpc>
                <a:spcPct val="100000"/>
              </a:lnSpc>
              <a:spcBef>
                <a:spcPts val="0"/>
              </a:spcBef>
              <a:spcAft>
                <a:spcPts val="0"/>
              </a:spcAft>
              <a:buClr>
                <a:srgbClr val="999999"/>
              </a:buClr>
              <a:buSzPts val="1200"/>
              <a:buFont typeface="Open Sans"/>
              <a:buChar char="○"/>
              <a:defRPr>
                <a:solidFill>
                  <a:srgbClr val="434343"/>
                </a:solidFill>
              </a:defRPr>
            </a:lvl5pPr>
            <a:lvl6pPr marL="3657509" lvl="5" indent="-406390" rtl="0">
              <a:lnSpc>
                <a:spcPct val="100000"/>
              </a:lnSpc>
              <a:spcBef>
                <a:spcPts val="0"/>
              </a:spcBef>
              <a:spcAft>
                <a:spcPts val="0"/>
              </a:spcAft>
              <a:buClr>
                <a:srgbClr val="999999"/>
              </a:buClr>
              <a:buSzPts val="1200"/>
              <a:buFont typeface="Open Sans"/>
              <a:buChar char="■"/>
              <a:defRPr>
                <a:solidFill>
                  <a:srgbClr val="434343"/>
                </a:solidFill>
              </a:defRPr>
            </a:lvl6pPr>
            <a:lvl7pPr marL="4267093" lvl="6" indent="-364058" rtl="0">
              <a:lnSpc>
                <a:spcPct val="100000"/>
              </a:lnSpc>
              <a:spcBef>
                <a:spcPts val="0"/>
              </a:spcBef>
              <a:spcAft>
                <a:spcPts val="0"/>
              </a:spcAft>
              <a:buClr>
                <a:srgbClr val="999999"/>
              </a:buClr>
              <a:buSzPts val="700"/>
              <a:buFont typeface="Open Sans"/>
              <a:buChar char="●"/>
              <a:defRPr>
                <a:solidFill>
                  <a:srgbClr val="434343"/>
                </a:solidFill>
              </a:defRPr>
            </a:lvl7pPr>
            <a:lvl8pPr marL="4876678" lvl="7" indent="-364058" rtl="0">
              <a:lnSpc>
                <a:spcPct val="100000"/>
              </a:lnSpc>
              <a:spcBef>
                <a:spcPts val="0"/>
              </a:spcBef>
              <a:spcAft>
                <a:spcPts val="0"/>
              </a:spcAft>
              <a:buClr>
                <a:srgbClr val="999999"/>
              </a:buClr>
              <a:buSzPts val="700"/>
              <a:buFont typeface="Open Sans"/>
              <a:buChar char="○"/>
              <a:defRPr>
                <a:solidFill>
                  <a:srgbClr val="434343"/>
                </a:solidFill>
              </a:defRPr>
            </a:lvl8pPr>
            <a:lvl9pPr marL="5486263" lvl="8" indent="-355591"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Tree>
    <p:extLst>
      <p:ext uri="{BB962C8B-B14F-4D97-AF65-F5344CB8AC3E}">
        <p14:creationId xmlns:p14="http://schemas.microsoft.com/office/powerpoint/2010/main" val="62387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CF5A6B-A476-4F3D-8E3D-402B6FB6AA7E}"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32FD1-D212-48E5-9197-EAE4DBAB6C9B}" type="slidenum">
              <a:rPr lang="en-US" smtClean="0"/>
              <a:t>‹#›</a:t>
            </a:fld>
            <a:endParaRPr lang="en-US"/>
          </a:p>
        </p:txBody>
      </p:sp>
    </p:spTree>
    <p:extLst>
      <p:ext uri="{BB962C8B-B14F-4D97-AF65-F5344CB8AC3E}">
        <p14:creationId xmlns:p14="http://schemas.microsoft.com/office/powerpoint/2010/main" val="368446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1850800" y="17428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3333"/>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2062374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3"/>
        <p:cNvGrpSpPr/>
        <p:nvPr/>
      </p:nvGrpSpPr>
      <p:grpSpPr>
        <a:xfrm>
          <a:off x="0" y="0"/>
          <a:ext cx="0" cy="0"/>
          <a:chOff x="0" y="0"/>
          <a:chExt cx="0" cy="0"/>
        </a:xfrm>
      </p:grpSpPr>
      <p:sp>
        <p:nvSpPr>
          <p:cNvPr id="144" name="Google Shape;144;p9"/>
          <p:cNvSpPr txBox="1">
            <a:spLocks noGrp="1"/>
          </p:cNvSpPr>
          <p:nvPr>
            <p:ph type="title"/>
          </p:nvPr>
        </p:nvSpPr>
        <p:spPr>
          <a:xfrm>
            <a:off x="960000" y="1498400"/>
            <a:ext cx="10272000" cy="253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3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5" name="Google Shape;145;p9"/>
          <p:cNvSpPr txBox="1">
            <a:spLocks noGrp="1"/>
          </p:cNvSpPr>
          <p:nvPr>
            <p:ph type="subTitle" idx="1"/>
          </p:nvPr>
        </p:nvSpPr>
        <p:spPr>
          <a:xfrm>
            <a:off x="3189233" y="4176233"/>
            <a:ext cx="58136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24648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870376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48"/>
        <p:cNvGrpSpPr/>
        <p:nvPr/>
      </p:nvGrpSpPr>
      <p:grpSpPr>
        <a:xfrm>
          <a:off x="0" y="0"/>
          <a:ext cx="0" cy="0"/>
          <a:chOff x="0" y="0"/>
          <a:chExt cx="0" cy="0"/>
        </a:xfrm>
      </p:grpSpPr>
      <p:sp>
        <p:nvSpPr>
          <p:cNvPr id="149" name="Google Shape;149;p11"/>
          <p:cNvSpPr txBox="1">
            <a:spLocks noGrp="1"/>
          </p:cNvSpPr>
          <p:nvPr>
            <p:ph type="title" hasCustomPrompt="1"/>
          </p:nvPr>
        </p:nvSpPr>
        <p:spPr>
          <a:xfrm>
            <a:off x="1712000" y="2077967"/>
            <a:ext cx="8768000" cy="201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3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50" name="Google Shape;150;p11"/>
          <p:cNvSpPr txBox="1">
            <a:spLocks noGrp="1"/>
          </p:cNvSpPr>
          <p:nvPr>
            <p:ph type="subTitle" idx="1"/>
          </p:nvPr>
        </p:nvSpPr>
        <p:spPr>
          <a:xfrm>
            <a:off x="1712000" y="4092833"/>
            <a:ext cx="87680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802923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3405366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2"/>
        <p:cNvGrpSpPr/>
        <p:nvPr/>
      </p:nvGrpSpPr>
      <p:grpSpPr>
        <a:xfrm>
          <a:off x="0" y="0"/>
          <a:ext cx="0" cy="0"/>
          <a:chOff x="0" y="0"/>
          <a:chExt cx="0" cy="0"/>
        </a:xfrm>
      </p:grpSpPr>
      <p:sp>
        <p:nvSpPr>
          <p:cNvPr id="153" name="Google Shape;153;p13"/>
          <p:cNvSpPr txBox="1">
            <a:spLocks noGrp="1"/>
          </p:cNvSpPr>
          <p:nvPr>
            <p:ph type="title"/>
          </p:nvPr>
        </p:nvSpPr>
        <p:spPr>
          <a:xfrm>
            <a:off x="1594117" y="1002201"/>
            <a:ext cx="6714000" cy="3413600"/>
          </a:xfrm>
          <a:prstGeom prst="rect">
            <a:avLst/>
          </a:prstGeom>
        </p:spPr>
        <p:txBody>
          <a:bodyPr spcFirstLastPara="1" wrap="square" lIns="91425" tIns="91425" rIns="91425" bIns="91425" anchor="t" anchorCtr="0">
            <a:noAutofit/>
          </a:bodyPr>
          <a:lstStyle>
            <a:lvl1pPr lvl="0" algn="r" rtl="0">
              <a:lnSpc>
                <a:spcPct val="90000"/>
              </a:lnSpc>
              <a:spcBef>
                <a:spcPts val="0"/>
              </a:spcBef>
              <a:spcAft>
                <a:spcPts val="0"/>
              </a:spcAft>
              <a:buSzPts val="3600"/>
              <a:buNone/>
              <a:defRPr sz="7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4" name="Google Shape;154;p13"/>
          <p:cNvSpPr txBox="1">
            <a:spLocks noGrp="1"/>
          </p:cNvSpPr>
          <p:nvPr>
            <p:ph type="title" idx="2" hasCustomPrompt="1"/>
          </p:nvPr>
        </p:nvSpPr>
        <p:spPr>
          <a:xfrm>
            <a:off x="8308133" y="1002200"/>
            <a:ext cx="2438400" cy="195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grpSp>
        <p:nvGrpSpPr>
          <p:cNvPr id="155" name="Google Shape;155;p13"/>
          <p:cNvGrpSpPr/>
          <p:nvPr/>
        </p:nvGrpSpPr>
        <p:grpSpPr>
          <a:xfrm>
            <a:off x="-159363" y="5172560"/>
            <a:ext cx="12351352" cy="1685203"/>
            <a:chOff x="1207025" y="1852550"/>
            <a:chExt cx="5190225" cy="1377400"/>
          </a:xfrm>
        </p:grpSpPr>
        <p:sp>
          <p:nvSpPr>
            <p:cNvPr id="156" name="Google Shape;156;p13"/>
            <p:cNvSpPr/>
            <p:nvPr/>
          </p:nvSpPr>
          <p:spPr>
            <a:xfrm>
              <a:off x="1207025" y="1852550"/>
              <a:ext cx="5190200" cy="1293250"/>
            </a:xfrm>
            <a:custGeom>
              <a:avLst/>
              <a:gdLst/>
              <a:ahLst/>
              <a:cxnLst/>
              <a:rect l="l" t="t" r="r" b="b"/>
              <a:pathLst>
                <a:path w="207608" h="51730" extrusionOk="0">
                  <a:moveTo>
                    <a:pt x="1627" y="1"/>
                  </a:moveTo>
                  <a:cubicBezTo>
                    <a:pt x="1521" y="1"/>
                    <a:pt x="1413" y="16"/>
                    <a:pt x="1302" y="49"/>
                  </a:cubicBezTo>
                  <a:cubicBezTo>
                    <a:pt x="0" y="431"/>
                    <a:pt x="1103" y="7781"/>
                    <a:pt x="1103" y="7781"/>
                  </a:cubicBezTo>
                  <a:lnTo>
                    <a:pt x="1103" y="8009"/>
                  </a:lnTo>
                  <a:lnTo>
                    <a:pt x="1106" y="8392"/>
                  </a:lnTo>
                  <a:lnTo>
                    <a:pt x="1111" y="10229"/>
                  </a:lnTo>
                  <a:lnTo>
                    <a:pt x="1115" y="10229"/>
                  </a:lnTo>
                  <a:lnTo>
                    <a:pt x="1207" y="29469"/>
                  </a:lnTo>
                  <a:cubicBezTo>
                    <a:pt x="1047" y="29458"/>
                    <a:pt x="893" y="29449"/>
                    <a:pt x="752" y="29441"/>
                  </a:cubicBezTo>
                  <a:lnTo>
                    <a:pt x="575" y="51730"/>
                  </a:lnTo>
                  <a:lnTo>
                    <a:pt x="206902" y="51730"/>
                  </a:lnTo>
                  <a:lnTo>
                    <a:pt x="207103" y="45069"/>
                  </a:lnTo>
                  <a:lnTo>
                    <a:pt x="207607" y="45069"/>
                  </a:lnTo>
                  <a:lnTo>
                    <a:pt x="207607" y="11492"/>
                  </a:lnTo>
                  <a:lnTo>
                    <a:pt x="207607" y="10917"/>
                  </a:lnTo>
                  <a:lnTo>
                    <a:pt x="207607" y="10687"/>
                  </a:lnTo>
                  <a:cubicBezTo>
                    <a:pt x="207514" y="10698"/>
                    <a:pt x="207401" y="10702"/>
                    <a:pt x="207269" y="10702"/>
                  </a:cubicBezTo>
                  <a:cubicBezTo>
                    <a:pt x="206321" y="10702"/>
                    <a:pt x="204421" y="10448"/>
                    <a:pt x="202058" y="10172"/>
                  </a:cubicBezTo>
                  <a:cubicBezTo>
                    <a:pt x="202562" y="9733"/>
                    <a:pt x="203129" y="9049"/>
                    <a:pt x="202274" y="8677"/>
                  </a:cubicBezTo>
                  <a:cubicBezTo>
                    <a:pt x="201998" y="8558"/>
                    <a:pt x="201586" y="8510"/>
                    <a:pt x="201106" y="8510"/>
                  </a:cubicBezTo>
                  <a:cubicBezTo>
                    <a:pt x="199282" y="8510"/>
                    <a:pt x="196477" y="9195"/>
                    <a:pt x="196477" y="9195"/>
                  </a:cubicBezTo>
                  <a:cubicBezTo>
                    <a:pt x="196477" y="9195"/>
                    <a:pt x="197052" y="8677"/>
                    <a:pt x="196075" y="8334"/>
                  </a:cubicBezTo>
                  <a:cubicBezTo>
                    <a:pt x="195995" y="8306"/>
                    <a:pt x="195877" y="8293"/>
                    <a:pt x="195726" y="8293"/>
                  </a:cubicBezTo>
                  <a:cubicBezTo>
                    <a:pt x="194340" y="8293"/>
                    <a:pt x="190135" y="9399"/>
                    <a:pt x="186314" y="10293"/>
                  </a:cubicBezTo>
                  <a:cubicBezTo>
                    <a:pt x="174002" y="12644"/>
                    <a:pt x="149316" y="19183"/>
                    <a:pt x="144408" y="19183"/>
                  </a:cubicBezTo>
                  <a:cubicBezTo>
                    <a:pt x="138422" y="19183"/>
                    <a:pt x="105745" y="23750"/>
                    <a:pt x="99868" y="24006"/>
                  </a:cubicBezTo>
                  <a:cubicBezTo>
                    <a:pt x="99315" y="24030"/>
                    <a:pt x="98678" y="24042"/>
                    <a:pt x="97968" y="24042"/>
                  </a:cubicBezTo>
                  <a:cubicBezTo>
                    <a:pt x="85116" y="24042"/>
                    <a:pt x="48029" y="20285"/>
                    <a:pt x="40188" y="19415"/>
                  </a:cubicBezTo>
                  <a:cubicBezTo>
                    <a:pt x="34896" y="18826"/>
                    <a:pt x="27950" y="16706"/>
                    <a:pt x="21338" y="14432"/>
                  </a:cubicBezTo>
                  <a:cubicBezTo>
                    <a:pt x="15375" y="12426"/>
                    <a:pt x="13663" y="9156"/>
                    <a:pt x="12591" y="9156"/>
                  </a:cubicBezTo>
                  <a:cubicBezTo>
                    <a:pt x="12579" y="9156"/>
                    <a:pt x="12567" y="9156"/>
                    <a:pt x="12555" y="9157"/>
                  </a:cubicBezTo>
                  <a:cubicBezTo>
                    <a:pt x="11483" y="9233"/>
                    <a:pt x="12019" y="10687"/>
                    <a:pt x="12019" y="10687"/>
                  </a:cubicBezTo>
                  <a:cubicBezTo>
                    <a:pt x="12019" y="10687"/>
                    <a:pt x="10380" y="10012"/>
                    <a:pt x="8728" y="7703"/>
                  </a:cubicBezTo>
                  <a:cubicBezTo>
                    <a:pt x="7331" y="5753"/>
                    <a:pt x="7274" y="3187"/>
                    <a:pt x="6430" y="3187"/>
                  </a:cubicBezTo>
                  <a:cubicBezTo>
                    <a:pt x="5589" y="3187"/>
                    <a:pt x="5512" y="4488"/>
                    <a:pt x="5742" y="5560"/>
                  </a:cubicBezTo>
                  <a:cubicBezTo>
                    <a:pt x="5742" y="5560"/>
                    <a:pt x="4748" y="4412"/>
                    <a:pt x="4135" y="3033"/>
                  </a:cubicBezTo>
                  <a:cubicBezTo>
                    <a:pt x="3575" y="1773"/>
                    <a:pt x="2759" y="1"/>
                    <a:pt x="16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13"/>
            <p:cNvSpPr/>
            <p:nvPr/>
          </p:nvSpPr>
          <p:spPr>
            <a:xfrm>
              <a:off x="1207025" y="1852550"/>
              <a:ext cx="5190200" cy="1293250"/>
            </a:xfrm>
            <a:custGeom>
              <a:avLst/>
              <a:gdLst/>
              <a:ahLst/>
              <a:cxnLst/>
              <a:rect l="l" t="t" r="r" b="b"/>
              <a:pathLst>
                <a:path w="207608" h="51730" extrusionOk="0">
                  <a:moveTo>
                    <a:pt x="1627" y="1"/>
                  </a:moveTo>
                  <a:cubicBezTo>
                    <a:pt x="1521" y="1"/>
                    <a:pt x="1413" y="16"/>
                    <a:pt x="1302" y="49"/>
                  </a:cubicBezTo>
                  <a:cubicBezTo>
                    <a:pt x="0" y="431"/>
                    <a:pt x="1103" y="7781"/>
                    <a:pt x="1103" y="7781"/>
                  </a:cubicBezTo>
                  <a:lnTo>
                    <a:pt x="1103" y="8009"/>
                  </a:lnTo>
                  <a:lnTo>
                    <a:pt x="1106" y="8392"/>
                  </a:lnTo>
                  <a:lnTo>
                    <a:pt x="1111" y="10229"/>
                  </a:lnTo>
                  <a:lnTo>
                    <a:pt x="1115" y="10229"/>
                  </a:lnTo>
                  <a:lnTo>
                    <a:pt x="1207" y="29469"/>
                  </a:lnTo>
                  <a:cubicBezTo>
                    <a:pt x="1047" y="29458"/>
                    <a:pt x="893" y="29449"/>
                    <a:pt x="752" y="29441"/>
                  </a:cubicBezTo>
                  <a:lnTo>
                    <a:pt x="575" y="51730"/>
                  </a:lnTo>
                  <a:lnTo>
                    <a:pt x="206902" y="51730"/>
                  </a:lnTo>
                  <a:lnTo>
                    <a:pt x="207103" y="45069"/>
                  </a:lnTo>
                  <a:lnTo>
                    <a:pt x="207607" y="45069"/>
                  </a:lnTo>
                  <a:lnTo>
                    <a:pt x="207607" y="11492"/>
                  </a:lnTo>
                  <a:lnTo>
                    <a:pt x="207607" y="10917"/>
                  </a:lnTo>
                  <a:lnTo>
                    <a:pt x="207607" y="10687"/>
                  </a:lnTo>
                  <a:cubicBezTo>
                    <a:pt x="207514" y="10698"/>
                    <a:pt x="207401" y="10702"/>
                    <a:pt x="207269" y="10702"/>
                  </a:cubicBezTo>
                  <a:cubicBezTo>
                    <a:pt x="206321" y="10702"/>
                    <a:pt x="204421" y="10448"/>
                    <a:pt x="202058" y="10172"/>
                  </a:cubicBezTo>
                  <a:cubicBezTo>
                    <a:pt x="202562" y="9733"/>
                    <a:pt x="203129" y="9049"/>
                    <a:pt x="202274" y="8677"/>
                  </a:cubicBezTo>
                  <a:cubicBezTo>
                    <a:pt x="201998" y="8558"/>
                    <a:pt x="201586" y="8510"/>
                    <a:pt x="201106" y="8510"/>
                  </a:cubicBezTo>
                  <a:cubicBezTo>
                    <a:pt x="199282" y="8510"/>
                    <a:pt x="196477" y="9195"/>
                    <a:pt x="196477" y="9195"/>
                  </a:cubicBezTo>
                  <a:cubicBezTo>
                    <a:pt x="196477" y="9195"/>
                    <a:pt x="197052" y="8677"/>
                    <a:pt x="196075" y="8334"/>
                  </a:cubicBezTo>
                  <a:cubicBezTo>
                    <a:pt x="195995" y="8306"/>
                    <a:pt x="195877" y="8293"/>
                    <a:pt x="195726" y="8293"/>
                  </a:cubicBezTo>
                  <a:cubicBezTo>
                    <a:pt x="194340" y="8293"/>
                    <a:pt x="190135" y="9399"/>
                    <a:pt x="186314" y="10293"/>
                  </a:cubicBezTo>
                  <a:cubicBezTo>
                    <a:pt x="174002" y="12644"/>
                    <a:pt x="149316" y="19183"/>
                    <a:pt x="144408" y="19183"/>
                  </a:cubicBezTo>
                  <a:cubicBezTo>
                    <a:pt x="138422" y="19183"/>
                    <a:pt x="105745" y="23750"/>
                    <a:pt x="99868" y="24006"/>
                  </a:cubicBezTo>
                  <a:cubicBezTo>
                    <a:pt x="99315" y="24030"/>
                    <a:pt x="98678" y="24042"/>
                    <a:pt x="97968" y="24042"/>
                  </a:cubicBezTo>
                  <a:cubicBezTo>
                    <a:pt x="85116" y="24042"/>
                    <a:pt x="48029" y="20285"/>
                    <a:pt x="40188" y="19415"/>
                  </a:cubicBezTo>
                  <a:cubicBezTo>
                    <a:pt x="34896" y="18826"/>
                    <a:pt x="27950" y="16706"/>
                    <a:pt x="21338" y="14432"/>
                  </a:cubicBezTo>
                  <a:cubicBezTo>
                    <a:pt x="15375" y="12426"/>
                    <a:pt x="13663" y="9156"/>
                    <a:pt x="12591" y="9156"/>
                  </a:cubicBezTo>
                  <a:cubicBezTo>
                    <a:pt x="12579" y="9156"/>
                    <a:pt x="12567" y="9156"/>
                    <a:pt x="12555" y="9157"/>
                  </a:cubicBezTo>
                  <a:cubicBezTo>
                    <a:pt x="11483" y="9233"/>
                    <a:pt x="12019" y="10687"/>
                    <a:pt x="12019" y="10687"/>
                  </a:cubicBezTo>
                  <a:cubicBezTo>
                    <a:pt x="12019" y="10687"/>
                    <a:pt x="10380" y="10012"/>
                    <a:pt x="8728" y="7703"/>
                  </a:cubicBezTo>
                  <a:cubicBezTo>
                    <a:pt x="7331" y="5753"/>
                    <a:pt x="7274" y="3187"/>
                    <a:pt x="6430" y="3187"/>
                  </a:cubicBezTo>
                  <a:cubicBezTo>
                    <a:pt x="5589" y="3187"/>
                    <a:pt x="5512" y="4488"/>
                    <a:pt x="5742" y="5560"/>
                  </a:cubicBezTo>
                  <a:cubicBezTo>
                    <a:pt x="5742" y="5560"/>
                    <a:pt x="4748" y="4412"/>
                    <a:pt x="4135" y="3033"/>
                  </a:cubicBezTo>
                  <a:cubicBezTo>
                    <a:pt x="3575" y="1773"/>
                    <a:pt x="2759" y="1"/>
                    <a:pt x="1627"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13"/>
            <p:cNvSpPr/>
            <p:nvPr/>
          </p:nvSpPr>
          <p:spPr>
            <a:xfrm>
              <a:off x="1445600" y="2205550"/>
              <a:ext cx="661250" cy="201375"/>
            </a:xfrm>
            <a:custGeom>
              <a:avLst/>
              <a:gdLst/>
              <a:ahLst/>
              <a:cxnLst/>
              <a:rect l="l" t="t" r="r" b="b"/>
              <a:pathLst>
                <a:path w="26450" h="8055" extrusionOk="0">
                  <a:moveTo>
                    <a:pt x="141" y="1"/>
                  </a:moveTo>
                  <a:cubicBezTo>
                    <a:pt x="94" y="1"/>
                    <a:pt x="50" y="29"/>
                    <a:pt x="30" y="74"/>
                  </a:cubicBezTo>
                  <a:cubicBezTo>
                    <a:pt x="0" y="136"/>
                    <a:pt x="30" y="209"/>
                    <a:pt x="92" y="237"/>
                  </a:cubicBezTo>
                  <a:cubicBezTo>
                    <a:pt x="230" y="300"/>
                    <a:pt x="14026" y="6349"/>
                    <a:pt x="26301" y="8053"/>
                  </a:cubicBezTo>
                  <a:cubicBezTo>
                    <a:pt x="26307" y="8055"/>
                    <a:pt x="26312" y="8055"/>
                    <a:pt x="26318" y="8055"/>
                  </a:cubicBezTo>
                  <a:cubicBezTo>
                    <a:pt x="26379" y="8055"/>
                    <a:pt x="26431" y="8011"/>
                    <a:pt x="26441" y="7946"/>
                  </a:cubicBezTo>
                  <a:cubicBezTo>
                    <a:pt x="26450" y="7881"/>
                    <a:pt x="26403" y="7819"/>
                    <a:pt x="26335" y="7809"/>
                  </a:cubicBezTo>
                  <a:cubicBezTo>
                    <a:pt x="14096" y="6110"/>
                    <a:pt x="331" y="71"/>
                    <a:pt x="193" y="12"/>
                  </a:cubicBezTo>
                  <a:cubicBezTo>
                    <a:pt x="176" y="4"/>
                    <a:pt x="158" y="1"/>
                    <a:pt x="14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13"/>
            <p:cNvSpPr/>
            <p:nvPr/>
          </p:nvSpPr>
          <p:spPr>
            <a:xfrm>
              <a:off x="1469925" y="1991450"/>
              <a:ext cx="38650" cy="34525"/>
            </a:xfrm>
            <a:custGeom>
              <a:avLst/>
              <a:gdLst/>
              <a:ahLst/>
              <a:cxnLst/>
              <a:rect l="l" t="t" r="r" b="b"/>
              <a:pathLst>
                <a:path w="1546" h="1381" extrusionOk="0">
                  <a:moveTo>
                    <a:pt x="587" y="0"/>
                  </a:moveTo>
                  <a:cubicBezTo>
                    <a:pt x="535" y="0"/>
                    <a:pt x="482" y="16"/>
                    <a:pt x="431" y="51"/>
                  </a:cubicBezTo>
                  <a:cubicBezTo>
                    <a:pt x="0" y="341"/>
                    <a:pt x="701" y="1381"/>
                    <a:pt x="1054" y="1381"/>
                  </a:cubicBezTo>
                  <a:cubicBezTo>
                    <a:pt x="1063" y="1381"/>
                    <a:pt x="1073" y="1380"/>
                    <a:pt x="1082" y="1379"/>
                  </a:cubicBezTo>
                  <a:cubicBezTo>
                    <a:pt x="1545" y="1296"/>
                    <a:pt x="1065" y="0"/>
                    <a:pt x="5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13"/>
            <p:cNvSpPr/>
            <p:nvPr/>
          </p:nvSpPr>
          <p:spPr>
            <a:xfrm>
              <a:off x="1318975" y="1873725"/>
              <a:ext cx="33000" cy="36525"/>
            </a:xfrm>
            <a:custGeom>
              <a:avLst/>
              <a:gdLst/>
              <a:ahLst/>
              <a:cxnLst/>
              <a:rect l="l" t="t" r="r" b="b"/>
              <a:pathLst>
                <a:path w="1320" h="1461" extrusionOk="0">
                  <a:moveTo>
                    <a:pt x="604" y="0"/>
                  </a:moveTo>
                  <a:cubicBezTo>
                    <a:pt x="570" y="0"/>
                    <a:pt x="535" y="7"/>
                    <a:pt x="499" y="21"/>
                  </a:cubicBezTo>
                  <a:cubicBezTo>
                    <a:pt x="0" y="212"/>
                    <a:pt x="486" y="1443"/>
                    <a:pt x="833" y="1461"/>
                  </a:cubicBezTo>
                  <a:cubicBezTo>
                    <a:pt x="837" y="1461"/>
                    <a:pt x="841" y="1461"/>
                    <a:pt x="845" y="1461"/>
                  </a:cubicBezTo>
                  <a:cubicBezTo>
                    <a:pt x="1320" y="1461"/>
                    <a:pt x="1108" y="0"/>
                    <a:pt x="6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13"/>
            <p:cNvSpPr/>
            <p:nvPr/>
          </p:nvSpPr>
          <p:spPr>
            <a:xfrm>
              <a:off x="1406375" y="1917950"/>
              <a:ext cx="24550" cy="21425"/>
            </a:xfrm>
            <a:custGeom>
              <a:avLst/>
              <a:gdLst/>
              <a:ahLst/>
              <a:cxnLst/>
              <a:rect l="l" t="t" r="r" b="b"/>
              <a:pathLst>
                <a:path w="982" h="857" extrusionOk="0">
                  <a:moveTo>
                    <a:pt x="497" y="0"/>
                  </a:moveTo>
                  <a:cubicBezTo>
                    <a:pt x="466" y="0"/>
                    <a:pt x="434" y="6"/>
                    <a:pt x="400" y="18"/>
                  </a:cubicBezTo>
                  <a:cubicBezTo>
                    <a:pt x="0" y="158"/>
                    <a:pt x="317" y="825"/>
                    <a:pt x="597" y="855"/>
                  </a:cubicBezTo>
                  <a:cubicBezTo>
                    <a:pt x="605" y="856"/>
                    <a:pt x="613" y="856"/>
                    <a:pt x="621" y="856"/>
                  </a:cubicBezTo>
                  <a:cubicBezTo>
                    <a:pt x="981" y="856"/>
                    <a:pt x="878" y="0"/>
                    <a:pt x="4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13"/>
            <p:cNvSpPr/>
            <p:nvPr/>
          </p:nvSpPr>
          <p:spPr>
            <a:xfrm>
              <a:off x="1562400" y="2070900"/>
              <a:ext cx="15200" cy="12150"/>
            </a:xfrm>
            <a:custGeom>
              <a:avLst/>
              <a:gdLst/>
              <a:ahLst/>
              <a:cxnLst/>
              <a:rect l="l" t="t" r="r" b="b"/>
              <a:pathLst>
                <a:path w="608" h="486" extrusionOk="0">
                  <a:moveTo>
                    <a:pt x="291" y="1"/>
                  </a:moveTo>
                  <a:cubicBezTo>
                    <a:pt x="269" y="1"/>
                    <a:pt x="245" y="6"/>
                    <a:pt x="221" y="18"/>
                  </a:cubicBezTo>
                  <a:cubicBezTo>
                    <a:pt x="1" y="126"/>
                    <a:pt x="224" y="485"/>
                    <a:pt x="387" y="485"/>
                  </a:cubicBezTo>
                  <a:cubicBezTo>
                    <a:pt x="388" y="485"/>
                    <a:pt x="388" y="485"/>
                    <a:pt x="389" y="485"/>
                  </a:cubicBezTo>
                  <a:cubicBezTo>
                    <a:pt x="608" y="484"/>
                    <a:pt x="503" y="1"/>
                    <a:pt x="2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13"/>
            <p:cNvSpPr/>
            <p:nvPr/>
          </p:nvSpPr>
          <p:spPr>
            <a:xfrm>
              <a:off x="1468675" y="2061350"/>
              <a:ext cx="15150" cy="12150"/>
            </a:xfrm>
            <a:custGeom>
              <a:avLst/>
              <a:gdLst/>
              <a:ahLst/>
              <a:cxnLst/>
              <a:rect l="l" t="t" r="r" b="b"/>
              <a:pathLst>
                <a:path w="606" h="486" extrusionOk="0">
                  <a:moveTo>
                    <a:pt x="289" y="1"/>
                  </a:moveTo>
                  <a:cubicBezTo>
                    <a:pt x="267" y="1"/>
                    <a:pt x="243" y="6"/>
                    <a:pt x="219" y="18"/>
                  </a:cubicBezTo>
                  <a:cubicBezTo>
                    <a:pt x="0" y="126"/>
                    <a:pt x="224" y="485"/>
                    <a:pt x="385" y="485"/>
                  </a:cubicBezTo>
                  <a:cubicBezTo>
                    <a:pt x="386" y="485"/>
                    <a:pt x="386" y="485"/>
                    <a:pt x="386" y="485"/>
                  </a:cubicBezTo>
                  <a:cubicBezTo>
                    <a:pt x="606" y="484"/>
                    <a:pt x="501" y="1"/>
                    <a:pt x="2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13"/>
            <p:cNvSpPr/>
            <p:nvPr/>
          </p:nvSpPr>
          <p:spPr>
            <a:xfrm>
              <a:off x="1469925" y="1991450"/>
              <a:ext cx="38650" cy="34525"/>
            </a:xfrm>
            <a:custGeom>
              <a:avLst/>
              <a:gdLst/>
              <a:ahLst/>
              <a:cxnLst/>
              <a:rect l="l" t="t" r="r" b="b"/>
              <a:pathLst>
                <a:path w="1546" h="1381" extrusionOk="0">
                  <a:moveTo>
                    <a:pt x="587" y="0"/>
                  </a:moveTo>
                  <a:cubicBezTo>
                    <a:pt x="535" y="0"/>
                    <a:pt x="482" y="16"/>
                    <a:pt x="431" y="51"/>
                  </a:cubicBezTo>
                  <a:cubicBezTo>
                    <a:pt x="0" y="341"/>
                    <a:pt x="701" y="1381"/>
                    <a:pt x="1054" y="1381"/>
                  </a:cubicBezTo>
                  <a:cubicBezTo>
                    <a:pt x="1063" y="1381"/>
                    <a:pt x="1073" y="1380"/>
                    <a:pt x="1082" y="1379"/>
                  </a:cubicBezTo>
                  <a:cubicBezTo>
                    <a:pt x="1545" y="1296"/>
                    <a:pt x="1065" y="0"/>
                    <a:pt x="587"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13"/>
            <p:cNvSpPr/>
            <p:nvPr/>
          </p:nvSpPr>
          <p:spPr>
            <a:xfrm>
              <a:off x="1318975" y="1873725"/>
              <a:ext cx="33000" cy="36525"/>
            </a:xfrm>
            <a:custGeom>
              <a:avLst/>
              <a:gdLst/>
              <a:ahLst/>
              <a:cxnLst/>
              <a:rect l="l" t="t" r="r" b="b"/>
              <a:pathLst>
                <a:path w="1320" h="1461" extrusionOk="0">
                  <a:moveTo>
                    <a:pt x="604" y="0"/>
                  </a:moveTo>
                  <a:cubicBezTo>
                    <a:pt x="570" y="0"/>
                    <a:pt x="535" y="7"/>
                    <a:pt x="499" y="21"/>
                  </a:cubicBezTo>
                  <a:cubicBezTo>
                    <a:pt x="0" y="212"/>
                    <a:pt x="486" y="1443"/>
                    <a:pt x="833" y="1461"/>
                  </a:cubicBezTo>
                  <a:cubicBezTo>
                    <a:pt x="837" y="1461"/>
                    <a:pt x="841" y="1461"/>
                    <a:pt x="845" y="1461"/>
                  </a:cubicBezTo>
                  <a:cubicBezTo>
                    <a:pt x="1320" y="1461"/>
                    <a:pt x="1108" y="0"/>
                    <a:pt x="604"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13"/>
            <p:cNvSpPr/>
            <p:nvPr/>
          </p:nvSpPr>
          <p:spPr>
            <a:xfrm>
              <a:off x="1406375" y="1917950"/>
              <a:ext cx="24550" cy="21425"/>
            </a:xfrm>
            <a:custGeom>
              <a:avLst/>
              <a:gdLst/>
              <a:ahLst/>
              <a:cxnLst/>
              <a:rect l="l" t="t" r="r" b="b"/>
              <a:pathLst>
                <a:path w="982" h="857" extrusionOk="0">
                  <a:moveTo>
                    <a:pt x="497" y="0"/>
                  </a:moveTo>
                  <a:cubicBezTo>
                    <a:pt x="466" y="0"/>
                    <a:pt x="434" y="6"/>
                    <a:pt x="400" y="18"/>
                  </a:cubicBezTo>
                  <a:cubicBezTo>
                    <a:pt x="0" y="158"/>
                    <a:pt x="317" y="825"/>
                    <a:pt x="597" y="855"/>
                  </a:cubicBezTo>
                  <a:cubicBezTo>
                    <a:pt x="605" y="856"/>
                    <a:pt x="613" y="856"/>
                    <a:pt x="621" y="856"/>
                  </a:cubicBezTo>
                  <a:cubicBezTo>
                    <a:pt x="981" y="856"/>
                    <a:pt x="878" y="0"/>
                    <a:pt x="497"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13"/>
            <p:cNvSpPr/>
            <p:nvPr/>
          </p:nvSpPr>
          <p:spPr>
            <a:xfrm>
              <a:off x="1562400" y="2070900"/>
              <a:ext cx="15200" cy="12150"/>
            </a:xfrm>
            <a:custGeom>
              <a:avLst/>
              <a:gdLst/>
              <a:ahLst/>
              <a:cxnLst/>
              <a:rect l="l" t="t" r="r" b="b"/>
              <a:pathLst>
                <a:path w="608" h="486" extrusionOk="0">
                  <a:moveTo>
                    <a:pt x="291" y="1"/>
                  </a:moveTo>
                  <a:cubicBezTo>
                    <a:pt x="269" y="1"/>
                    <a:pt x="245" y="6"/>
                    <a:pt x="221" y="18"/>
                  </a:cubicBezTo>
                  <a:cubicBezTo>
                    <a:pt x="1" y="126"/>
                    <a:pt x="224" y="485"/>
                    <a:pt x="387" y="485"/>
                  </a:cubicBezTo>
                  <a:cubicBezTo>
                    <a:pt x="388" y="485"/>
                    <a:pt x="388" y="485"/>
                    <a:pt x="389" y="485"/>
                  </a:cubicBezTo>
                  <a:cubicBezTo>
                    <a:pt x="608" y="484"/>
                    <a:pt x="503" y="1"/>
                    <a:pt x="291"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13"/>
            <p:cNvSpPr/>
            <p:nvPr/>
          </p:nvSpPr>
          <p:spPr>
            <a:xfrm>
              <a:off x="1468675" y="2061350"/>
              <a:ext cx="15150" cy="12150"/>
            </a:xfrm>
            <a:custGeom>
              <a:avLst/>
              <a:gdLst/>
              <a:ahLst/>
              <a:cxnLst/>
              <a:rect l="l" t="t" r="r" b="b"/>
              <a:pathLst>
                <a:path w="606" h="486" extrusionOk="0">
                  <a:moveTo>
                    <a:pt x="289" y="1"/>
                  </a:moveTo>
                  <a:cubicBezTo>
                    <a:pt x="267" y="1"/>
                    <a:pt x="243" y="6"/>
                    <a:pt x="219" y="18"/>
                  </a:cubicBezTo>
                  <a:cubicBezTo>
                    <a:pt x="0" y="126"/>
                    <a:pt x="224" y="485"/>
                    <a:pt x="385" y="485"/>
                  </a:cubicBezTo>
                  <a:cubicBezTo>
                    <a:pt x="386" y="485"/>
                    <a:pt x="386" y="485"/>
                    <a:pt x="386" y="485"/>
                  </a:cubicBezTo>
                  <a:cubicBezTo>
                    <a:pt x="606" y="484"/>
                    <a:pt x="501" y="1"/>
                    <a:pt x="289"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13"/>
            <p:cNvSpPr/>
            <p:nvPr/>
          </p:nvSpPr>
          <p:spPr>
            <a:xfrm>
              <a:off x="1999675" y="2438050"/>
              <a:ext cx="307950" cy="37775"/>
            </a:xfrm>
            <a:custGeom>
              <a:avLst/>
              <a:gdLst/>
              <a:ahLst/>
              <a:cxnLst/>
              <a:rect l="l" t="t" r="r" b="b"/>
              <a:pathLst>
                <a:path w="12318" h="1511" extrusionOk="0">
                  <a:moveTo>
                    <a:pt x="136" y="0"/>
                  </a:moveTo>
                  <a:cubicBezTo>
                    <a:pt x="81" y="0"/>
                    <a:pt x="29" y="38"/>
                    <a:pt x="16" y="95"/>
                  </a:cubicBezTo>
                  <a:cubicBezTo>
                    <a:pt x="0" y="160"/>
                    <a:pt x="40" y="229"/>
                    <a:pt x="107" y="244"/>
                  </a:cubicBezTo>
                  <a:cubicBezTo>
                    <a:pt x="149" y="254"/>
                    <a:pt x="4456" y="1283"/>
                    <a:pt x="12187" y="1510"/>
                  </a:cubicBezTo>
                  <a:lnTo>
                    <a:pt x="12191" y="1510"/>
                  </a:lnTo>
                  <a:cubicBezTo>
                    <a:pt x="12257" y="1510"/>
                    <a:pt x="12311" y="1457"/>
                    <a:pt x="12314" y="1391"/>
                  </a:cubicBezTo>
                  <a:cubicBezTo>
                    <a:pt x="12317" y="1322"/>
                    <a:pt x="12263" y="1266"/>
                    <a:pt x="12194" y="1263"/>
                  </a:cubicBezTo>
                  <a:cubicBezTo>
                    <a:pt x="4494" y="1036"/>
                    <a:pt x="208" y="13"/>
                    <a:pt x="165" y="4"/>
                  </a:cubicBezTo>
                  <a:cubicBezTo>
                    <a:pt x="155" y="1"/>
                    <a:pt x="146" y="0"/>
                    <a:pt x="13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3"/>
            <p:cNvSpPr/>
            <p:nvPr/>
          </p:nvSpPr>
          <p:spPr>
            <a:xfrm>
              <a:off x="1342500" y="2541400"/>
              <a:ext cx="264925" cy="40625"/>
            </a:xfrm>
            <a:custGeom>
              <a:avLst/>
              <a:gdLst/>
              <a:ahLst/>
              <a:cxnLst/>
              <a:rect l="l" t="t" r="r" b="b"/>
              <a:pathLst>
                <a:path w="10597" h="1625" extrusionOk="0">
                  <a:moveTo>
                    <a:pt x="138" y="0"/>
                  </a:moveTo>
                  <a:cubicBezTo>
                    <a:pt x="76" y="0"/>
                    <a:pt x="21" y="42"/>
                    <a:pt x="13" y="104"/>
                  </a:cubicBezTo>
                  <a:cubicBezTo>
                    <a:pt x="0" y="172"/>
                    <a:pt x="45" y="234"/>
                    <a:pt x="114" y="247"/>
                  </a:cubicBezTo>
                  <a:cubicBezTo>
                    <a:pt x="177" y="256"/>
                    <a:pt x="6591" y="1283"/>
                    <a:pt x="10453" y="1624"/>
                  </a:cubicBezTo>
                  <a:lnTo>
                    <a:pt x="10466" y="1624"/>
                  </a:lnTo>
                  <a:cubicBezTo>
                    <a:pt x="10528" y="1624"/>
                    <a:pt x="10582" y="1578"/>
                    <a:pt x="10590" y="1511"/>
                  </a:cubicBezTo>
                  <a:cubicBezTo>
                    <a:pt x="10596" y="1444"/>
                    <a:pt x="10545" y="1384"/>
                    <a:pt x="10477" y="1377"/>
                  </a:cubicBezTo>
                  <a:cubicBezTo>
                    <a:pt x="6623" y="1039"/>
                    <a:pt x="218" y="10"/>
                    <a:pt x="154" y="1"/>
                  </a:cubicBezTo>
                  <a:cubicBezTo>
                    <a:pt x="149" y="1"/>
                    <a:pt x="144" y="0"/>
                    <a:pt x="13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13"/>
            <p:cNvSpPr/>
            <p:nvPr/>
          </p:nvSpPr>
          <p:spPr>
            <a:xfrm>
              <a:off x="2961425" y="2501225"/>
              <a:ext cx="327950" cy="40600"/>
            </a:xfrm>
            <a:custGeom>
              <a:avLst/>
              <a:gdLst/>
              <a:ahLst/>
              <a:cxnLst/>
              <a:rect l="l" t="t" r="r" b="b"/>
              <a:pathLst>
                <a:path w="13118" h="1624" extrusionOk="0">
                  <a:moveTo>
                    <a:pt x="12986" y="1"/>
                  </a:moveTo>
                  <a:cubicBezTo>
                    <a:pt x="12980" y="1"/>
                    <a:pt x="12973" y="1"/>
                    <a:pt x="12967" y="2"/>
                  </a:cubicBezTo>
                  <a:cubicBezTo>
                    <a:pt x="6956" y="909"/>
                    <a:pt x="187" y="1375"/>
                    <a:pt x="118" y="1380"/>
                  </a:cubicBezTo>
                  <a:cubicBezTo>
                    <a:pt x="50" y="1383"/>
                    <a:pt x="0" y="1442"/>
                    <a:pt x="3" y="1509"/>
                  </a:cubicBezTo>
                  <a:cubicBezTo>
                    <a:pt x="8" y="1574"/>
                    <a:pt x="62" y="1624"/>
                    <a:pt x="126" y="1624"/>
                  </a:cubicBezTo>
                  <a:lnTo>
                    <a:pt x="135" y="1624"/>
                  </a:lnTo>
                  <a:cubicBezTo>
                    <a:pt x="204" y="1621"/>
                    <a:pt x="6984" y="1155"/>
                    <a:pt x="13004" y="246"/>
                  </a:cubicBezTo>
                  <a:cubicBezTo>
                    <a:pt x="13071" y="235"/>
                    <a:pt x="13117" y="173"/>
                    <a:pt x="13106" y="106"/>
                  </a:cubicBezTo>
                  <a:cubicBezTo>
                    <a:pt x="13098" y="46"/>
                    <a:pt x="13048" y="1"/>
                    <a:pt x="129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13"/>
            <p:cNvSpPr/>
            <p:nvPr/>
          </p:nvSpPr>
          <p:spPr>
            <a:xfrm>
              <a:off x="1225900" y="2498075"/>
              <a:ext cx="5171350" cy="178925"/>
            </a:xfrm>
            <a:custGeom>
              <a:avLst/>
              <a:gdLst/>
              <a:ahLst/>
              <a:cxnLst/>
              <a:rect l="l" t="t" r="r" b="b"/>
              <a:pathLst>
                <a:path w="206854" h="7157" extrusionOk="0">
                  <a:moveTo>
                    <a:pt x="108455" y="0"/>
                  </a:moveTo>
                  <a:cubicBezTo>
                    <a:pt x="107916" y="0"/>
                    <a:pt x="107384" y="5"/>
                    <a:pt x="106859" y="16"/>
                  </a:cubicBezTo>
                  <a:cubicBezTo>
                    <a:pt x="98408" y="190"/>
                    <a:pt x="41898" y="6277"/>
                    <a:pt x="34328" y="6277"/>
                  </a:cubicBezTo>
                  <a:cubicBezTo>
                    <a:pt x="26757" y="6277"/>
                    <a:pt x="5985" y="3969"/>
                    <a:pt x="0" y="3618"/>
                  </a:cubicBezTo>
                  <a:lnTo>
                    <a:pt x="0" y="3618"/>
                  </a:lnTo>
                  <a:cubicBezTo>
                    <a:pt x="5985" y="3969"/>
                    <a:pt x="26757" y="7156"/>
                    <a:pt x="34328" y="7156"/>
                  </a:cubicBezTo>
                  <a:cubicBezTo>
                    <a:pt x="41898" y="7156"/>
                    <a:pt x="98409" y="732"/>
                    <a:pt x="106859" y="555"/>
                  </a:cubicBezTo>
                  <a:cubicBezTo>
                    <a:pt x="107281" y="547"/>
                    <a:pt x="107707" y="542"/>
                    <a:pt x="108138" y="542"/>
                  </a:cubicBezTo>
                  <a:cubicBezTo>
                    <a:pt x="116337" y="542"/>
                    <a:pt x="126039" y="2058"/>
                    <a:pt x="132562" y="2393"/>
                  </a:cubicBezTo>
                  <a:cubicBezTo>
                    <a:pt x="139258" y="2735"/>
                    <a:pt x="167048" y="6051"/>
                    <a:pt x="174790" y="6051"/>
                  </a:cubicBezTo>
                  <a:cubicBezTo>
                    <a:pt x="174986" y="6051"/>
                    <a:pt x="175170" y="6049"/>
                    <a:pt x="175340" y="6044"/>
                  </a:cubicBezTo>
                  <a:cubicBezTo>
                    <a:pt x="182187" y="5870"/>
                    <a:pt x="202862" y="3486"/>
                    <a:pt x="206820" y="2971"/>
                  </a:cubicBezTo>
                  <a:lnTo>
                    <a:pt x="206854" y="2088"/>
                  </a:lnTo>
                  <a:lnTo>
                    <a:pt x="206854" y="2088"/>
                  </a:lnTo>
                  <a:cubicBezTo>
                    <a:pt x="202980" y="2616"/>
                    <a:pt x="181150" y="5167"/>
                    <a:pt x="174284" y="5344"/>
                  </a:cubicBezTo>
                  <a:cubicBezTo>
                    <a:pt x="174125" y="5348"/>
                    <a:pt x="173954" y="5350"/>
                    <a:pt x="173772" y="5350"/>
                  </a:cubicBezTo>
                  <a:cubicBezTo>
                    <a:pt x="166128" y="5350"/>
                    <a:pt x="139267" y="1858"/>
                    <a:pt x="132562" y="1515"/>
                  </a:cubicBezTo>
                  <a:cubicBezTo>
                    <a:pt x="126123" y="1186"/>
                    <a:pt x="116585" y="0"/>
                    <a:pt x="10845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3"/>
            <p:cNvSpPr/>
            <p:nvPr/>
          </p:nvSpPr>
          <p:spPr>
            <a:xfrm>
              <a:off x="1557775" y="2765275"/>
              <a:ext cx="394125" cy="35325"/>
            </a:xfrm>
            <a:custGeom>
              <a:avLst/>
              <a:gdLst/>
              <a:ahLst/>
              <a:cxnLst/>
              <a:rect l="l" t="t" r="r" b="b"/>
              <a:pathLst>
                <a:path w="15765" h="1413" extrusionOk="0">
                  <a:moveTo>
                    <a:pt x="15630" y="0"/>
                  </a:moveTo>
                  <a:cubicBezTo>
                    <a:pt x="15624" y="0"/>
                    <a:pt x="15617" y="1"/>
                    <a:pt x="15610" y="2"/>
                  </a:cubicBezTo>
                  <a:cubicBezTo>
                    <a:pt x="9825" y="956"/>
                    <a:pt x="5677" y="1167"/>
                    <a:pt x="3143" y="1167"/>
                  </a:cubicBezTo>
                  <a:cubicBezTo>
                    <a:pt x="1164" y="1167"/>
                    <a:pt x="170" y="1038"/>
                    <a:pt x="148" y="1035"/>
                  </a:cubicBezTo>
                  <a:cubicBezTo>
                    <a:pt x="143" y="1034"/>
                    <a:pt x="138" y="1034"/>
                    <a:pt x="133" y="1034"/>
                  </a:cubicBezTo>
                  <a:cubicBezTo>
                    <a:pt x="72" y="1034"/>
                    <a:pt x="20" y="1077"/>
                    <a:pt x="10" y="1141"/>
                  </a:cubicBezTo>
                  <a:cubicBezTo>
                    <a:pt x="0" y="1206"/>
                    <a:pt x="47" y="1268"/>
                    <a:pt x="115" y="1279"/>
                  </a:cubicBezTo>
                  <a:cubicBezTo>
                    <a:pt x="139" y="1282"/>
                    <a:pt x="1144" y="1412"/>
                    <a:pt x="3144" y="1412"/>
                  </a:cubicBezTo>
                  <a:cubicBezTo>
                    <a:pt x="5691" y="1412"/>
                    <a:pt x="9854" y="1201"/>
                    <a:pt x="15651" y="246"/>
                  </a:cubicBezTo>
                  <a:cubicBezTo>
                    <a:pt x="15717" y="233"/>
                    <a:pt x="15764" y="171"/>
                    <a:pt x="15752" y="103"/>
                  </a:cubicBezTo>
                  <a:cubicBezTo>
                    <a:pt x="15742" y="44"/>
                    <a:pt x="15690" y="0"/>
                    <a:pt x="15630"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13"/>
            <p:cNvSpPr/>
            <p:nvPr/>
          </p:nvSpPr>
          <p:spPr>
            <a:xfrm>
              <a:off x="1885075" y="2705025"/>
              <a:ext cx="256200" cy="31975"/>
            </a:xfrm>
            <a:custGeom>
              <a:avLst/>
              <a:gdLst/>
              <a:ahLst/>
              <a:cxnLst/>
              <a:rect l="l" t="t" r="r" b="b"/>
              <a:pathLst>
                <a:path w="10248" h="1279" extrusionOk="0">
                  <a:moveTo>
                    <a:pt x="10115" y="0"/>
                  </a:moveTo>
                  <a:cubicBezTo>
                    <a:pt x="10110" y="0"/>
                    <a:pt x="10104" y="1"/>
                    <a:pt x="10098" y="1"/>
                  </a:cubicBezTo>
                  <a:cubicBezTo>
                    <a:pt x="7038" y="455"/>
                    <a:pt x="187" y="1028"/>
                    <a:pt x="119" y="1034"/>
                  </a:cubicBezTo>
                  <a:cubicBezTo>
                    <a:pt x="50" y="1037"/>
                    <a:pt x="1" y="1098"/>
                    <a:pt x="5" y="1166"/>
                  </a:cubicBezTo>
                  <a:cubicBezTo>
                    <a:pt x="11" y="1230"/>
                    <a:pt x="64" y="1278"/>
                    <a:pt x="128" y="1278"/>
                  </a:cubicBezTo>
                  <a:lnTo>
                    <a:pt x="137" y="1278"/>
                  </a:lnTo>
                  <a:cubicBezTo>
                    <a:pt x="207" y="1274"/>
                    <a:pt x="7068" y="699"/>
                    <a:pt x="10135" y="244"/>
                  </a:cubicBezTo>
                  <a:cubicBezTo>
                    <a:pt x="10201" y="234"/>
                    <a:pt x="10247" y="172"/>
                    <a:pt x="10238" y="104"/>
                  </a:cubicBezTo>
                  <a:cubicBezTo>
                    <a:pt x="10229" y="44"/>
                    <a:pt x="10177" y="0"/>
                    <a:pt x="1011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13"/>
            <p:cNvSpPr/>
            <p:nvPr/>
          </p:nvSpPr>
          <p:spPr>
            <a:xfrm>
              <a:off x="1221450" y="2690100"/>
              <a:ext cx="5175800" cy="505375"/>
            </a:xfrm>
            <a:custGeom>
              <a:avLst/>
              <a:gdLst/>
              <a:ahLst/>
              <a:cxnLst/>
              <a:rect l="l" t="t" r="r" b="b"/>
              <a:pathLst>
                <a:path w="207032" h="20215" extrusionOk="0">
                  <a:moveTo>
                    <a:pt x="69716" y="0"/>
                  </a:moveTo>
                  <a:cubicBezTo>
                    <a:pt x="63730" y="0"/>
                    <a:pt x="23944" y="6398"/>
                    <a:pt x="17430" y="6398"/>
                  </a:cubicBezTo>
                  <a:cubicBezTo>
                    <a:pt x="10915" y="6398"/>
                    <a:pt x="1585" y="3458"/>
                    <a:pt x="1" y="3281"/>
                  </a:cubicBezTo>
                  <a:lnTo>
                    <a:pt x="1" y="20214"/>
                  </a:lnTo>
                  <a:lnTo>
                    <a:pt x="206327" y="20214"/>
                  </a:lnTo>
                  <a:lnTo>
                    <a:pt x="207032" y="5873"/>
                  </a:lnTo>
                  <a:lnTo>
                    <a:pt x="207032" y="5873"/>
                  </a:lnTo>
                  <a:cubicBezTo>
                    <a:pt x="206928" y="5877"/>
                    <a:pt x="206814" y="5879"/>
                    <a:pt x="206691" y="5879"/>
                  </a:cubicBezTo>
                  <a:cubicBezTo>
                    <a:pt x="201440" y="5879"/>
                    <a:pt x="179808" y="2251"/>
                    <a:pt x="167422" y="1906"/>
                  </a:cubicBezTo>
                  <a:cubicBezTo>
                    <a:pt x="167185" y="1900"/>
                    <a:pt x="166944" y="1897"/>
                    <a:pt x="166699" y="1897"/>
                  </a:cubicBezTo>
                  <a:cubicBezTo>
                    <a:pt x="154150" y="1897"/>
                    <a:pt x="131208" y="10337"/>
                    <a:pt x="124749" y="10337"/>
                  </a:cubicBezTo>
                  <a:cubicBezTo>
                    <a:pt x="124585" y="10337"/>
                    <a:pt x="124432" y="10331"/>
                    <a:pt x="124290" y="10320"/>
                  </a:cubicBezTo>
                  <a:cubicBezTo>
                    <a:pt x="118430" y="9862"/>
                    <a:pt x="75700" y="0"/>
                    <a:pt x="697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13"/>
            <p:cNvSpPr/>
            <p:nvPr/>
          </p:nvSpPr>
          <p:spPr>
            <a:xfrm>
              <a:off x="1221500" y="2591025"/>
              <a:ext cx="5175750" cy="388350"/>
            </a:xfrm>
            <a:custGeom>
              <a:avLst/>
              <a:gdLst/>
              <a:ahLst/>
              <a:cxnLst/>
              <a:rect l="l" t="t" r="r" b="b"/>
              <a:pathLst>
                <a:path w="207030" h="15534" extrusionOk="0">
                  <a:moveTo>
                    <a:pt x="57774" y="0"/>
                  </a:moveTo>
                  <a:cubicBezTo>
                    <a:pt x="57603" y="0"/>
                    <a:pt x="57453" y="30"/>
                    <a:pt x="57324" y="94"/>
                  </a:cubicBezTo>
                  <a:cubicBezTo>
                    <a:pt x="56055" y="728"/>
                    <a:pt x="57898" y="2620"/>
                    <a:pt x="57898" y="2620"/>
                  </a:cubicBezTo>
                  <a:cubicBezTo>
                    <a:pt x="57898" y="2620"/>
                    <a:pt x="56963" y="2125"/>
                    <a:pt x="56045" y="2125"/>
                  </a:cubicBezTo>
                  <a:cubicBezTo>
                    <a:pt x="55637" y="2125"/>
                    <a:pt x="55232" y="2223"/>
                    <a:pt x="54915" y="2505"/>
                  </a:cubicBezTo>
                  <a:cubicBezTo>
                    <a:pt x="53882" y="3423"/>
                    <a:pt x="54800" y="4687"/>
                    <a:pt x="54800" y="4687"/>
                  </a:cubicBezTo>
                  <a:cubicBezTo>
                    <a:pt x="54800" y="4687"/>
                    <a:pt x="53468" y="4155"/>
                    <a:pt x="51921" y="4155"/>
                  </a:cubicBezTo>
                  <a:cubicBezTo>
                    <a:pt x="51436" y="4155"/>
                    <a:pt x="50931" y="4207"/>
                    <a:pt x="50438" y="4344"/>
                  </a:cubicBezTo>
                  <a:cubicBezTo>
                    <a:pt x="49191" y="4689"/>
                    <a:pt x="48615" y="5453"/>
                    <a:pt x="48352" y="6006"/>
                  </a:cubicBezTo>
                  <a:cubicBezTo>
                    <a:pt x="35498" y="7786"/>
                    <a:pt x="21121" y="9841"/>
                    <a:pt x="17429" y="9841"/>
                  </a:cubicBezTo>
                  <a:cubicBezTo>
                    <a:pt x="10917" y="9841"/>
                    <a:pt x="1585" y="6901"/>
                    <a:pt x="0" y="6724"/>
                  </a:cubicBezTo>
                  <a:lnTo>
                    <a:pt x="0" y="7778"/>
                  </a:lnTo>
                  <a:cubicBezTo>
                    <a:pt x="1585" y="7955"/>
                    <a:pt x="10917" y="11598"/>
                    <a:pt x="17429" y="11598"/>
                  </a:cubicBezTo>
                  <a:cubicBezTo>
                    <a:pt x="23943" y="11598"/>
                    <a:pt x="63729" y="4495"/>
                    <a:pt x="69715" y="4495"/>
                  </a:cubicBezTo>
                  <a:cubicBezTo>
                    <a:pt x="75702" y="4495"/>
                    <a:pt x="118431" y="15060"/>
                    <a:pt x="124290" y="15518"/>
                  </a:cubicBezTo>
                  <a:cubicBezTo>
                    <a:pt x="124422" y="15528"/>
                    <a:pt x="124564" y="15533"/>
                    <a:pt x="124715" y="15533"/>
                  </a:cubicBezTo>
                  <a:cubicBezTo>
                    <a:pt x="131137" y="15533"/>
                    <a:pt x="154189" y="6391"/>
                    <a:pt x="166747" y="6391"/>
                  </a:cubicBezTo>
                  <a:cubicBezTo>
                    <a:pt x="166975" y="6391"/>
                    <a:pt x="167200" y="6394"/>
                    <a:pt x="167421" y="6400"/>
                  </a:cubicBezTo>
                  <a:cubicBezTo>
                    <a:pt x="179735" y="6742"/>
                    <a:pt x="201196" y="9848"/>
                    <a:pt x="206596" y="9848"/>
                  </a:cubicBezTo>
                  <a:cubicBezTo>
                    <a:pt x="206745" y="9848"/>
                    <a:pt x="206881" y="9846"/>
                    <a:pt x="207005" y="9841"/>
                  </a:cubicBezTo>
                  <a:lnTo>
                    <a:pt x="207030" y="9313"/>
                  </a:lnTo>
                  <a:lnTo>
                    <a:pt x="207030" y="9313"/>
                  </a:lnTo>
                  <a:cubicBezTo>
                    <a:pt x="206929" y="9317"/>
                    <a:pt x="206820" y="9318"/>
                    <a:pt x="206702" y="9318"/>
                  </a:cubicBezTo>
                  <a:cubicBezTo>
                    <a:pt x="201905" y="9318"/>
                    <a:pt x="183287" y="6262"/>
                    <a:pt x="170670" y="5492"/>
                  </a:cubicBezTo>
                  <a:cubicBezTo>
                    <a:pt x="170723" y="5487"/>
                    <a:pt x="170753" y="5487"/>
                    <a:pt x="170753" y="5487"/>
                  </a:cubicBezTo>
                  <a:cubicBezTo>
                    <a:pt x="167609" y="5285"/>
                    <a:pt x="162911" y="5056"/>
                    <a:pt x="159933" y="5056"/>
                  </a:cubicBezTo>
                  <a:cubicBezTo>
                    <a:pt x="158668" y="5056"/>
                    <a:pt x="157714" y="5098"/>
                    <a:pt x="157320" y="5200"/>
                  </a:cubicBezTo>
                  <a:cubicBezTo>
                    <a:pt x="156000" y="5543"/>
                    <a:pt x="156977" y="6177"/>
                    <a:pt x="156977" y="6177"/>
                  </a:cubicBezTo>
                  <a:cubicBezTo>
                    <a:pt x="156977" y="6177"/>
                    <a:pt x="156155" y="6158"/>
                    <a:pt x="155090" y="6158"/>
                  </a:cubicBezTo>
                  <a:cubicBezTo>
                    <a:pt x="153498" y="6158"/>
                    <a:pt x="151362" y="6200"/>
                    <a:pt x="150606" y="6405"/>
                  </a:cubicBezTo>
                  <a:cubicBezTo>
                    <a:pt x="149342" y="6750"/>
                    <a:pt x="149745" y="7210"/>
                    <a:pt x="149745" y="7210"/>
                  </a:cubicBezTo>
                  <a:cubicBezTo>
                    <a:pt x="149745" y="7210"/>
                    <a:pt x="148072" y="7065"/>
                    <a:pt x="145935" y="7065"/>
                  </a:cubicBezTo>
                  <a:cubicBezTo>
                    <a:pt x="144035" y="7065"/>
                    <a:pt x="141769" y="7179"/>
                    <a:pt x="139986" y="7612"/>
                  </a:cubicBezTo>
                  <a:cubicBezTo>
                    <a:pt x="136200" y="8530"/>
                    <a:pt x="137748" y="10425"/>
                    <a:pt x="137748" y="10425"/>
                  </a:cubicBezTo>
                  <a:cubicBezTo>
                    <a:pt x="137748" y="10425"/>
                    <a:pt x="132213" y="11408"/>
                    <a:pt x="131705" y="12589"/>
                  </a:cubicBezTo>
                  <a:cubicBezTo>
                    <a:pt x="128700" y="13306"/>
                    <a:pt x="126260" y="13774"/>
                    <a:pt x="124739" y="13774"/>
                  </a:cubicBezTo>
                  <a:cubicBezTo>
                    <a:pt x="124578" y="13774"/>
                    <a:pt x="124428" y="13769"/>
                    <a:pt x="124288" y="13758"/>
                  </a:cubicBezTo>
                  <a:cubicBezTo>
                    <a:pt x="120344" y="13449"/>
                    <a:pt x="99704" y="8883"/>
                    <a:pt x="84800" y="5930"/>
                  </a:cubicBezTo>
                  <a:cubicBezTo>
                    <a:pt x="77145" y="4329"/>
                    <a:pt x="70751" y="1803"/>
                    <a:pt x="68590" y="1803"/>
                  </a:cubicBezTo>
                  <a:cubicBezTo>
                    <a:pt x="68502" y="1803"/>
                    <a:pt x="68421" y="1807"/>
                    <a:pt x="68347" y="1815"/>
                  </a:cubicBezTo>
                  <a:cubicBezTo>
                    <a:pt x="66395" y="2045"/>
                    <a:pt x="67314" y="3308"/>
                    <a:pt x="67314" y="3308"/>
                  </a:cubicBezTo>
                  <a:cubicBezTo>
                    <a:pt x="67314" y="3308"/>
                    <a:pt x="64481" y="2733"/>
                    <a:pt x="62376" y="1815"/>
                  </a:cubicBezTo>
                  <a:cubicBezTo>
                    <a:pt x="60300" y="909"/>
                    <a:pt x="58721" y="0"/>
                    <a:pt x="57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13"/>
            <p:cNvSpPr/>
            <p:nvPr/>
          </p:nvSpPr>
          <p:spPr>
            <a:xfrm>
              <a:off x="2813175" y="2583775"/>
              <a:ext cx="43600" cy="26825"/>
            </a:xfrm>
            <a:custGeom>
              <a:avLst/>
              <a:gdLst/>
              <a:ahLst/>
              <a:cxnLst/>
              <a:rect l="l" t="t" r="r" b="b"/>
              <a:pathLst>
                <a:path w="1744" h="1073" extrusionOk="0">
                  <a:moveTo>
                    <a:pt x="486" y="1"/>
                  </a:moveTo>
                  <a:cubicBezTo>
                    <a:pt x="372" y="1"/>
                    <a:pt x="277" y="45"/>
                    <a:pt x="219" y="151"/>
                  </a:cubicBezTo>
                  <a:cubicBezTo>
                    <a:pt x="1" y="554"/>
                    <a:pt x="838" y="1073"/>
                    <a:pt x="1249" y="1073"/>
                  </a:cubicBezTo>
                  <a:cubicBezTo>
                    <a:pt x="1315" y="1073"/>
                    <a:pt x="1369" y="1060"/>
                    <a:pt x="1407" y="1031"/>
                  </a:cubicBezTo>
                  <a:cubicBezTo>
                    <a:pt x="1743" y="774"/>
                    <a:pt x="959" y="1"/>
                    <a:pt x="4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13"/>
            <p:cNvSpPr/>
            <p:nvPr/>
          </p:nvSpPr>
          <p:spPr>
            <a:xfrm>
              <a:off x="2574950" y="2595275"/>
              <a:ext cx="43600" cy="26825"/>
            </a:xfrm>
            <a:custGeom>
              <a:avLst/>
              <a:gdLst/>
              <a:ahLst/>
              <a:cxnLst/>
              <a:rect l="l" t="t" r="r" b="b"/>
              <a:pathLst>
                <a:path w="1744" h="1073" extrusionOk="0">
                  <a:moveTo>
                    <a:pt x="486" y="1"/>
                  </a:moveTo>
                  <a:cubicBezTo>
                    <a:pt x="372" y="1"/>
                    <a:pt x="277" y="45"/>
                    <a:pt x="219" y="151"/>
                  </a:cubicBezTo>
                  <a:cubicBezTo>
                    <a:pt x="1" y="554"/>
                    <a:pt x="838" y="1073"/>
                    <a:pt x="1249" y="1073"/>
                  </a:cubicBezTo>
                  <a:cubicBezTo>
                    <a:pt x="1315" y="1073"/>
                    <a:pt x="1369" y="1059"/>
                    <a:pt x="1407" y="1030"/>
                  </a:cubicBezTo>
                  <a:cubicBezTo>
                    <a:pt x="1743" y="773"/>
                    <a:pt x="959" y="1"/>
                    <a:pt x="4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13"/>
            <p:cNvSpPr/>
            <p:nvPr/>
          </p:nvSpPr>
          <p:spPr>
            <a:xfrm>
              <a:off x="2525600" y="2650900"/>
              <a:ext cx="34550" cy="21525"/>
            </a:xfrm>
            <a:custGeom>
              <a:avLst/>
              <a:gdLst/>
              <a:ahLst/>
              <a:cxnLst/>
              <a:rect l="l" t="t" r="r" b="b"/>
              <a:pathLst>
                <a:path w="1382" h="861" extrusionOk="0">
                  <a:moveTo>
                    <a:pt x="387" y="0"/>
                  </a:moveTo>
                  <a:cubicBezTo>
                    <a:pt x="300" y="0"/>
                    <a:pt x="226" y="35"/>
                    <a:pt x="180" y="116"/>
                  </a:cubicBezTo>
                  <a:cubicBezTo>
                    <a:pt x="1" y="434"/>
                    <a:pt x="667" y="860"/>
                    <a:pt x="991" y="860"/>
                  </a:cubicBezTo>
                  <a:cubicBezTo>
                    <a:pt x="1040" y="860"/>
                    <a:pt x="1081" y="851"/>
                    <a:pt x="1111" y="829"/>
                  </a:cubicBezTo>
                  <a:cubicBezTo>
                    <a:pt x="1381" y="629"/>
                    <a:pt x="761" y="0"/>
                    <a:pt x="38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13"/>
            <p:cNvSpPr/>
            <p:nvPr/>
          </p:nvSpPr>
          <p:spPr>
            <a:xfrm>
              <a:off x="2765450" y="2555200"/>
              <a:ext cx="28225" cy="16975"/>
            </a:xfrm>
            <a:custGeom>
              <a:avLst/>
              <a:gdLst/>
              <a:ahLst/>
              <a:cxnLst/>
              <a:rect l="l" t="t" r="r" b="b"/>
              <a:pathLst>
                <a:path w="1129" h="679" extrusionOk="0">
                  <a:moveTo>
                    <a:pt x="400" y="0"/>
                  </a:moveTo>
                  <a:cubicBezTo>
                    <a:pt x="302" y="0"/>
                    <a:pt x="214" y="42"/>
                    <a:pt x="159" y="147"/>
                  </a:cubicBezTo>
                  <a:cubicBezTo>
                    <a:pt x="1" y="443"/>
                    <a:pt x="400" y="679"/>
                    <a:pt x="684" y="679"/>
                  </a:cubicBezTo>
                  <a:cubicBezTo>
                    <a:pt x="758" y="679"/>
                    <a:pt x="824" y="663"/>
                    <a:pt x="870" y="628"/>
                  </a:cubicBezTo>
                  <a:cubicBezTo>
                    <a:pt x="1128" y="435"/>
                    <a:pt x="714" y="0"/>
                    <a:pt x="400"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13"/>
            <p:cNvSpPr/>
            <p:nvPr/>
          </p:nvSpPr>
          <p:spPr>
            <a:xfrm>
              <a:off x="2460200" y="2640300"/>
              <a:ext cx="21375" cy="12800"/>
            </a:xfrm>
            <a:custGeom>
              <a:avLst/>
              <a:gdLst/>
              <a:ahLst/>
              <a:cxnLst/>
              <a:rect l="l" t="t" r="r" b="b"/>
              <a:pathLst>
                <a:path w="855" h="512" extrusionOk="0">
                  <a:moveTo>
                    <a:pt x="303" y="1"/>
                  </a:moveTo>
                  <a:cubicBezTo>
                    <a:pt x="229" y="1"/>
                    <a:pt x="163" y="33"/>
                    <a:pt x="121" y="112"/>
                  </a:cubicBezTo>
                  <a:cubicBezTo>
                    <a:pt x="1" y="335"/>
                    <a:pt x="302" y="512"/>
                    <a:pt x="518" y="512"/>
                  </a:cubicBezTo>
                  <a:cubicBezTo>
                    <a:pt x="574" y="512"/>
                    <a:pt x="624" y="500"/>
                    <a:pt x="659" y="473"/>
                  </a:cubicBezTo>
                  <a:cubicBezTo>
                    <a:pt x="854" y="329"/>
                    <a:pt x="540" y="1"/>
                    <a:pt x="303"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82;p13"/>
            <p:cNvSpPr/>
            <p:nvPr/>
          </p:nvSpPr>
          <p:spPr>
            <a:xfrm>
              <a:off x="2752125" y="2506425"/>
              <a:ext cx="16550" cy="10475"/>
            </a:xfrm>
            <a:custGeom>
              <a:avLst/>
              <a:gdLst/>
              <a:ahLst/>
              <a:cxnLst/>
              <a:rect l="l" t="t" r="r" b="b"/>
              <a:pathLst>
                <a:path w="662" h="419" extrusionOk="0">
                  <a:moveTo>
                    <a:pt x="248" y="1"/>
                  </a:moveTo>
                  <a:cubicBezTo>
                    <a:pt x="203" y="1"/>
                    <a:pt x="160" y="19"/>
                    <a:pt x="126" y="64"/>
                  </a:cubicBezTo>
                  <a:cubicBezTo>
                    <a:pt x="1" y="233"/>
                    <a:pt x="254" y="419"/>
                    <a:pt x="418" y="419"/>
                  </a:cubicBezTo>
                  <a:cubicBezTo>
                    <a:pt x="445" y="419"/>
                    <a:pt x="470" y="414"/>
                    <a:pt x="490" y="403"/>
                  </a:cubicBezTo>
                  <a:cubicBezTo>
                    <a:pt x="662" y="311"/>
                    <a:pt x="433" y="1"/>
                    <a:pt x="24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13"/>
            <p:cNvSpPr/>
            <p:nvPr/>
          </p:nvSpPr>
          <p:spPr>
            <a:xfrm>
              <a:off x="2499850" y="2556050"/>
              <a:ext cx="16550" cy="10450"/>
            </a:xfrm>
            <a:custGeom>
              <a:avLst/>
              <a:gdLst/>
              <a:ahLst/>
              <a:cxnLst/>
              <a:rect l="l" t="t" r="r" b="b"/>
              <a:pathLst>
                <a:path w="662" h="418" extrusionOk="0">
                  <a:moveTo>
                    <a:pt x="247" y="0"/>
                  </a:moveTo>
                  <a:cubicBezTo>
                    <a:pt x="201" y="0"/>
                    <a:pt x="158" y="19"/>
                    <a:pt x="124" y="64"/>
                  </a:cubicBezTo>
                  <a:cubicBezTo>
                    <a:pt x="0" y="233"/>
                    <a:pt x="252" y="417"/>
                    <a:pt x="416" y="417"/>
                  </a:cubicBezTo>
                  <a:cubicBezTo>
                    <a:pt x="443" y="417"/>
                    <a:pt x="468" y="412"/>
                    <a:pt x="488" y="401"/>
                  </a:cubicBezTo>
                  <a:cubicBezTo>
                    <a:pt x="661" y="309"/>
                    <a:pt x="432" y="0"/>
                    <a:pt x="24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13"/>
            <p:cNvSpPr/>
            <p:nvPr/>
          </p:nvSpPr>
          <p:spPr>
            <a:xfrm>
              <a:off x="2884975" y="2580400"/>
              <a:ext cx="16575" cy="10450"/>
            </a:xfrm>
            <a:custGeom>
              <a:avLst/>
              <a:gdLst/>
              <a:ahLst/>
              <a:cxnLst/>
              <a:rect l="l" t="t" r="r" b="b"/>
              <a:pathLst>
                <a:path w="663" h="418" extrusionOk="0">
                  <a:moveTo>
                    <a:pt x="248" y="1"/>
                  </a:moveTo>
                  <a:cubicBezTo>
                    <a:pt x="202" y="1"/>
                    <a:pt x="159" y="19"/>
                    <a:pt x="126" y="64"/>
                  </a:cubicBezTo>
                  <a:cubicBezTo>
                    <a:pt x="0" y="233"/>
                    <a:pt x="256" y="418"/>
                    <a:pt x="420" y="418"/>
                  </a:cubicBezTo>
                  <a:cubicBezTo>
                    <a:pt x="446" y="418"/>
                    <a:pt x="470" y="413"/>
                    <a:pt x="489" y="403"/>
                  </a:cubicBezTo>
                  <a:cubicBezTo>
                    <a:pt x="663" y="311"/>
                    <a:pt x="433" y="1"/>
                    <a:pt x="24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13"/>
            <p:cNvSpPr/>
            <p:nvPr/>
          </p:nvSpPr>
          <p:spPr>
            <a:xfrm>
              <a:off x="2929125" y="2741200"/>
              <a:ext cx="487250" cy="94025"/>
            </a:xfrm>
            <a:custGeom>
              <a:avLst/>
              <a:gdLst/>
              <a:ahLst/>
              <a:cxnLst/>
              <a:rect l="l" t="t" r="r" b="b"/>
              <a:pathLst>
                <a:path w="19490" h="3761" extrusionOk="0">
                  <a:moveTo>
                    <a:pt x="601" y="1"/>
                  </a:moveTo>
                  <a:cubicBezTo>
                    <a:pt x="422" y="1"/>
                    <a:pt x="267" y="8"/>
                    <a:pt x="138" y="24"/>
                  </a:cubicBezTo>
                  <a:cubicBezTo>
                    <a:pt x="58" y="33"/>
                    <a:pt x="0" y="108"/>
                    <a:pt x="11" y="188"/>
                  </a:cubicBezTo>
                  <a:cubicBezTo>
                    <a:pt x="20" y="266"/>
                    <a:pt x="86" y="320"/>
                    <a:pt x="161" y="320"/>
                  </a:cubicBezTo>
                  <a:cubicBezTo>
                    <a:pt x="166" y="320"/>
                    <a:pt x="171" y="319"/>
                    <a:pt x="176" y="319"/>
                  </a:cubicBezTo>
                  <a:cubicBezTo>
                    <a:pt x="297" y="304"/>
                    <a:pt x="443" y="297"/>
                    <a:pt x="611" y="297"/>
                  </a:cubicBezTo>
                  <a:cubicBezTo>
                    <a:pt x="4349" y="297"/>
                    <a:pt x="19141" y="3724"/>
                    <a:pt x="19297" y="3759"/>
                  </a:cubicBezTo>
                  <a:cubicBezTo>
                    <a:pt x="19307" y="3759"/>
                    <a:pt x="19318" y="3761"/>
                    <a:pt x="19328" y="3761"/>
                  </a:cubicBezTo>
                  <a:cubicBezTo>
                    <a:pt x="19397" y="3761"/>
                    <a:pt x="19457" y="3714"/>
                    <a:pt x="19473" y="3647"/>
                  </a:cubicBezTo>
                  <a:cubicBezTo>
                    <a:pt x="19490" y="3567"/>
                    <a:pt x="19442" y="3488"/>
                    <a:pt x="19361" y="3470"/>
                  </a:cubicBezTo>
                  <a:cubicBezTo>
                    <a:pt x="18726" y="3322"/>
                    <a:pt x="4385" y="1"/>
                    <a:pt x="60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13"/>
            <p:cNvSpPr/>
            <p:nvPr/>
          </p:nvSpPr>
          <p:spPr>
            <a:xfrm>
              <a:off x="1221450" y="2690100"/>
              <a:ext cx="5175800" cy="505375"/>
            </a:xfrm>
            <a:custGeom>
              <a:avLst/>
              <a:gdLst/>
              <a:ahLst/>
              <a:cxnLst/>
              <a:rect l="l" t="t" r="r" b="b"/>
              <a:pathLst>
                <a:path w="207032" h="20215" extrusionOk="0">
                  <a:moveTo>
                    <a:pt x="69716" y="0"/>
                  </a:moveTo>
                  <a:cubicBezTo>
                    <a:pt x="63730" y="0"/>
                    <a:pt x="23944" y="6398"/>
                    <a:pt x="17430" y="6398"/>
                  </a:cubicBezTo>
                  <a:cubicBezTo>
                    <a:pt x="10915" y="6398"/>
                    <a:pt x="1585" y="3458"/>
                    <a:pt x="1" y="3281"/>
                  </a:cubicBezTo>
                  <a:lnTo>
                    <a:pt x="1" y="20214"/>
                  </a:lnTo>
                  <a:lnTo>
                    <a:pt x="206327" y="20214"/>
                  </a:lnTo>
                  <a:lnTo>
                    <a:pt x="207032" y="5873"/>
                  </a:lnTo>
                  <a:lnTo>
                    <a:pt x="207032" y="5873"/>
                  </a:lnTo>
                  <a:cubicBezTo>
                    <a:pt x="206928" y="5877"/>
                    <a:pt x="206814" y="5879"/>
                    <a:pt x="206691" y="5879"/>
                  </a:cubicBezTo>
                  <a:cubicBezTo>
                    <a:pt x="201440" y="5879"/>
                    <a:pt x="179808" y="2251"/>
                    <a:pt x="167422" y="1906"/>
                  </a:cubicBezTo>
                  <a:cubicBezTo>
                    <a:pt x="167185" y="1900"/>
                    <a:pt x="166944" y="1897"/>
                    <a:pt x="166699" y="1897"/>
                  </a:cubicBezTo>
                  <a:cubicBezTo>
                    <a:pt x="154150" y="1897"/>
                    <a:pt x="131208" y="10337"/>
                    <a:pt x="124749" y="10337"/>
                  </a:cubicBezTo>
                  <a:cubicBezTo>
                    <a:pt x="124585" y="10337"/>
                    <a:pt x="124432" y="10331"/>
                    <a:pt x="124290" y="10320"/>
                  </a:cubicBezTo>
                  <a:cubicBezTo>
                    <a:pt x="118430" y="9862"/>
                    <a:pt x="75700" y="0"/>
                    <a:pt x="6971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13"/>
            <p:cNvSpPr/>
            <p:nvPr/>
          </p:nvSpPr>
          <p:spPr>
            <a:xfrm>
              <a:off x="1221500" y="2591025"/>
              <a:ext cx="5175750" cy="388350"/>
            </a:xfrm>
            <a:custGeom>
              <a:avLst/>
              <a:gdLst/>
              <a:ahLst/>
              <a:cxnLst/>
              <a:rect l="l" t="t" r="r" b="b"/>
              <a:pathLst>
                <a:path w="207030" h="15534" extrusionOk="0">
                  <a:moveTo>
                    <a:pt x="57774" y="0"/>
                  </a:moveTo>
                  <a:cubicBezTo>
                    <a:pt x="57603" y="0"/>
                    <a:pt x="57453" y="30"/>
                    <a:pt x="57324" y="94"/>
                  </a:cubicBezTo>
                  <a:cubicBezTo>
                    <a:pt x="56055" y="728"/>
                    <a:pt x="57898" y="2620"/>
                    <a:pt x="57898" y="2620"/>
                  </a:cubicBezTo>
                  <a:cubicBezTo>
                    <a:pt x="57898" y="2620"/>
                    <a:pt x="56963" y="2125"/>
                    <a:pt x="56045" y="2125"/>
                  </a:cubicBezTo>
                  <a:cubicBezTo>
                    <a:pt x="55637" y="2125"/>
                    <a:pt x="55232" y="2223"/>
                    <a:pt x="54915" y="2505"/>
                  </a:cubicBezTo>
                  <a:cubicBezTo>
                    <a:pt x="53882" y="3423"/>
                    <a:pt x="54800" y="4687"/>
                    <a:pt x="54800" y="4687"/>
                  </a:cubicBezTo>
                  <a:cubicBezTo>
                    <a:pt x="54800" y="4687"/>
                    <a:pt x="53468" y="4155"/>
                    <a:pt x="51921" y="4155"/>
                  </a:cubicBezTo>
                  <a:cubicBezTo>
                    <a:pt x="51436" y="4155"/>
                    <a:pt x="50931" y="4207"/>
                    <a:pt x="50438" y="4344"/>
                  </a:cubicBezTo>
                  <a:cubicBezTo>
                    <a:pt x="49191" y="4689"/>
                    <a:pt x="48615" y="5453"/>
                    <a:pt x="48352" y="6006"/>
                  </a:cubicBezTo>
                  <a:cubicBezTo>
                    <a:pt x="35498" y="7786"/>
                    <a:pt x="21121" y="9841"/>
                    <a:pt x="17429" y="9841"/>
                  </a:cubicBezTo>
                  <a:cubicBezTo>
                    <a:pt x="10917" y="9841"/>
                    <a:pt x="1585" y="6901"/>
                    <a:pt x="0" y="6724"/>
                  </a:cubicBezTo>
                  <a:lnTo>
                    <a:pt x="0" y="7778"/>
                  </a:lnTo>
                  <a:cubicBezTo>
                    <a:pt x="1585" y="7955"/>
                    <a:pt x="10917" y="11598"/>
                    <a:pt x="17429" y="11598"/>
                  </a:cubicBezTo>
                  <a:cubicBezTo>
                    <a:pt x="23943" y="11598"/>
                    <a:pt x="63729" y="4495"/>
                    <a:pt x="69715" y="4495"/>
                  </a:cubicBezTo>
                  <a:cubicBezTo>
                    <a:pt x="75702" y="4495"/>
                    <a:pt x="118431" y="15060"/>
                    <a:pt x="124290" y="15518"/>
                  </a:cubicBezTo>
                  <a:cubicBezTo>
                    <a:pt x="124422" y="15528"/>
                    <a:pt x="124564" y="15533"/>
                    <a:pt x="124715" y="15533"/>
                  </a:cubicBezTo>
                  <a:cubicBezTo>
                    <a:pt x="131137" y="15533"/>
                    <a:pt x="154189" y="6391"/>
                    <a:pt x="166747" y="6391"/>
                  </a:cubicBezTo>
                  <a:cubicBezTo>
                    <a:pt x="166975" y="6391"/>
                    <a:pt x="167200" y="6394"/>
                    <a:pt x="167421" y="6400"/>
                  </a:cubicBezTo>
                  <a:cubicBezTo>
                    <a:pt x="179735" y="6742"/>
                    <a:pt x="201196" y="9848"/>
                    <a:pt x="206596" y="9848"/>
                  </a:cubicBezTo>
                  <a:cubicBezTo>
                    <a:pt x="206745" y="9848"/>
                    <a:pt x="206881" y="9846"/>
                    <a:pt x="207005" y="9841"/>
                  </a:cubicBezTo>
                  <a:lnTo>
                    <a:pt x="207030" y="9313"/>
                  </a:lnTo>
                  <a:lnTo>
                    <a:pt x="207030" y="9313"/>
                  </a:lnTo>
                  <a:cubicBezTo>
                    <a:pt x="206929" y="9317"/>
                    <a:pt x="206820" y="9318"/>
                    <a:pt x="206702" y="9318"/>
                  </a:cubicBezTo>
                  <a:cubicBezTo>
                    <a:pt x="201905" y="9318"/>
                    <a:pt x="183287" y="6262"/>
                    <a:pt x="170670" y="5492"/>
                  </a:cubicBezTo>
                  <a:cubicBezTo>
                    <a:pt x="170723" y="5487"/>
                    <a:pt x="170753" y="5487"/>
                    <a:pt x="170753" y="5487"/>
                  </a:cubicBezTo>
                  <a:cubicBezTo>
                    <a:pt x="167609" y="5285"/>
                    <a:pt x="162911" y="5056"/>
                    <a:pt x="159933" y="5056"/>
                  </a:cubicBezTo>
                  <a:cubicBezTo>
                    <a:pt x="158668" y="5056"/>
                    <a:pt x="157714" y="5098"/>
                    <a:pt x="157320" y="5200"/>
                  </a:cubicBezTo>
                  <a:cubicBezTo>
                    <a:pt x="156000" y="5543"/>
                    <a:pt x="156977" y="6177"/>
                    <a:pt x="156977" y="6177"/>
                  </a:cubicBezTo>
                  <a:cubicBezTo>
                    <a:pt x="156977" y="6177"/>
                    <a:pt x="156155" y="6158"/>
                    <a:pt x="155090" y="6158"/>
                  </a:cubicBezTo>
                  <a:cubicBezTo>
                    <a:pt x="153498" y="6158"/>
                    <a:pt x="151362" y="6200"/>
                    <a:pt x="150606" y="6405"/>
                  </a:cubicBezTo>
                  <a:cubicBezTo>
                    <a:pt x="149342" y="6750"/>
                    <a:pt x="149745" y="7210"/>
                    <a:pt x="149745" y="7210"/>
                  </a:cubicBezTo>
                  <a:cubicBezTo>
                    <a:pt x="149745" y="7210"/>
                    <a:pt x="148072" y="7065"/>
                    <a:pt x="145935" y="7065"/>
                  </a:cubicBezTo>
                  <a:cubicBezTo>
                    <a:pt x="144035" y="7065"/>
                    <a:pt x="141769" y="7179"/>
                    <a:pt x="139986" y="7612"/>
                  </a:cubicBezTo>
                  <a:cubicBezTo>
                    <a:pt x="136200" y="8530"/>
                    <a:pt x="137748" y="10425"/>
                    <a:pt x="137748" y="10425"/>
                  </a:cubicBezTo>
                  <a:cubicBezTo>
                    <a:pt x="137748" y="10425"/>
                    <a:pt x="132213" y="11408"/>
                    <a:pt x="131705" y="12589"/>
                  </a:cubicBezTo>
                  <a:cubicBezTo>
                    <a:pt x="128700" y="13306"/>
                    <a:pt x="126260" y="13774"/>
                    <a:pt x="124739" y="13774"/>
                  </a:cubicBezTo>
                  <a:cubicBezTo>
                    <a:pt x="124578" y="13774"/>
                    <a:pt x="124428" y="13769"/>
                    <a:pt x="124288" y="13758"/>
                  </a:cubicBezTo>
                  <a:cubicBezTo>
                    <a:pt x="120344" y="13449"/>
                    <a:pt x="99704" y="8883"/>
                    <a:pt x="84800" y="5930"/>
                  </a:cubicBezTo>
                  <a:cubicBezTo>
                    <a:pt x="77145" y="4329"/>
                    <a:pt x="70751" y="1803"/>
                    <a:pt x="68590" y="1803"/>
                  </a:cubicBezTo>
                  <a:cubicBezTo>
                    <a:pt x="68502" y="1803"/>
                    <a:pt x="68421" y="1807"/>
                    <a:pt x="68347" y="1815"/>
                  </a:cubicBezTo>
                  <a:cubicBezTo>
                    <a:pt x="66395" y="2045"/>
                    <a:pt x="67314" y="3308"/>
                    <a:pt x="67314" y="3308"/>
                  </a:cubicBezTo>
                  <a:cubicBezTo>
                    <a:pt x="67314" y="3308"/>
                    <a:pt x="64481" y="2733"/>
                    <a:pt x="62376" y="1815"/>
                  </a:cubicBezTo>
                  <a:cubicBezTo>
                    <a:pt x="60300" y="909"/>
                    <a:pt x="58721" y="0"/>
                    <a:pt x="5777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13"/>
            <p:cNvSpPr/>
            <p:nvPr/>
          </p:nvSpPr>
          <p:spPr>
            <a:xfrm>
              <a:off x="5969250" y="2173600"/>
              <a:ext cx="273500" cy="18100"/>
            </a:xfrm>
            <a:custGeom>
              <a:avLst/>
              <a:gdLst/>
              <a:ahLst/>
              <a:cxnLst/>
              <a:rect l="l" t="t" r="r" b="b"/>
              <a:pathLst>
                <a:path w="10940" h="724" extrusionOk="0">
                  <a:moveTo>
                    <a:pt x="4487" y="1"/>
                  </a:moveTo>
                  <a:cubicBezTo>
                    <a:pt x="1851" y="1"/>
                    <a:pt x="141" y="244"/>
                    <a:pt x="114" y="246"/>
                  </a:cubicBezTo>
                  <a:cubicBezTo>
                    <a:pt x="47" y="257"/>
                    <a:pt x="0" y="319"/>
                    <a:pt x="10" y="386"/>
                  </a:cubicBezTo>
                  <a:cubicBezTo>
                    <a:pt x="18" y="449"/>
                    <a:pt x="75" y="493"/>
                    <a:pt x="133" y="493"/>
                  </a:cubicBezTo>
                  <a:cubicBezTo>
                    <a:pt x="138" y="493"/>
                    <a:pt x="144" y="493"/>
                    <a:pt x="149" y="492"/>
                  </a:cubicBezTo>
                  <a:cubicBezTo>
                    <a:pt x="178" y="487"/>
                    <a:pt x="1871" y="247"/>
                    <a:pt x="4483" y="247"/>
                  </a:cubicBezTo>
                  <a:cubicBezTo>
                    <a:pt x="6244" y="247"/>
                    <a:pt x="8423" y="356"/>
                    <a:pt x="10790" y="720"/>
                  </a:cubicBezTo>
                  <a:cubicBezTo>
                    <a:pt x="10798" y="723"/>
                    <a:pt x="10804" y="723"/>
                    <a:pt x="10811" y="723"/>
                  </a:cubicBezTo>
                  <a:cubicBezTo>
                    <a:pt x="10868" y="723"/>
                    <a:pt x="10921" y="680"/>
                    <a:pt x="10930" y="616"/>
                  </a:cubicBezTo>
                  <a:cubicBezTo>
                    <a:pt x="10940" y="549"/>
                    <a:pt x="10895" y="486"/>
                    <a:pt x="10828" y="476"/>
                  </a:cubicBezTo>
                  <a:cubicBezTo>
                    <a:pt x="8449" y="111"/>
                    <a:pt x="6259" y="1"/>
                    <a:pt x="448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13"/>
            <p:cNvSpPr/>
            <p:nvPr/>
          </p:nvSpPr>
          <p:spPr>
            <a:xfrm>
              <a:off x="6190425" y="2217150"/>
              <a:ext cx="111275" cy="17575"/>
            </a:xfrm>
            <a:custGeom>
              <a:avLst/>
              <a:gdLst/>
              <a:ahLst/>
              <a:cxnLst/>
              <a:rect l="l" t="t" r="r" b="b"/>
              <a:pathLst>
                <a:path w="4451" h="703" extrusionOk="0">
                  <a:moveTo>
                    <a:pt x="131" y="0"/>
                  </a:moveTo>
                  <a:cubicBezTo>
                    <a:pt x="64" y="0"/>
                    <a:pt x="8" y="48"/>
                    <a:pt x="3" y="115"/>
                  </a:cubicBezTo>
                  <a:cubicBezTo>
                    <a:pt x="0" y="182"/>
                    <a:pt x="50" y="241"/>
                    <a:pt x="118" y="244"/>
                  </a:cubicBezTo>
                  <a:cubicBezTo>
                    <a:pt x="146" y="247"/>
                    <a:pt x="2938" y="420"/>
                    <a:pt x="4290" y="701"/>
                  </a:cubicBezTo>
                  <a:cubicBezTo>
                    <a:pt x="4298" y="702"/>
                    <a:pt x="4309" y="702"/>
                    <a:pt x="4317" y="702"/>
                  </a:cubicBezTo>
                  <a:cubicBezTo>
                    <a:pt x="4373" y="702"/>
                    <a:pt x="4422" y="663"/>
                    <a:pt x="4436" y="608"/>
                  </a:cubicBezTo>
                  <a:cubicBezTo>
                    <a:pt x="4450" y="542"/>
                    <a:pt x="4407" y="475"/>
                    <a:pt x="4342" y="462"/>
                  </a:cubicBezTo>
                  <a:cubicBezTo>
                    <a:pt x="2970" y="177"/>
                    <a:pt x="162" y="2"/>
                    <a:pt x="134" y="0"/>
                  </a:cubicBezTo>
                  <a:cubicBezTo>
                    <a:pt x="133" y="0"/>
                    <a:pt x="132" y="0"/>
                    <a:pt x="13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13"/>
            <p:cNvSpPr/>
            <p:nvPr/>
          </p:nvSpPr>
          <p:spPr>
            <a:xfrm>
              <a:off x="1341400" y="3043350"/>
              <a:ext cx="24325" cy="21450"/>
            </a:xfrm>
            <a:custGeom>
              <a:avLst/>
              <a:gdLst/>
              <a:ahLst/>
              <a:cxnLst/>
              <a:rect l="l" t="t" r="r" b="b"/>
              <a:pathLst>
                <a:path w="973" h="858" extrusionOk="0">
                  <a:moveTo>
                    <a:pt x="495" y="0"/>
                  </a:moveTo>
                  <a:cubicBezTo>
                    <a:pt x="465" y="0"/>
                    <a:pt x="433" y="6"/>
                    <a:pt x="400" y="17"/>
                  </a:cubicBezTo>
                  <a:cubicBezTo>
                    <a:pt x="1" y="152"/>
                    <a:pt x="308" y="825"/>
                    <a:pt x="588" y="856"/>
                  </a:cubicBezTo>
                  <a:cubicBezTo>
                    <a:pt x="597" y="857"/>
                    <a:pt x="607" y="857"/>
                    <a:pt x="615" y="857"/>
                  </a:cubicBezTo>
                  <a:cubicBezTo>
                    <a:pt x="973" y="857"/>
                    <a:pt x="878"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13"/>
            <p:cNvSpPr/>
            <p:nvPr/>
          </p:nvSpPr>
          <p:spPr>
            <a:xfrm>
              <a:off x="1443025" y="3058625"/>
              <a:ext cx="23875" cy="21550"/>
            </a:xfrm>
            <a:custGeom>
              <a:avLst/>
              <a:gdLst/>
              <a:ahLst/>
              <a:cxnLst/>
              <a:rect l="l" t="t" r="r" b="b"/>
              <a:pathLst>
                <a:path w="955" h="862" extrusionOk="0">
                  <a:moveTo>
                    <a:pt x="492" y="0"/>
                  </a:moveTo>
                  <a:cubicBezTo>
                    <a:pt x="465" y="0"/>
                    <a:pt x="436" y="4"/>
                    <a:pt x="406" y="13"/>
                  </a:cubicBezTo>
                  <a:cubicBezTo>
                    <a:pt x="1" y="136"/>
                    <a:pt x="288" y="818"/>
                    <a:pt x="568" y="858"/>
                  </a:cubicBezTo>
                  <a:cubicBezTo>
                    <a:pt x="580" y="860"/>
                    <a:pt x="591" y="861"/>
                    <a:pt x="602" y="861"/>
                  </a:cubicBezTo>
                  <a:cubicBezTo>
                    <a:pt x="954" y="861"/>
                    <a:pt x="879" y="0"/>
                    <a:pt x="4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13"/>
            <p:cNvSpPr/>
            <p:nvPr/>
          </p:nvSpPr>
          <p:spPr>
            <a:xfrm>
              <a:off x="1330850" y="2913125"/>
              <a:ext cx="15250" cy="12200"/>
            </a:xfrm>
            <a:custGeom>
              <a:avLst/>
              <a:gdLst/>
              <a:ahLst/>
              <a:cxnLst/>
              <a:rect l="l" t="t" r="r" b="b"/>
              <a:pathLst>
                <a:path w="610" h="488" extrusionOk="0">
                  <a:moveTo>
                    <a:pt x="293" y="1"/>
                  </a:moveTo>
                  <a:cubicBezTo>
                    <a:pt x="270" y="1"/>
                    <a:pt x="247" y="6"/>
                    <a:pt x="222" y="18"/>
                  </a:cubicBezTo>
                  <a:cubicBezTo>
                    <a:pt x="1" y="127"/>
                    <a:pt x="225" y="487"/>
                    <a:pt x="388" y="487"/>
                  </a:cubicBezTo>
                  <a:cubicBezTo>
                    <a:pt x="388" y="487"/>
                    <a:pt x="388" y="487"/>
                    <a:pt x="389" y="487"/>
                  </a:cubicBezTo>
                  <a:cubicBezTo>
                    <a:pt x="609" y="484"/>
                    <a:pt x="504" y="1"/>
                    <a:pt x="29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13"/>
            <p:cNvSpPr/>
            <p:nvPr/>
          </p:nvSpPr>
          <p:spPr>
            <a:xfrm>
              <a:off x="3856750" y="2473000"/>
              <a:ext cx="1074925" cy="109800"/>
            </a:xfrm>
            <a:custGeom>
              <a:avLst/>
              <a:gdLst/>
              <a:ahLst/>
              <a:cxnLst/>
              <a:rect l="l" t="t" r="r" b="b"/>
              <a:pathLst>
                <a:path w="42997" h="4392" extrusionOk="0">
                  <a:moveTo>
                    <a:pt x="14523" y="0"/>
                  </a:moveTo>
                  <a:cubicBezTo>
                    <a:pt x="11069" y="0"/>
                    <a:pt x="4050" y="724"/>
                    <a:pt x="0" y="1081"/>
                  </a:cubicBezTo>
                  <a:lnTo>
                    <a:pt x="5188" y="1176"/>
                  </a:lnTo>
                  <a:lnTo>
                    <a:pt x="42996" y="4391"/>
                  </a:lnTo>
                  <a:cubicBezTo>
                    <a:pt x="42996" y="4391"/>
                    <a:pt x="42768" y="3550"/>
                    <a:pt x="41314" y="3014"/>
                  </a:cubicBezTo>
                  <a:cubicBezTo>
                    <a:pt x="40636" y="2763"/>
                    <a:pt x="39941" y="2696"/>
                    <a:pt x="39392" y="2696"/>
                  </a:cubicBezTo>
                  <a:cubicBezTo>
                    <a:pt x="38765" y="2696"/>
                    <a:pt x="38329" y="2784"/>
                    <a:pt x="38329" y="2784"/>
                  </a:cubicBezTo>
                  <a:cubicBezTo>
                    <a:pt x="38329" y="2784"/>
                    <a:pt x="37793" y="1484"/>
                    <a:pt x="34196" y="1022"/>
                  </a:cubicBezTo>
                  <a:cubicBezTo>
                    <a:pt x="33092" y="882"/>
                    <a:pt x="31766" y="833"/>
                    <a:pt x="30458" y="833"/>
                  </a:cubicBezTo>
                  <a:cubicBezTo>
                    <a:pt x="27506" y="833"/>
                    <a:pt x="24648" y="1081"/>
                    <a:pt x="24648" y="1081"/>
                  </a:cubicBezTo>
                  <a:cubicBezTo>
                    <a:pt x="24648" y="1081"/>
                    <a:pt x="26217" y="681"/>
                    <a:pt x="25259" y="221"/>
                  </a:cubicBezTo>
                  <a:cubicBezTo>
                    <a:pt x="25041" y="117"/>
                    <a:pt x="24574" y="74"/>
                    <a:pt x="23960" y="74"/>
                  </a:cubicBezTo>
                  <a:cubicBezTo>
                    <a:pt x="21324" y="74"/>
                    <a:pt x="15978" y="852"/>
                    <a:pt x="15978" y="852"/>
                  </a:cubicBezTo>
                  <a:cubicBezTo>
                    <a:pt x="15978" y="852"/>
                    <a:pt x="16898" y="451"/>
                    <a:pt x="16457" y="202"/>
                  </a:cubicBezTo>
                  <a:cubicBezTo>
                    <a:pt x="16203" y="59"/>
                    <a:pt x="15508" y="0"/>
                    <a:pt x="14523"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13"/>
            <p:cNvSpPr/>
            <p:nvPr/>
          </p:nvSpPr>
          <p:spPr>
            <a:xfrm>
              <a:off x="6011250" y="2516375"/>
              <a:ext cx="365975" cy="81100"/>
            </a:xfrm>
            <a:custGeom>
              <a:avLst/>
              <a:gdLst/>
              <a:ahLst/>
              <a:cxnLst/>
              <a:rect l="l" t="t" r="r" b="b"/>
              <a:pathLst>
                <a:path w="14639" h="3244" extrusionOk="0">
                  <a:moveTo>
                    <a:pt x="9678" y="0"/>
                  </a:moveTo>
                  <a:cubicBezTo>
                    <a:pt x="9546" y="0"/>
                    <a:pt x="9401" y="10"/>
                    <a:pt x="9241" y="33"/>
                  </a:cubicBezTo>
                  <a:cubicBezTo>
                    <a:pt x="7635" y="263"/>
                    <a:pt x="5338" y="1985"/>
                    <a:pt x="5338" y="1985"/>
                  </a:cubicBezTo>
                  <a:cubicBezTo>
                    <a:pt x="5338" y="1985"/>
                    <a:pt x="5431" y="1329"/>
                    <a:pt x="4816" y="1329"/>
                  </a:cubicBezTo>
                  <a:cubicBezTo>
                    <a:pt x="4750" y="1329"/>
                    <a:pt x="4675" y="1337"/>
                    <a:pt x="4592" y="1353"/>
                  </a:cubicBezTo>
                  <a:cubicBezTo>
                    <a:pt x="3733" y="1527"/>
                    <a:pt x="3101" y="2673"/>
                    <a:pt x="1" y="3135"/>
                  </a:cubicBezTo>
                  <a:cubicBezTo>
                    <a:pt x="190" y="3210"/>
                    <a:pt x="582" y="3243"/>
                    <a:pt x="1121" y="3243"/>
                  </a:cubicBezTo>
                  <a:cubicBezTo>
                    <a:pt x="4680" y="3243"/>
                    <a:pt x="14637" y="1811"/>
                    <a:pt x="14637" y="1811"/>
                  </a:cubicBezTo>
                  <a:cubicBezTo>
                    <a:pt x="14637" y="1811"/>
                    <a:pt x="14638" y="378"/>
                    <a:pt x="13374" y="148"/>
                  </a:cubicBezTo>
                  <a:cubicBezTo>
                    <a:pt x="13234" y="123"/>
                    <a:pt x="13096" y="111"/>
                    <a:pt x="12960" y="111"/>
                  </a:cubicBezTo>
                  <a:cubicBezTo>
                    <a:pt x="11870" y="111"/>
                    <a:pt x="10963" y="838"/>
                    <a:pt x="10963" y="838"/>
                  </a:cubicBezTo>
                  <a:cubicBezTo>
                    <a:pt x="10963" y="838"/>
                    <a:pt x="10870" y="0"/>
                    <a:pt x="967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13"/>
            <p:cNvSpPr/>
            <p:nvPr/>
          </p:nvSpPr>
          <p:spPr>
            <a:xfrm>
              <a:off x="6153850" y="2501675"/>
              <a:ext cx="33375" cy="24800"/>
            </a:xfrm>
            <a:custGeom>
              <a:avLst/>
              <a:gdLst/>
              <a:ahLst/>
              <a:cxnLst/>
              <a:rect l="l" t="t" r="r" b="b"/>
              <a:pathLst>
                <a:path w="1335" h="992" extrusionOk="0">
                  <a:moveTo>
                    <a:pt x="904" y="0"/>
                  </a:moveTo>
                  <a:cubicBezTo>
                    <a:pt x="534" y="0"/>
                    <a:pt x="1" y="842"/>
                    <a:pt x="330" y="981"/>
                  </a:cubicBezTo>
                  <a:cubicBezTo>
                    <a:pt x="347" y="989"/>
                    <a:pt x="366" y="992"/>
                    <a:pt x="388" y="992"/>
                  </a:cubicBezTo>
                  <a:cubicBezTo>
                    <a:pt x="682" y="992"/>
                    <a:pt x="1335" y="359"/>
                    <a:pt x="1067" y="73"/>
                  </a:cubicBezTo>
                  <a:cubicBezTo>
                    <a:pt x="1020" y="22"/>
                    <a:pt x="964" y="0"/>
                    <a:pt x="90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13"/>
            <p:cNvSpPr/>
            <p:nvPr/>
          </p:nvSpPr>
          <p:spPr>
            <a:xfrm>
              <a:off x="6314775" y="2441725"/>
              <a:ext cx="31100" cy="27025"/>
            </a:xfrm>
            <a:custGeom>
              <a:avLst/>
              <a:gdLst/>
              <a:ahLst/>
              <a:cxnLst/>
              <a:rect l="l" t="t" r="r" b="b"/>
              <a:pathLst>
                <a:path w="1244" h="1081" extrusionOk="0">
                  <a:moveTo>
                    <a:pt x="784" y="0"/>
                  </a:moveTo>
                  <a:cubicBezTo>
                    <a:pt x="407" y="0"/>
                    <a:pt x="0" y="1001"/>
                    <a:pt x="363" y="1077"/>
                  </a:cubicBezTo>
                  <a:cubicBezTo>
                    <a:pt x="372" y="1079"/>
                    <a:pt x="382" y="1080"/>
                    <a:pt x="392" y="1080"/>
                  </a:cubicBezTo>
                  <a:cubicBezTo>
                    <a:pt x="674" y="1080"/>
                    <a:pt x="1243" y="285"/>
                    <a:pt x="913" y="45"/>
                  </a:cubicBezTo>
                  <a:cubicBezTo>
                    <a:pt x="871" y="14"/>
                    <a:pt x="828" y="0"/>
                    <a:pt x="78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13"/>
            <p:cNvSpPr/>
            <p:nvPr/>
          </p:nvSpPr>
          <p:spPr>
            <a:xfrm>
              <a:off x="6202575" y="2470575"/>
              <a:ext cx="21700" cy="14200"/>
            </a:xfrm>
            <a:custGeom>
              <a:avLst/>
              <a:gdLst/>
              <a:ahLst/>
              <a:cxnLst/>
              <a:rect l="l" t="t" r="r" b="b"/>
              <a:pathLst>
                <a:path w="868" h="568" extrusionOk="0">
                  <a:moveTo>
                    <a:pt x="528" y="0"/>
                  </a:moveTo>
                  <a:cubicBezTo>
                    <a:pt x="281" y="0"/>
                    <a:pt x="1" y="456"/>
                    <a:pt x="244" y="556"/>
                  </a:cubicBezTo>
                  <a:cubicBezTo>
                    <a:pt x="265" y="564"/>
                    <a:pt x="288" y="568"/>
                    <a:pt x="313" y="568"/>
                  </a:cubicBezTo>
                  <a:cubicBezTo>
                    <a:pt x="527" y="568"/>
                    <a:pt x="868" y="279"/>
                    <a:pt x="675" y="69"/>
                  </a:cubicBezTo>
                  <a:cubicBezTo>
                    <a:pt x="631" y="21"/>
                    <a:pt x="580" y="0"/>
                    <a:pt x="52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13"/>
            <p:cNvSpPr/>
            <p:nvPr/>
          </p:nvSpPr>
          <p:spPr>
            <a:xfrm>
              <a:off x="6285850" y="2503575"/>
              <a:ext cx="21700" cy="14225"/>
            </a:xfrm>
            <a:custGeom>
              <a:avLst/>
              <a:gdLst/>
              <a:ahLst/>
              <a:cxnLst/>
              <a:rect l="l" t="t" r="r" b="b"/>
              <a:pathLst>
                <a:path w="868" h="569" extrusionOk="0">
                  <a:moveTo>
                    <a:pt x="527" y="1"/>
                  </a:moveTo>
                  <a:cubicBezTo>
                    <a:pt x="280" y="1"/>
                    <a:pt x="0" y="456"/>
                    <a:pt x="244" y="556"/>
                  </a:cubicBezTo>
                  <a:cubicBezTo>
                    <a:pt x="264" y="564"/>
                    <a:pt x="287" y="568"/>
                    <a:pt x="312" y="568"/>
                  </a:cubicBezTo>
                  <a:cubicBezTo>
                    <a:pt x="526" y="568"/>
                    <a:pt x="867" y="280"/>
                    <a:pt x="674" y="70"/>
                  </a:cubicBezTo>
                  <a:cubicBezTo>
                    <a:pt x="630" y="21"/>
                    <a:pt x="579" y="1"/>
                    <a:pt x="52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13"/>
            <p:cNvSpPr/>
            <p:nvPr/>
          </p:nvSpPr>
          <p:spPr>
            <a:xfrm>
              <a:off x="6211725" y="2411750"/>
              <a:ext cx="16325" cy="11450"/>
            </a:xfrm>
            <a:custGeom>
              <a:avLst/>
              <a:gdLst/>
              <a:ahLst/>
              <a:cxnLst/>
              <a:rect l="l" t="t" r="r" b="b"/>
              <a:pathLst>
                <a:path w="653" h="458" extrusionOk="0">
                  <a:moveTo>
                    <a:pt x="376" y="0"/>
                  </a:moveTo>
                  <a:cubicBezTo>
                    <a:pt x="180" y="0"/>
                    <a:pt x="1" y="404"/>
                    <a:pt x="205" y="455"/>
                  </a:cubicBezTo>
                  <a:cubicBezTo>
                    <a:pt x="213" y="456"/>
                    <a:pt x="222" y="457"/>
                    <a:pt x="232" y="457"/>
                  </a:cubicBezTo>
                  <a:cubicBezTo>
                    <a:pt x="393" y="457"/>
                    <a:pt x="652" y="182"/>
                    <a:pt x="472" y="37"/>
                  </a:cubicBezTo>
                  <a:cubicBezTo>
                    <a:pt x="440" y="11"/>
                    <a:pt x="408" y="0"/>
                    <a:pt x="37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13"/>
            <p:cNvSpPr/>
            <p:nvPr/>
          </p:nvSpPr>
          <p:spPr>
            <a:xfrm>
              <a:off x="6265000" y="2481875"/>
              <a:ext cx="16250" cy="11475"/>
            </a:xfrm>
            <a:custGeom>
              <a:avLst/>
              <a:gdLst/>
              <a:ahLst/>
              <a:cxnLst/>
              <a:rect l="l" t="t" r="r" b="b"/>
              <a:pathLst>
                <a:path w="650" h="459" extrusionOk="0">
                  <a:moveTo>
                    <a:pt x="375" y="1"/>
                  </a:moveTo>
                  <a:cubicBezTo>
                    <a:pt x="179" y="1"/>
                    <a:pt x="0" y="404"/>
                    <a:pt x="203" y="455"/>
                  </a:cubicBezTo>
                  <a:cubicBezTo>
                    <a:pt x="212" y="457"/>
                    <a:pt x="222" y="458"/>
                    <a:pt x="232" y="458"/>
                  </a:cubicBezTo>
                  <a:cubicBezTo>
                    <a:pt x="394" y="458"/>
                    <a:pt x="650" y="181"/>
                    <a:pt x="472" y="37"/>
                  </a:cubicBezTo>
                  <a:cubicBezTo>
                    <a:pt x="440" y="12"/>
                    <a:pt x="407" y="1"/>
                    <a:pt x="37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13"/>
            <p:cNvSpPr/>
            <p:nvPr/>
          </p:nvSpPr>
          <p:spPr>
            <a:xfrm>
              <a:off x="6101400" y="2516350"/>
              <a:ext cx="16325" cy="11425"/>
            </a:xfrm>
            <a:custGeom>
              <a:avLst/>
              <a:gdLst/>
              <a:ahLst/>
              <a:cxnLst/>
              <a:rect l="l" t="t" r="r" b="b"/>
              <a:pathLst>
                <a:path w="653" h="457" extrusionOk="0">
                  <a:moveTo>
                    <a:pt x="375" y="1"/>
                  </a:moveTo>
                  <a:cubicBezTo>
                    <a:pt x="179" y="1"/>
                    <a:pt x="1" y="404"/>
                    <a:pt x="205" y="453"/>
                  </a:cubicBezTo>
                  <a:cubicBezTo>
                    <a:pt x="214" y="455"/>
                    <a:pt x="223" y="457"/>
                    <a:pt x="233" y="457"/>
                  </a:cubicBezTo>
                  <a:cubicBezTo>
                    <a:pt x="395" y="457"/>
                    <a:pt x="652" y="181"/>
                    <a:pt x="472" y="37"/>
                  </a:cubicBezTo>
                  <a:cubicBezTo>
                    <a:pt x="440" y="12"/>
                    <a:pt x="408" y="1"/>
                    <a:pt x="37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13"/>
            <p:cNvSpPr/>
            <p:nvPr/>
          </p:nvSpPr>
          <p:spPr>
            <a:xfrm>
              <a:off x="4535325" y="2460725"/>
              <a:ext cx="33200" cy="16550"/>
            </a:xfrm>
            <a:custGeom>
              <a:avLst/>
              <a:gdLst/>
              <a:ahLst/>
              <a:cxnLst/>
              <a:rect l="l" t="t" r="r" b="b"/>
              <a:pathLst>
                <a:path w="1328" h="662" extrusionOk="0">
                  <a:moveTo>
                    <a:pt x="957" y="0"/>
                  </a:moveTo>
                  <a:cubicBezTo>
                    <a:pt x="572" y="0"/>
                    <a:pt x="0" y="316"/>
                    <a:pt x="161" y="557"/>
                  </a:cubicBezTo>
                  <a:cubicBezTo>
                    <a:pt x="209" y="628"/>
                    <a:pt x="339" y="661"/>
                    <a:pt x="496" y="661"/>
                  </a:cubicBezTo>
                  <a:cubicBezTo>
                    <a:pt x="847" y="661"/>
                    <a:pt x="1327" y="492"/>
                    <a:pt x="1278" y="204"/>
                  </a:cubicBezTo>
                  <a:cubicBezTo>
                    <a:pt x="1253" y="58"/>
                    <a:pt x="1122" y="0"/>
                    <a:pt x="95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13"/>
            <p:cNvSpPr/>
            <p:nvPr/>
          </p:nvSpPr>
          <p:spPr>
            <a:xfrm>
              <a:off x="4819475" y="2517175"/>
              <a:ext cx="33175" cy="16550"/>
            </a:xfrm>
            <a:custGeom>
              <a:avLst/>
              <a:gdLst/>
              <a:ahLst/>
              <a:cxnLst/>
              <a:rect l="l" t="t" r="r" b="b"/>
              <a:pathLst>
                <a:path w="1327" h="662" extrusionOk="0">
                  <a:moveTo>
                    <a:pt x="957" y="0"/>
                  </a:moveTo>
                  <a:cubicBezTo>
                    <a:pt x="572" y="0"/>
                    <a:pt x="0" y="316"/>
                    <a:pt x="160" y="557"/>
                  </a:cubicBezTo>
                  <a:cubicBezTo>
                    <a:pt x="207" y="628"/>
                    <a:pt x="338" y="662"/>
                    <a:pt x="494" y="662"/>
                  </a:cubicBezTo>
                  <a:cubicBezTo>
                    <a:pt x="846" y="662"/>
                    <a:pt x="1326" y="492"/>
                    <a:pt x="1277" y="203"/>
                  </a:cubicBezTo>
                  <a:cubicBezTo>
                    <a:pt x="1252" y="58"/>
                    <a:pt x="1122" y="0"/>
                    <a:pt x="95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13"/>
            <p:cNvSpPr/>
            <p:nvPr/>
          </p:nvSpPr>
          <p:spPr>
            <a:xfrm>
              <a:off x="4616575" y="2462925"/>
              <a:ext cx="19525" cy="11500"/>
            </a:xfrm>
            <a:custGeom>
              <a:avLst/>
              <a:gdLst/>
              <a:ahLst/>
              <a:cxnLst/>
              <a:rect l="l" t="t" r="r" b="b"/>
              <a:pathLst>
                <a:path w="781" h="460" extrusionOk="0">
                  <a:moveTo>
                    <a:pt x="507" y="1"/>
                  </a:moveTo>
                  <a:cubicBezTo>
                    <a:pt x="283" y="1"/>
                    <a:pt x="1" y="186"/>
                    <a:pt x="122" y="358"/>
                  </a:cubicBezTo>
                  <a:cubicBezTo>
                    <a:pt x="169" y="424"/>
                    <a:pt x="280" y="459"/>
                    <a:pt x="396" y="459"/>
                  </a:cubicBezTo>
                  <a:cubicBezTo>
                    <a:pt x="582" y="459"/>
                    <a:pt x="781" y="369"/>
                    <a:pt x="746" y="175"/>
                  </a:cubicBezTo>
                  <a:cubicBezTo>
                    <a:pt x="723" y="50"/>
                    <a:pt x="623" y="1"/>
                    <a:pt x="50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13"/>
            <p:cNvSpPr/>
            <p:nvPr/>
          </p:nvSpPr>
          <p:spPr>
            <a:xfrm>
              <a:off x="4813650" y="2484925"/>
              <a:ext cx="19525" cy="11475"/>
            </a:xfrm>
            <a:custGeom>
              <a:avLst/>
              <a:gdLst/>
              <a:ahLst/>
              <a:cxnLst/>
              <a:rect l="l" t="t" r="r" b="b"/>
              <a:pathLst>
                <a:path w="781" h="459" extrusionOk="0">
                  <a:moveTo>
                    <a:pt x="507" y="1"/>
                  </a:moveTo>
                  <a:cubicBezTo>
                    <a:pt x="282" y="1"/>
                    <a:pt x="0" y="186"/>
                    <a:pt x="121" y="357"/>
                  </a:cubicBezTo>
                  <a:cubicBezTo>
                    <a:pt x="169" y="424"/>
                    <a:pt x="280" y="459"/>
                    <a:pt x="396" y="459"/>
                  </a:cubicBezTo>
                  <a:cubicBezTo>
                    <a:pt x="582" y="459"/>
                    <a:pt x="780" y="369"/>
                    <a:pt x="746" y="176"/>
                  </a:cubicBezTo>
                  <a:cubicBezTo>
                    <a:pt x="723" y="50"/>
                    <a:pt x="622" y="1"/>
                    <a:pt x="50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13"/>
            <p:cNvSpPr/>
            <p:nvPr/>
          </p:nvSpPr>
          <p:spPr>
            <a:xfrm>
              <a:off x="4626700" y="2427950"/>
              <a:ext cx="14925" cy="8800"/>
            </a:xfrm>
            <a:custGeom>
              <a:avLst/>
              <a:gdLst/>
              <a:ahLst/>
              <a:cxnLst/>
              <a:rect l="l" t="t" r="r" b="b"/>
              <a:pathLst>
                <a:path w="597" h="352" extrusionOk="0">
                  <a:moveTo>
                    <a:pt x="387" y="1"/>
                  </a:moveTo>
                  <a:cubicBezTo>
                    <a:pt x="215" y="1"/>
                    <a:pt x="1" y="142"/>
                    <a:pt x="94" y="274"/>
                  </a:cubicBezTo>
                  <a:cubicBezTo>
                    <a:pt x="130" y="325"/>
                    <a:pt x="215" y="351"/>
                    <a:pt x="303" y="351"/>
                  </a:cubicBezTo>
                  <a:cubicBezTo>
                    <a:pt x="445" y="351"/>
                    <a:pt x="596" y="283"/>
                    <a:pt x="569" y="134"/>
                  </a:cubicBezTo>
                  <a:cubicBezTo>
                    <a:pt x="552" y="39"/>
                    <a:pt x="475" y="1"/>
                    <a:pt x="38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13"/>
            <p:cNvSpPr/>
            <p:nvPr/>
          </p:nvSpPr>
          <p:spPr>
            <a:xfrm>
              <a:off x="4898400" y="2483425"/>
              <a:ext cx="14925" cy="8800"/>
            </a:xfrm>
            <a:custGeom>
              <a:avLst/>
              <a:gdLst/>
              <a:ahLst/>
              <a:cxnLst/>
              <a:rect l="l" t="t" r="r" b="b"/>
              <a:pathLst>
                <a:path w="597" h="352" extrusionOk="0">
                  <a:moveTo>
                    <a:pt x="388" y="1"/>
                  </a:moveTo>
                  <a:cubicBezTo>
                    <a:pt x="216" y="1"/>
                    <a:pt x="1" y="142"/>
                    <a:pt x="94" y="275"/>
                  </a:cubicBezTo>
                  <a:cubicBezTo>
                    <a:pt x="130" y="325"/>
                    <a:pt x="215" y="352"/>
                    <a:pt x="303" y="352"/>
                  </a:cubicBezTo>
                  <a:cubicBezTo>
                    <a:pt x="445" y="352"/>
                    <a:pt x="597" y="283"/>
                    <a:pt x="571" y="135"/>
                  </a:cubicBezTo>
                  <a:cubicBezTo>
                    <a:pt x="554" y="39"/>
                    <a:pt x="476" y="1"/>
                    <a:pt x="38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13"/>
            <p:cNvSpPr/>
            <p:nvPr/>
          </p:nvSpPr>
          <p:spPr>
            <a:xfrm>
              <a:off x="4938600" y="2558050"/>
              <a:ext cx="14925" cy="8775"/>
            </a:xfrm>
            <a:custGeom>
              <a:avLst/>
              <a:gdLst/>
              <a:ahLst/>
              <a:cxnLst/>
              <a:rect l="l" t="t" r="r" b="b"/>
              <a:pathLst>
                <a:path w="597" h="351" extrusionOk="0">
                  <a:moveTo>
                    <a:pt x="387" y="0"/>
                  </a:moveTo>
                  <a:cubicBezTo>
                    <a:pt x="215" y="0"/>
                    <a:pt x="0" y="141"/>
                    <a:pt x="94" y="273"/>
                  </a:cubicBezTo>
                  <a:cubicBezTo>
                    <a:pt x="129" y="324"/>
                    <a:pt x="214" y="351"/>
                    <a:pt x="303" y="351"/>
                  </a:cubicBezTo>
                  <a:cubicBezTo>
                    <a:pt x="445" y="351"/>
                    <a:pt x="596" y="282"/>
                    <a:pt x="571" y="134"/>
                  </a:cubicBezTo>
                  <a:cubicBezTo>
                    <a:pt x="553" y="38"/>
                    <a:pt x="476" y="0"/>
                    <a:pt x="38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13"/>
            <p:cNvSpPr/>
            <p:nvPr/>
          </p:nvSpPr>
          <p:spPr>
            <a:xfrm>
              <a:off x="4299500" y="2469075"/>
              <a:ext cx="14900" cy="8800"/>
            </a:xfrm>
            <a:custGeom>
              <a:avLst/>
              <a:gdLst/>
              <a:ahLst/>
              <a:cxnLst/>
              <a:rect l="l" t="t" r="r" b="b"/>
              <a:pathLst>
                <a:path w="596" h="352" extrusionOk="0">
                  <a:moveTo>
                    <a:pt x="387" y="0"/>
                  </a:moveTo>
                  <a:cubicBezTo>
                    <a:pt x="215" y="0"/>
                    <a:pt x="0" y="142"/>
                    <a:pt x="95" y="274"/>
                  </a:cubicBezTo>
                  <a:cubicBezTo>
                    <a:pt x="130" y="325"/>
                    <a:pt x="215" y="351"/>
                    <a:pt x="303" y="351"/>
                  </a:cubicBezTo>
                  <a:cubicBezTo>
                    <a:pt x="445" y="351"/>
                    <a:pt x="596" y="282"/>
                    <a:pt x="570" y="134"/>
                  </a:cubicBezTo>
                  <a:cubicBezTo>
                    <a:pt x="553" y="38"/>
                    <a:pt x="475" y="0"/>
                    <a:pt x="38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13"/>
            <p:cNvSpPr/>
            <p:nvPr/>
          </p:nvSpPr>
          <p:spPr>
            <a:xfrm>
              <a:off x="3467425" y="2542350"/>
              <a:ext cx="653200" cy="35825"/>
            </a:xfrm>
            <a:custGeom>
              <a:avLst/>
              <a:gdLst/>
              <a:ahLst/>
              <a:cxnLst/>
              <a:rect l="l" t="t" r="r" b="b"/>
              <a:pathLst>
                <a:path w="26128" h="1433" extrusionOk="0">
                  <a:moveTo>
                    <a:pt x="20194" y="1"/>
                  </a:moveTo>
                  <a:cubicBezTo>
                    <a:pt x="10834" y="1"/>
                    <a:pt x="246" y="1175"/>
                    <a:pt x="117" y="1189"/>
                  </a:cubicBezTo>
                  <a:cubicBezTo>
                    <a:pt x="49" y="1196"/>
                    <a:pt x="0" y="1255"/>
                    <a:pt x="8" y="1324"/>
                  </a:cubicBezTo>
                  <a:cubicBezTo>
                    <a:pt x="16" y="1386"/>
                    <a:pt x="69" y="1433"/>
                    <a:pt x="131" y="1433"/>
                  </a:cubicBezTo>
                  <a:cubicBezTo>
                    <a:pt x="136" y="1433"/>
                    <a:pt x="140" y="1433"/>
                    <a:pt x="142" y="1431"/>
                  </a:cubicBezTo>
                  <a:cubicBezTo>
                    <a:pt x="271" y="1417"/>
                    <a:pt x="10841" y="246"/>
                    <a:pt x="20183" y="246"/>
                  </a:cubicBezTo>
                  <a:cubicBezTo>
                    <a:pt x="22217" y="246"/>
                    <a:pt x="24192" y="302"/>
                    <a:pt x="25989" y="437"/>
                  </a:cubicBezTo>
                  <a:cubicBezTo>
                    <a:pt x="25993" y="437"/>
                    <a:pt x="25996" y="437"/>
                    <a:pt x="26000" y="437"/>
                  </a:cubicBezTo>
                  <a:cubicBezTo>
                    <a:pt x="26062" y="437"/>
                    <a:pt x="26117" y="388"/>
                    <a:pt x="26121" y="324"/>
                  </a:cubicBezTo>
                  <a:cubicBezTo>
                    <a:pt x="26127" y="257"/>
                    <a:pt x="26078" y="198"/>
                    <a:pt x="26009" y="192"/>
                  </a:cubicBezTo>
                  <a:cubicBezTo>
                    <a:pt x="24209" y="56"/>
                    <a:pt x="22231" y="1"/>
                    <a:pt x="20194"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13"/>
            <p:cNvSpPr/>
            <p:nvPr/>
          </p:nvSpPr>
          <p:spPr>
            <a:xfrm>
              <a:off x="3323050" y="2596875"/>
              <a:ext cx="225525" cy="27225"/>
            </a:xfrm>
            <a:custGeom>
              <a:avLst/>
              <a:gdLst/>
              <a:ahLst/>
              <a:cxnLst/>
              <a:rect l="l" t="t" r="r" b="b"/>
              <a:pathLst>
                <a:path w="9021" h="1089" extrusionOk="0">
                  <a:moveTo>
                    <a:pt x="8894" y="1"/>
                  </a:moveTo>
                  <a:cubicBezTo>
                    <a:pt x="8889" y="1"/>
                    <a:pt x="8885" y="1"/>
                    <a:pt x="8880" y="2"/>
                  </a:cubicBezTo>
                  <a:cubicBezTo>
                    <a:pt x="5665" y="308"/>
                    <a:pt x="1" y="844"/>
                    <a:pt x="1" y="844"/>
                  </a:cubicBezTo>
                  <a:lnTo>
                    <a:pt x="24" y="1089"/>
                  </a:lnTo>
                  <a:cubicBezTo>
                    <a:pt x="24" y="1089"/>
                    <a:pt x="5688" y="553"/>
                    <a:pt x="8904" y="246"/>
                  </a:cubicBezTo>
                  <a:cubicBezTo>
                    <a:pt x="8970" y="241"/>
                    <a:pt x="9020" y="180"/>
                    <a:pt x="9014" y="112"/>
                  </a:cubicBezTo>
                  <a:cubicBezTo>
                    <a:pt x="9008" y="48"/>
                    <a:pt x="8954" y="1"/>
                    <a:pt x="8894"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13"/>
            <p:cNvSpPr/>
            <p:nvPr/>
          </p:nvSpPr>
          <p:spPr>
            <a:xfrm>
              <a:off x="4841325" y="2616075"/>
              <a:ext cx="469500" cy="48225"/>
            </a:xfrm>
            <a:custGeom>
              <a:avLst/>
              <a:gdLst/>
              <a:ahLst/>
              <a:cxnLst/>
              <a:rect l="l" t="t" r="r" b="b"/>
              <a:pathLst>
                <a:path w="18780" h="1929" extrusionOk="0">
                  <a:moveTo>
                    <a:pt x="127" y="0"/>
                  </a:moveTo>
                  <a:cubicBezTo>
                    <a:pt x="67" y="0"/>
                    <a:pt x="13" y="48"/>
                    <a:pt x="7" y="111"/>
                  </a:cubicBezTo>
                  <a:cubicBezTo>
                    <a:pt x="1" y="180"/>
                    <a:pt x="49" y="239"/>
                    <a:pt x="117" y="245"/>
                  </a:cubicBezTo>
                  <a:cubicBezTo>
                    <a:pt x="218" y="254"/>
                    <a:pt x="10395" y="1247"/>
                    <a:pt x="18641" y="1929"/>
                  </a:cubicBezTo>
                  <a:lnTo>
                    <a:pt x="18652" y="1929"/>
                  </a:lnTo>
                  <a:cubicBezTo>
                    <a:pt x="18715" y="1929"/>
                    <a:pt x="18770" y="1880"/>
                    <a:pt x="18773" y="1815"/>
                  </a:cubicBezTo>
                  <a:cubicBezTo>
                    <a:pt x="18779" y="1748"/>
                    <a:pt x="18729" y="1689"/>
                    <a:pt x="18661" y="1683"/>
                  </a:cubicBezTo>
                  <a:cubicBezTo>
                    <a:pt x="10415" y="1003"/>
                    <a:pt x="241" y="10"/>
                    <a:pt x="140" y="1"/>
                  </a:cubicBezTo>
                  <a:cubicBezTo>
                    <a:pt x="136" y="0"/>
                    <a:pt x="131" y="0"/>
                    <a:pt x="12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13"/>
            <p:cNvSpPr/>
            <p:nvPr/>
          </p:nvSpPr>
          <p:spPr>
            <a:xfrm>
              <a:off x="3938100" y="2815050"/>
              <a:ext cx="316675" cy="63600"/>
            </a:xfrm>
            <a:custGeom>
              <a:avLst/>
              <a:gdLst/>
              <a:ahLst/>
              <a:cxnLst/>
              <a:rect l="l" t="t" r="r" b="b"/>
              <a:pathLst>
                <a:path w="12667" h="2544" extrusionOk="0">
                  <a:moveTo>
                    <a:pt x="130" y="1"/>
                  </a:moveTo>
                  <a:cubicBezTo>
                    <a:pt x="73" y="1"/>
                    <a:pt x="24" y="43"/>
                    <a:pt x="14" y="100"/>
                  </a:cubicBezTo>
                  <a:cubicBezTo>
                    <a:pt x="0" y="167"/>
                    <a:pt x="45" y="232"/>
                    <a:pt x="110" y="245"/>
                  </a:cubicBezTo>
                  <a:cubicBezTo>
                    <a:pt x="208" y="263"/>
                    <a:pt x="9862" y="2087"/>
                    <a:pt x="12511" y="2540"/>
                  </a:cubicBezTo>
                  <a:cubicBezTo>
                    <a:pt x="12519" y="2543"/>
                    <a:pt x="12525" y="2543"/>
                    <a:pt x="12533" y="2543"/>
                  </a:cubicBezTo>
                  <a:cubicBezTo>
                    <a:pt x="12591" y="2543"/>
                    <a:pt x="12643" y="2500"/>
                    <a:pt x="12654" y="2441"/>
                  </a:cubicBezTo>
                  <a:cubicBezTo>
                    <a:pt x="12667" y="2374"/>
                    <a:pt x="12620" y="2310"/>
                    <a:pt x="12553" y="2298"/>
                  </a:cubicBezTo>
                  <a:cubicBezTo>
                    <a:pt x="9908" y="1846"/>
                    <a:pt x="255" y="21"/>
                    <a:pt x="157" y="4"/>
                  </a:cubicBezTo>
                  <a:cubicBezTo>
                    <a:pt x="148" y="2"/>
                    <a:pt x="139" y="1"/>
                    <a:pt x="130"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13"/>
            <p:cNvSpPr/>
            <p:nvPr/>
          </p:nvSpPr>
          <p:spPr>
            <a:xfrm>
              <a:off x="5654550" y="2648600"/>
              <a:ext cx="293550" cy="34875"/>
            </a:xfrm>
            <a:custGeom>
              <a:avLst/>
              <a:gdLst/>
              <a:ahLst/>
              <a:cxnLst/>
              <a:rect l="l" t="t" r="r" b="b"/>
              <a:pathLst>
                <a:path w="11742" h="1395" extrusionOk="0">
                  <a:moveTo>
                    <a:pt x="11611" y="1"/>
                  </a:moveTo>
                  <a:cubicBezTo>
                    <a:pt x="11606" y="1"/>
                    <a:pt x="11602" y="1"/>
                    <a:pt x="11597" y="2"/>
                  </a:cubicBezTo>
                  <a:cubicBezTo>
                    <a:pt x="7964" y="381"/>
                    <a:pt x="195" y="1142"/>
                    <a:pt x="117" y="1149"/>
                  </a:cubicBezTo>
                  <a:cubicBezTo>
                    <a:pt x="49" y="1156"/>
                    <a:pt x="1" y="1216"/>
                    <a:pt x="7" y="1283"/>
                  </a:cubicBezTo>
                  <a:cubicBezTo>
                    <a:pt x="12" y="1348"/>
                    <a:pt x="66" y="1395"/>
                    <a:pt x="128" y="1395"/>
                  </a:cubicBezTo>
                  <a:lnTo>
                    <a:pt x="142" y="1395"/>
                  </a:lnTo>
                  <a:cubicBezTo>
                    <a:pt x="221" y="1387"/>
                    <a:pt x="7992" y="626"/>
                    <a:pt x="11625" y="247"/>
                  </a:cubicBezTo>
                  <a:cubicBezTo>
                    <a:pt x="11690" y="239"/>
                    <a:pt x="11742" y="179"/>
                    <a:pt x="11734" y="110"/>
                  </a:cubicBezTo>
                  <a:cubicBezTo>
                    <a:pt x="11727" y="50"/>
                    <a:pt x="11674" y="1"/>
                    <a:pt x="1161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13"/>
            <p:cNvSpPr/>
            <p:nvPr/>
          </p:nvSpPr>
          <p:spPr>
            <a:xfrm>
              <a:off x="5933825" y="2660025"/>
              <a:ext cx="171200" cy="31075"/>
            </a:xfrm>
            <a:custGeom>
              <a:avLst/>
              <a:gdLst/>
              <a:ahLst/>
              <a:cxnLst/>
              <a:rect l="l" t="t" r="r" b="b"/>
              <a:pathLst>
                <a:path w="6848" h="1243" extrusionOk="0">
                  <a:moveTo>
                    <a:pt x="6716" y="0"/>
                  </a:moveTo>
                  <a:cubicBezTo>
                    <a:pt x="6711" y="0"/>
                    <a:pt x="6706" y="1"/>
                    <a:pt x="6701" y="1"/>
                  </a:cubicBezTo>
                  <a:cubicBezTo>
                    <a:pt x="3673" y="380"/>
                    <a:pt x="148" y="992"/>
                    <a:pt x="114" y="997"/>
                  </a:cubicBezTo>
                  <a:cubicBezTo>
                    <a:pt x="46" y="1009"/>
                    <a:pt x="1" y="1071"/>
                    <a:pt x="13" y="1140"/>
                  </a:cubicBezTo>
                  <a:cubicBezTo>
                    <a:pt x="22" y="1199"/>
                    <a:pt x="75" y="1242"/>
                    <a:pt x="133" y="1242"/>
                  </a:cubicBezTo>
                  <a:cubicBezTo>
                    <a:pt x="139" y="1242"/>
                    <a:pt x="147" y="1242"/>
                    <a:pt x="156" y="1241"/>
                  </a:cubicBezTo>
                  <a:cubicBezTo>
                    <a:pt x="192" y="1235"/>
                    <a:pt x="3710" y="624"/>
                    <a:pt x="6732" y="247"/>
                  </a:cubicBezTo>
                  <a:cubicBezTo>
                    <a:pt x="6801" y="236"/>
                    <a:pt x="6847" y="177"/>
                    <a:pt x="6840" y="108"/>
                  </a:cubicBezTo>
                  <a:cubicBezTo>
                    <a:pt x="6831" y="45"/>
                    <a:pt x="6776" y="0"/>
                    <a:pt x="671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13"/>
            <p:cNvSpPr/>
            <p:nvPr/>
          </p:nvSpPr>
          <p:spPr>
            <a:xfrm>
              <a:off x="4873000" y="2723300"/>
              <a:ext cx="40725" cy="19600"/>
            </a:xfrm>
            <a:custGeom>
              <a:avLst/>
              <a:gdLst/>
              <a:ahLst/>
              <a:cxnLst/>
              <a:rect l="l" t="t" r="r" b="b"/>
              <a:pathLst>
                <a:path w="1629" h="784" extrusionOk="0">
                  <a:moveTo>
                    <a:pt x="501" y="1"/>
                  </a:moveTo>
                  <a:cubicBezTo>
                    <a:pt x="245" y="1"/>
                    <a:pt x="35" y="86"/>
                    <a:pt x="21" y="303"/>
                  </a:cubicBezTo>
                  <a:cubicBezTo>
                    <a:pt x="0" y="629"/>
                    <a:pt x="487" y="783"/>
                    <a:pt x="906" y="783"/>
                  </a:cubicBezTo>
                  <a:cubicBezTo>
                    <a:pt x="1170" y="783"/>
                    <a:pt x="1407" y="721"/>
                    <a:pt x="1470" y="602"/>
                  </a:cubicBezTo>
                  <a:cubicBezTo>
                    <a:pt x="1628" y="301"/>
                    <a:pt x="982" y="1"/>
                    <a:pt x="50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13"/>
            <p:cNvSpPr/>
            <p:nvPr/>
          </p:nvSpPr>
          <p:spPr>
            <a:xfrm>
              <a:off x="4514775" y="2834625"/>
              <a:ext cx="39950" cy="18875"/>
            </a:xfrm>
            <a:custGeom>
              <a:avLst/>
              <a:gdLst/>
              <a:ahLst/>
              <a:cxnLst/>
              <a:rect l="l" t="t" r="r" b="b"/>
              <a:pathLst>
                <a:path w="1598" h="755" extrusionOk="0">
                  <a:moveTo>
                    <a:pt x="801" y="0"/>
                  </a:moveTo>
                  <a:cubicBezTo>
                    <a:pt x="402" y="0"/>
                    <a:pt x="1" y="140"/>
                    <a:pt x="56" y="448"/>
                  </a:cubicBezTo>
                  <a:cubicBezTo>
                    <a:pt x="96" y="669"/>
                    <a:pt x="348" y="755"/>
                    <a:pt x="633" y="755"/>
                  </a:cubicBezTo>
                  <a:cubicBezTo>
                    <a:pt x="1028" y="755"/>
                    <a:pt x="1486" y="591"/>
                    <a:pt x="1535" y="394"/>
                  </a:cubicBezTo>
                  <a:cubicBezTo>
                    <a:pt x="1598" y="140"/>
                    <a:pt x="1200" y="0"/>
                    <a:pt x="80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13"/>
            <p:cNvSpPr/>
            <p:nvPr/>
          </p:nvSpPr>
          <p:spPr>
            <a:xfrm>
              <a:off x="4584300" y="2797525"/>
              <a:ext cx="25300" cy="14975"/>
            </a:xfrm>
            <a:custGeom>
              <a:avLst/>
              <a:gdLst/>
              <a:ahLst/>
              <a:cxnLst/>
              <a:rect l="l" t="t" r="r" b="b"/>
              <a:pathLst>
                <a:path w="1012" h="599" extrusionOk="0">
                  <a:moveTo>
                    <a:pt x="364" y="0"/>
                  </a:moveTo>
                  <a:cubicBezTo>
                    <a:pt x="198" y="0"/>
                    <a:pt x="52" y="70"/>
                    <a:pt x="30" y="248"/>
                  </a:cubicBezTo>
                  <a:cubicBezTo>
                    <a:pt x="1" y="492"/>
                    <a:pt x="238" y="599"/>
                    <a:pt x="471" y="599"/>
                  </a:cubicBezTo>
                  <a:cubicBezTo>
                    <a:pt x="639" y="599"/>
                    <a:pt x="805" y="543"/>
                    <a:pt x="868" y="444"/>
                  </a:cubicBezTo>
                  <a:cubicBezTo>
                    <a:pt x="1011" y="216"/>
                    <a:pt x="656" y="0"/>
                    <a:pt x="36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13"/>
            <p:cNvSpPr/>
            <p:nvPr/>
          </p:nvSpPr>
          <p:spPr>
            <a:xfrm>
              <a:off x="4749350" y="2712825"/>
              <a:ext cx="25300" cy="15000"/>
            </a:xfrm>
            <a:custGeom>
              <a:avLst/>
              <a:gdLst/>
              <a:ahLst/>
              <a:cxnLst/>
              <a:rect l="l" t="t" r="r" b="b"/>
              <a:pathLst>
                <a:path w="1012" h="600" extrusionOk="0">
                  <a:moveTo>
                    <a:pt x="365" y="0"/>
                  </a:moveTo>
                  <a:cubicBezTo>
                    <a:pt x="199" y="0"/>
                    <a:pt x="53" y="71"/>
                    <a:pt x="31" y="249"/>
                  </a:cubicBezTo>
                  <a:cubicBezTo>
                    <a:pt x="0" y="493"/>
                    <a:pt x="238" y="600"/>
                    <a:pt x="471" y="600"/>
                  </a:cubicBezTo>
                  <a:cubicBezTo>
                    <a:pt x="639" y="600"/>
                    <a:pt x="805" y="544"/>
                    <a:pt x="868" y="444"/>
                  </a:cubicBezTo>
                  <a:cubicBezTo>
                    <a:pt x="1012" y="217"/>
                    <a:pt x="657" y="0"/>
                    <a:pt x="36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13"/>
            <p:cNvSpPr/>
            <p:nvPr/>
          </p:nvSpPr>
          <p:spPr>
            <a:xfrm>
              <a:off x="4867875" y="2677325"/>
              <a:ext cx="15450" cy="8975"/>
            </a:xfrm>
            <a:custGeom>
              <a:avLst/>
              <a:gdLst/>
              <a:ahLst/>
              <a:cxnLst/>
              <a:rect l="l" t="t" r="r" b="b"/>
              <a:pathLst>
                <a:path w="618" h="359" extrusionOk="0">
                  <a:moveTo>
                    <a:pt x="211" y="0"/>
                  </a:moveTo>
                  <a:cubicBezTo>
                    <a:pt x="134" y="0"/>
                    <a:pt x="67" y="33"/>
                    <a:pt x="45" y="117"/>
                  </a:cubicBezTo>
                  <a:cubicBezTo>
                    <a:pt x="0" y="275"/>
                    <a:pt x="179" y="359"/>
                    <a:pt x="332" y="359"/>
                  </a:cubicBezTo>
                  <a:cubicBezTo>
                    <a:pt x="405" y="359"/>
                    <a:pt x="472" y="340"/>
                    <a:pt x="506" y="300"/>
                  </a:cubicBezTo>
                  <a:cubicBezTo>
                    <a:pt x="617" y="172"/>
                    <a:pt x="387" y="0"/>
                    <a:pt x="21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13"/>
            <p:cNvSpPr/>
            <p:nvPr/>
          </p:nvSpPr>
          <p:spPr>
            <a:xfrm>
              <a:off x="4470350" y="2820850"/>
              <a:ext cx="15425" cy="9000"/>
            </a:xfrm>
            <a:custGeom>
              <a:avLst/>
              <a:gdLst/>
              <a:ahLst/>
              <a:cxnLst/>
              <a:rect l="l" t="t" r="r" b="b"/>
              <a:pathLst>
                <a:path w="617" h="360" extrusionOk="0">
                  <a:moveTo>
                    <a:pt x="211" y="0"/>
                  </a:moveTo>
                  <a:cubicBezTo>
                    <a:pt x="134" y="0"/>
                    <a:pt x="67" y="33"/>
                    <a:pt x="44" y="117"/>
                  </a:cubicBezTo>
                  <a:cubicBezTo>
                    <a:pt x="1" y="276"/>
                    <a:pt x="178" y="359"/>
                    <a:pt x="331" y="359"/>
                  </a:cubicBezTo>
                  <a:cubicBezTo>
                    <a:pt x="404" y="359"/>
                    <a:pt x="472" y="340"/>
                    <a:pt x="507" y="300"/>
                  </a:cubicBezTo>
                  <a:cubicBezTo>
                    <a:pt x="617" y="171"/>
                    <a:pt x="387" y="0"/>
                    <a:pt x="21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13"/>
            <p:cNvSpPr/>
            <p:nvPr/>
          </p:nvSpPr>
          <p:spPr>
            <a:xfrm>
              <a:off x="5073100" y="2710325"/>
              <a:ext cx="15425" cy="8975"/>
            </a:xfrm>
            <a:custGeom>
              <a:avLst/>
              <a:gdLst/>
              <a:ahLst/>
              <a:cxnLst/>
              <a:rect l="l" t="t" r="r" b="b"/>
              <a:pathLst>
                <a:path w="617" h="359" extrusionOk="0">
                  <a:moveTo>
                    <a:pt x="211" y="1"/>
                  </a:moveTo>
                  <a:cubicBezTo>
                    <a:pt x="134" y="1"/>
                    <a:pt x="67" y="33"/>
                    <a:pt x="44" y="117"/>
                  </a:cubicBezTo>
                  <a:cubicBezTo>
                    <a:pt x="0" y="276"/>
                    <a:pt x="178" y="359"/>
                    <a:pt x="331" y="359"/>
                  </a:cubicBezTo>
                  <a:cubicBezTo>
                    <a:pt x="404" y="359"/>
                    <a:pt x="471" y="340"/>
                    <a:pt x="506" y="300"/>
                  </a:cubicBezTo>
                  <a:cubicBezTo>
                    <a:pt x="617" y="172"/>
                    <a:pt x="386" y="1"/>
                    <a:pt x="21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13"/>
            <p:cNvSpPr/>
            <p:nvPr/>
          </p:nvSpPr>
          <p:spPr>
            <a:xfrm>
              <a:off x="4649750" y="2716050"/>
              <a:ext cx="15425" cy="9025"/>
            </a:xfrm>
            <a:custGeom>
              <a:avLst/>
              <a:gdLst/>
              <a:ahLst/>
              <a:cxnLst/>
              <a:rect l="l" t="t" r="r" b="b"/>
              <a:pathLst>
                <a:path w="617" h="361" extrusionOk="0">
                  <a:moveTo>
                    <a:pt x="211" y="0"/>
                  </a:moveTo>
                  <a:cubicBezTo>
                    <a:pt x="134" y="0"/>
                    <a:pt x="67" y="34"/>
                    <a:pt x="44" y="118"/>
                  </a:cubicBezTo>
                  <a:cubicBezTo>
                    <a:pt x="1" y="277"/>
                    <a:pt x="176" y="360"/>
                    <a:pt x="328" y="360"/>
                  </a:cubicBezTo>
                  <a:cubicBezTo>
                    <a:pt x="403" y="360"/>
                    <a:pt x="471" y="341"/>
                    <a:pt x="506" y="300"/>
                  </a:cubicBezTo>
                  <a:cubicBezTo>
                    <a:pt x="616" y="171"/>
                    <a:pt x="387" y="0"/>
                    <a:pt x="21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13"/>
            <p:cNvSpPr/>
            <p:nvPr/>
          </p:nvSpPr>
          <p:spPr>
            <a:xfrm>
              <a:off x="4411525" y="2875350"/>
              <a:ext cx="15425" cy="9000"/>
            </a:xfrm>
            <a:custGeom>
              <a:avLst/>
              <a:gdLst/>
              <a:ahLst/>
              <a:cxnLst/>
              <a:rect l="l" t="t" r="r" b="b"/>
              <a:pathLst>
                <a:path w="617" h="360" extrusionOk="0">
                  <a:moveTo>
                    <a:pt x="210" y="1"/>
                  </a:moveTo>
                  <a:cubicBezTo>
                    <a:pt x="133" y="1"/>
                    <a:pt x="67" y="34"/>
                    <a:pt x="44" y="117"/>
                  </a:cubicBezTo>
                  <a:cubicBezTo>
                    <a:pt x="0" y="276"/>
                    <a:pt x="178" y="359"/>
                    <a:pt x="331" y="359"/>
                  </a:cubicBezTo>
                  <a:cubicBezTo>
                    <a:pt x="404" y="359"/>
                    <a:pt x="472" y="340"/>
                    <a:pt x="506" y="301"/>
                  </a:cubicBezTo>
                  <a:cubicBezTo>
                    <a:pt x="617" y="172"/>
                    <a:pt x="386" y="1"/>
                    <a:pt x="210"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13"/>
            <p:cNvSpPr/>
            <p:nvPr/>
          </p:nvSpPr>
          <p:spPr>
            <a:xfrm>
              <a:off x="3372375" y="2864250"/>
              <a:ext cx="184625" cy="43675"/>
            </a:xfrm>
            <a:custGeom>
              <a:avLst/>
              <a:gdLst/>
              <a:ahLst/>
              <a:cxnLst/>
              <a:rect l="l" t="t" r="r" b="b"/>
              <a:pathLst>
                <a:path w="7385" h="1747" extrusionOk="0">
                  <a:moveTo>
                    <a:pt x="59" y="1"/>
                  </a:moveTo>
                  <a:lnTo>
                    <a:pt x="0" y="290"/>
                  </a:lnTo>
                  <a:cubicBezTo>
                    <a:pt x="0" y="290"/>
                    <a:pt x="6047" y="1515"/>
                    <a:pt x="7196" y="1743"/>
                  </a:cubicBezTo>
                  <a:cubicBezTo>
                    <a:pt x="7206" y="1747"/>
                    <a:pt x="7215" y="1747"/>
                    <a:pt x="7226" y="1747"/>
                  </a:cubicBezTo>
                  <a:cubicBezTo>
                    <a:pt x="7296" y="1747"/>
                    <a:pt x="7355" y="1697"/>
                    <a:pt x="7369" y="1627"/>
                  </a:cubicBezTo>
                  <a:cubicBezTo>
                    <a:pt x="7384" y="1548"/>
                    <a:pt x="7334" y="1470"/>
                    <a:pt x="7252" y="1454"/>
                  </a:cubicBezTo>
                  <a:cubicBezTo>
                    <a:pt x="6104" y="1226"/>
                    <a:pt x="59" y="1"/>
                    <a:pt x="59"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13"/>
            <p:cNvSpPr/>
            <p:nvPr/>
          </p:nvSpPr>
          <p:spPr>
            <a:xfrm>
              <a:off x="2588375" y="2965575"/>
              <a:ext cx="277775" cy="55225"/>
            </a:xfrm>
            <a:custGeom>
              <a:avLst/>
              <a:gdLst/>
              <a:ahLst/>
              <a:cxnLst/>
              <a:rect l="l" t="t" r="r" b="b"/>
              <a:pathLst>
                <a:path w="11111" h="2209" extrusionOk="0">
                  <a:moveTo>
                    <a:pt x="162" y="0"/>
                  </a:moveTo>
                  <a:cubicBezTo>
                    <a:pt x="92" y="0"/>
                    <a:pt x="30" y="50"/>
                    <a:pt x="16" y="120"/>
                  </a:cubicBezTo>
                  <a:cubicBezTo>
                    <a:pt x="1" y="199"/>
                    <a:pt x="53" y="277"/>
                    <a:pt x="133" y="292"/>
                  </a:cubicBezTo>
                  <a:cubicBezTo>
                    <a:pt x="213" y="308"/>
                    <a:pt x="8054" y="1828"/>
                    <a:pt x="10934" y="2207"/>
                  </a:cubicBezTo>
                  <a:cubicBezTo>
                    <a:pt x="10940" y="2207"/>
                    <a:pt x="10948" y="2209"/>
                    <a:pt x="10954" y="2209"/>
                  </a:cubicBezTo>
                  <a:cubicBezTo>
                    <a:pt x="11027" y="2209"/>
                    <a:pt x="11089" y="2154"/>
                    <a:pt x="11098" y="2081"/>
                  </a:cubicBezTo>
                  <a:cubicBezTo>
                    <a:pt x="11111" y="2001"/>
                    <a:pt x="11055" y="1928"/>
                    <a:pt x="10973" y="1915"/>
                  </a:cubicBezTo>
                  <a:cubicBezTo>
                    <a:pt x="8101" y="1539"/>
                    <a:pt x="269" y="19"/>
                    <a:pt x="190" y="3"/>
                  </a:cubicBezTo>
                  <a:cubicBezTo>
                    <a:pt x="181" y="1"/>
                    <a:pt x="171" y="0"/>
                    <a:pt x="162"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13"/>
            <p:cNvSpPr/>
            <p:nvPr/>
          </p:nvSpPr>
          <p:spPr>
            <a:xfrm>
              <a:off x="1405750" y="2877575"/>
              <a:ext cx="247150" cy="49950"/>
            </a:xfrm>
            <a:custGeom>
              <a:avLst/>
              <a:gdLst/>
              <a:ahLst/>
              <a:cxnLst/>
              <a:rect l="l" t="t" r="r" b="b"/>
              <a:pathLst>
                <a:path w="9886" h="1998" extrusionOk="0">
                  <a:moveTo>
                    <a:pt x="167" y="1"/>
                  </a:moveTo>
                  <a:cubicBezTo>
                    <a:pt x="106" y="1"/>
                    <a:pt x="49" y="39"/>
                    <a:pt x="28" y="98"/>
                  </a:cubicBezTo>
                  <a:cubicBezTo>
                    <a:pt x="0" y="176"/>
                    <a:pt x="41" y="260"/>
                    <a:pt x="117" y="286"/>
                  </a:cubicBezTo>
                  <a:cubicBezTo>
                    <a:pt x="167" y="305"/>
                    <a:pt x="5025" y="1998"/>
                    <a:pt x="9031" y="1998"/>
                  </a:cubicBezTo>
                  <a:cubicBezTo>
                    <a:pt x="9272" y="1998"/>
                    <a:pt x="9508" y="1992"/>
                    <a:pt x="9741" y="1978"/>
                  </a:cubicBezTo>
                  <a:cubicBezTo>
                    <a:pt x="9823" y="1975"/>
                    <a:pt x="9885" y="1905"/>
                    <a:pt x="9881" y="1822"/>
                  </a:cubicBezTo>
                  <a:cubicBezTo>
                    <a:pt x="9878" y="1747"/>
                    <a:pt x="9815" y="1684"/>
                    <a:pt x="9738" y="1684"/>
                  </a:cubicBezTo>
                  <a:cubicBezTo>
                    <a:pt x="9734" y="1684"/>
                    <a:pt x="9730" y="1684"/>
                    <a:pt x="9725" y="1684"/>
                  </a:cubicBezTo>
                  <a:cubicBezTo>
                    <a:pt x="9498" y="1697"/>
                    <a:pt x="9266" y="1703"/>
                    <a:pt x="9031" y="1703"/>
                  </a:cubicBezTo>
                  <a:cubicBezTo>
                    <a:pt x="5082" y="1703"/>
                    <a:pt x="268" y="27"/>
                    <a:pt x="216" y="10"/>
                  </a:cubicBezTo>
                  <a:cubicBezTo>
                    <a:pt x="200" y="4"/>
                    <a:pt x="183" y="1"/>
                    <a:pt x="16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13"/>
            <p:cNvSpPr/>
            <p:nvPr/>
          </p:nvSpPr>
          <p:spPr>
            <a:xfrm>
              <a:off x="1321525" y="2883325"/>
              <a:ext cx="111575" cy="38025"/>
            </a:xfrm>
            <a:custGeom>
              <a:avLst/>
              <a:gdLst/>
              <a:ahLst/>
              <a:cxnLst/>
              <a:rect l="l" t="t" r="r" b="b"/>
              <a:pathLst>
                <a:path w="4463" h="1521" extrusionOk="0">
                  <a:moveTo>
                    <a:pt x="168" y="1"/>
                  </a:moveTo>
                  <a:cubicBezTo>
                    <a:pt x="105" y="1"/>
                    <a:pt x="47" y="40"/>
                    <a:pt x="27" y="103"/>
                  </a:cubicBezTo>
                  <a:cubicBezTo>
                    <a:pt x="1" y="180"/>
                    <a:pt x="44" y="264"/>
                    <a:pt x="122" y="289"/>
                  </a:cubicBezTo>
                  <a:cubicBezTo>
                    <a:pt x="151" y="300"/>
                    <a:pt x="2973" y="1213"/>
                    <a:pt x="4267" y="1516"/>
                  </a:cubicBezTo>
                  <a:cubicBezTo>
                    <a:pt x="4278" y="1519"/>
                    <a:pt x="4291" y="1521"/>
                    <a:pt x="4301" y="1521"/>
                  </a:cubicBezTo>
                  <a:cubicBezTo>
                    <a:pt x="4368" y="1521"/>
                    <a:pt x="4430" y="1474"/>
                    <a:pt x="4446" y="1406"/>
                  </a:cubicBezTo>
                  <a:cubicBezTo>
                    <a:pt x="4463" y="1327"/>
                    <a:pt x="4415" y="1248"/>
                    <a:pt x="4334" y="1229"/>
                  </a:cubicBezTo>
                  <a:cubicBezTo>
                    <a:pt x="3056" y="929"/>
                    <a:pt x="241" y="17"/>
                    <a:pt x="213" y="8"/>
                  </a:cubicBezTo>
                  <a:cubicBezTo>
                    <a:pt x="198" y="3"/>
                    <a:pt x="183" y="1"/>
                    <a:pt x="16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13"/>
            <p:cNvSpPr/>
            <p:nvPr/>
          </p:nvSpPr>
          <p:spPr>
            <a:xfrm>
              <a:off x="3763200" y="2902450"/>
              <a:ext cx="258750" cy="59100"/>
            </a:xfrm>
            <a:custGeom>
              <a:avLst/>
              <a:gdLst/>
              <a:ahLst/>
              <a:cxnLst/>
              <a:rect l="l" t="t" r="r" b="b"/>
              <a:pathLst>
                <a:path w="10350" h="2364" extrusionOk="0">
                  <a:moveTo>
                    <a:pt x="163" y="1"/>
                  </a:moveTo>
                  <a:cubicBezTo>
                    <a:pt x="94" y="1"/>
                    <a:pt x="34" y="47"/>
                    <a:pt x="19" y="118"/>
                  </a:cubicBezTo>
                  <a:cubicBezTo>
                    <a:pt x="0" y="197"/>
                    <a:pt x="52" y="276"/>
                    <a:pt x="131" y="293"/>
                  </a:cubicBezTo>
                  <a:cubicBezTo>
                    <a:pt x="201" y="309"/>
                    <a:pt x="7134" y="1831"/>
                    <a:pt x="10163" y="2362"/>
                  </a:cubicBezTo>
                  <a:cubicBezTo>
                    <a:pt x="10171" y="2364"/>
                    <a:pt x="10180" y="2364"/>
                    <a:pt x="10188" y="2364"/>
                  </a:cubicBezTo>
                  <a:cubicBezTo>
                    <a:pt x="10258" y="2364"/>
                    <a:pt x="10320" y="2312"/>
                    <a:pt x="10334" y="2241"/>
                  </a:cubicBezTo>
                  <a:cubicBezTo>
                    <a:pt x="10350" y="2160"/>
                    <a:pt x="10295" y="2084"/>
                    <a:pt x="10216" y="2070"/>
                  </a:cubicBezTo>
                  <a:cubicBezTo>
                    <a:pt x="7192" y="1540"/>
                    <a:pt x="264" y="20"/>
                    <a:pt x="195" y="4"/>
                  </a:cubicBezTo>
                  <a:cubicBezTo>
                    <a:pt x="184" y="2"/>
                    <a:pt x="173" y="1"/>
                    <a:pt x="163"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13"/>
            <p:cNvSpPr/>
            <p:nvPr/>
          </p:nvSpPr>
          <p:spPr>
            <a:xfrm>
              <a:off x="4876750" y="2795275"/>
              <a:ext cx="373600" cy="95450"/>
            </a:xfrm>
            <a:custGeom>
              <a:avLst/>
              <a:gdLst/>
              <a:ahLst/>
              <a:cxnLst/>
              <a:rect l="l" t="t" r="r" b="b"/>
              <a:pathLst>
                <a:path w="14944" h="3818" extrusionOk="0">
                  <a:moveTo>
                    <a:pt x="14786" y="1"/>
                  </a:moveTo>
                  <a:cubicBezTo>
                    <a:pt x="14779" y="1"/>
                    <a:pt x="14771" y="2"/>
                    <a:pt x="14764" y="3"/>
                  </a:cubicBezTo>
                  <a:cubicBezTo>
                    <a:pt x="8700" y="911"/>
                    <a:pt x="207" y="3501"/>
                    <a:pt x="121" y="3529"/>
                  </a:cubicBezTo>
                  <a:cubicBezTo>
                    <a:pt x="44" y="3552"/>
                    <a:pt x="0" y="3636"/>
                    <a:pt x="25" y="3713"/>
                  </a:cubicBezTo>
                  <a:cubicBezTo>
                    <a:pt x="44" y="3777"/>
                    <a:pt x="103" y="3817"/>
                    <a:pt x="166" y="3817"/>
                  </a:cubicBezTo>
                  <a:cubicBezTo>
                    <a:pt x="180" y="3817"/>
                    <a:pt x="196" y="3816"/>
                    <a:pt x="210" y="3811"/>
                  </a:cubicBezTo>
                  <a:cubicBezTo>
                    <a:pt x="294" y="3786"/>
                    <a:pt x="8765" y="1202"/>
                    <a:pt x="14807" y="296"/>
                  </a:cubicBezTo>
                  <a:cubicBezTo>
                    <a:pt x="14888" y="284"/>
                    <a:pt x="14944" y="208"/>
                    <a:pt x="14931" y="129"/>
                  </a:cubicBezTo>
                  <a:cubicBezTo>
                    <a:pt x="14922" y="53"/>
                    <a:pt x="14857" y="1"/>
                    <a:pt x="147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13"/>
            <p:cNvSpPr/>
            <p:nvPr/>
          </p:nvSpPr>
          <p:spPr>
            <a:xfrm>
              <a:off x="5692175" y="2797225"/>
              <a:ext cx="377125" cy="45700"/>
            </a:xfrm>
            <a:custGeom>
              <a:avLst/>
              <a:gdLst/>
              <a:ahLst/>
              <a:cxnLst/>
              <a:rect l="l" t="t" r="r" b="b"/>
              <a:pathLst>
                <a:path w="15085" h="1828" extrusionOk="0">
                  <a:moveTo>
                    <a:pt x="159" y="1"/>
                  </a:moveTo>
                  <a:cubicBezTo>
                    <a:pt x="78" y="1"/>
                    <a:pt x="16" y="55"/>
                    <a:pt x="9" y="134"/>
                  </a:cubicBezTo>
                  <a:cubicBezTo>
                    <a:pt x="1" y="215"/>
                    <a:pt x="60" y="288"/>
                    <a:pt x="142" y="296"/>
                  </a:cubicBezTo>
                  <a:cubicBezTo>
                    <a:pt x="251" y="305"/>
                    <a:pt x="11127" y="1295"/>
                    <a:pt x="14907" y="1826"/>
                  </a:cubicBezTo>
                  <a:cubicBezTo>
                    <a:pt x="14915" y="1826"/>
                    <a:pt x="14921" y="1827"/>
                    <a:pt x="14929" y="1827"/>
                  </a:cubicBezTo>
                  <a:cubicBezTo>
                    <a:pt x="15000" y="1827"/>
                    <a:pt x="15064" y="1775"/>
                    <a:pt x="15075" y="1702"/>
                  </a:cubicBezTo>
                  <a:cubicBezTo>
                    <a:pt x="15084" y="1618"/>
                    <a:pt x="15028" y="1543"/>
                    <a:pt x="14948" y="1532"/>
                  </a:cubicBezTo>
                  <a:cubicBezTo>
                    <a:pt x="11162" y="1003"/>
                    <a:pt x="277" y="10"/>
                    <a:pt x="169" y="1"/>
                  </a:cubicBezTo>
                  <a:cubicBezTo>
                    <a:pt x="165" y="1"/>
                    <a:pt x="162" y="1"/>
                    <a:pt x="159"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13"/>
            <p:cNvSpPr/>
            <p:nvPr/>
          </p:nvSpPr>
          <p:spPr>
            <a:xfrm>
              <a:off x="5552525" y="2812475"/>
              <a:ext cx="202900" cy="26475"/>
            </a:xfrm>
            <a:custGeom>
              <a:avLst/>
              <a:gdLst/>
              <a:ahLst/>
              <a:cxnLst/>
              <a:rect l="l" t="t" r="r" b="b"/>
              <a:pathLst>
                <a:path w="8116" h="1059" extrusionOk="0">
                  <a:moveTo>
                    <a:pt x="153" y="1"/>
                  </a:moveTo>
                  <a:cubicBezTo>
                    <a:pt x="77" y="1"/>
                    <a:pt x="12" y="60"/>
                    <a:pt x="6" y="136"/>
                  </a:cubicBezTo>
                  <a:cubicBezTo>
                    <a:pt x="0" y="217"/>
                    <a:pt x="61" y="289"/>
                    <a:pt x="140" y="295"/>
                  </a:cubicBezTo>
                  <a:cubicBezTo>
                    <a:pt x="186" y="298"/>
                    <a:pt x="4767" y="682"/>
                    <a:pt x="7942" y="1059"/>
                  </a:cubicBezTo>
                  <a:lnTo>
                    <a:pt x="7959" y="1059"/>
                  </a:lnTo>
                  <a:cubicBezTo>
                    <a:pt x="8032" y="1059"/>
                    <a:pt x="8097" y="1005"/>
                    <a:pt x="8105" y="930"/>
                  </a:cubicBezTo>
                  <a:cubicBezTo>
                    <a:pt x="8116" y="852"/>
                    <a:pt x="8060" y="778"/>
                    <a:pt x="7979" y="769"/>
                  </a:cubicBezTo>
                  <a:cubicBezTo>
                    <a:pt x="4798" y="390"/>
                    <a:pt x="213" y="6"/>
                    <a:pt x="166" y="1"/>
                  </a:cubicBezTo>
                  <a:cubicBezTo>
                    <a:pt x="162" y="1"/>
                    <a:pt x="157" y="1"/>
                    <a:pt x="153"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13"/>
            <p:cNvSpPr/>
            <p:nvPr/>
          </p:nvSpPr>
          <p:spPr>
            <a:xfrm>
              <a:off x="5405150" y="3005775"/>
              <a:ext cx="252775" cy="16225"/>
            </a:xfrm>
            <a:custGeom>
              <a:avLst/>
              <a:gdLst/>
              <a:ahLst/>
              <a:cxnLst/>
              <a:rect l="l" t="t" r="r" b="b"/>
              <a:pathLst>
                <a:path w="10111" h="649" extrusionOk="0">
                  <a:moveTo>
                    <a:pt x="159" y="0"/>
                  </a:moveTo>
                  <a:cubicBezTo>
                    <a:pt x="86" y="0"/>
                    <a:pt x="20" y="54"/>
                    <a:pt x="11" y="127"/>
                  </a:cubicBezTo>
                  <a:cubicBezTo>
                    <a:pt x="1" y="209"/>
                    <a:pt x="58" y="282"/>
                    <a:pt x="137" y="292"/>
                  </a:cubicBezTo>
                  <a:cubicBezTo>
                    <a:pt x="174" y="298"/>
                    <a:pt x="2885" y="649"/>
                    <a:pt x="6097" y="649"/>
                  </a:cubicBezTo>
                  <a:cubicBezTo>
                    <a:pt x="7353" y="649"/>
                    <a:pt x="8689" y="595"/>
                    <a:pt x="9971" y="445"/>
                  </a:cubicBezTo>
                  <a:cubicBezTo>
                    <a:pt x="10053" y="436"/>
                    <a:pt x="10110" y="362"/>
                    <a:pt x="10101" y="282"/>
                  </a:cubicBezTo>
                  <a:cubicBezTo>
                    <a:pt x="10090" y="209"/>
                    <a:pt x="10026" y="154"/>
                    <a:pt x="9955" y="154"/>
                  </a:cubicBezTo>
                  <a:cubicBezTo>
                    <a:pt x="9949" y="154"/>
                    <a:pt x="9943" y="154"/>
                    <a:pt x="9936" y="155"/>
                  </a:cubicBezTo>
                  <a:cubicBezTo>
                    <a:pt x="8666" y="303"/>
                    <a:pt x="7344" y="357"/>
                    <a:pt x="6097" y="357"/>
                  </a:cubicBezTo>
                  <a:cubicBezTo>
                    <a:pt x="2907" y="357"/>
                    <a:pt x="214" y="7"/>
                    <a:pt x="176" y="1"/>
                  </a:cubicBezTo>
                  <a:cubicBezTo>
                    <a:pt x="170" y="0"/>
                    <a:pt x="164" y="0"/>
                    <a:pt x="159"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13"/>
            <p:cNvSpPr/>
            <p:nvPr/>
          </p:nvSpPr>
          <p:spPr>
            <a:xfrm>
              <a:off x="1221525" y="2825675"/>
              <a:ext cx="5171650" cy="295300"/>
            </a:xfrm>
            <a:custGeom>
              <a:avLst/>
              <a:gdLst/>
              <a:ahLst/>
              <a:cxnLst/>
              <a:rect l="l" t="t" r="r" b="b"/>
              <a:pathLst>
                <a:path w="206866" h="11812" extrusionOk="0">
                  <a:moveTo>
                    <a:pt x="14537" y="6436"/>
                  </a:moveTo>
                  <a:cubicBezTo>
                    <a:pt x="14515" y="6438"/>
                    <a:pt x="14503" y="6439"/>
                    <a:pt x="14503" y="6439"/>
                  </a:cubicBezTo>
                  <a:cubicBezTo>
                    <a:pt x="14514" y="6438"/>
                    <a:pt x="14526" y="6437"/>
                    <a:pt x="14537" y="6436"/>
                  </a:cubicBezTo>
                  <a:close/>
                  <a:moveTo>
                    <a:pt x="203328" y="1"/>
                  </a:moveTo>
                  <a:cubicBezTo>
                    <a:pt x="203301" y="1"/>
                    <a:pt x="203273" y="2"/>
                    <a:pt x="203244" y="4"/>
                  </a:cubicBezTo>
                  <a:cubicBezTo>
                    <a:pt x="201757" y="129"/>
                    <a:pt x="201462" y="2070"/>
                    <a:pt x="199914" y="3448"/>
                  </a:cubicBezTo>
                  <a:cubicBezTo>
                    <a:pt x="197879" y="5257"/>
                    <a:pt x="196528" y="5343"/>
                    <a:pt x="196528" y="5343"/>
                  </a:cubicBezTo>
                  <a:cubicBezTo>
                    <a:pt x="196528" y="5343"/>
                    <a:pt x="197054" y="4188"/>
                    <a:pt x="196243" y="4188"/>
                  </a:cubicBezTo>
                  <a:cubicBezTo>
                    <a:pt x="196206" y="4188"/>
                    <a:pt x="196167" y="4190"/>
                    <a:pt x="196125" y="4195"/>
                  </a:cubicBezTo>
                  <a:cubicBezTo>
                    <a:pt x="195153" y="4310"/>
                    <a:pt x="193836" y="6702"/>
                    <a:pt x="184577" y="7969"/>
                  </a:cubicBezTo>
                  <a:cubicBezTo>
                    <a:pt x="179715" y="8598"/>
                    <a:pt x="175258" y="9077"/>
                    <a:pt x="172524" y="9077"/>
                  </a:cubicBezTo>
                  <a:cubicBezTo>
                    <a:pt x="164954" y="9077"/>
                    <a:pt x="138898" y="3283"/>
                    <a:pt x="130449" y="3106"/>
                  </a:cubicBezTo>
                  <a:cubicBezTo>
                    <a:pt x="130343" y="3104"/>
                    <a:pt x="130232" y="3103"/>
                    <a:pt x="130115" y="3103"/>
                  </a:cubicBezTo>
                  <a:cubicBezTo>
                    <a:pt x="125011" y="3103"/>
                    <a:pt x="110302" y="5214"/>
                    <a:pt x="97130" y="7137"/>
                  </a:cubicBezTo>
                  <a:cubicBezTo>
                    <a:pt x="96803" y="6936"/>
                    <a:pt x="96166" y="6697"/>
                    <a:pt x="94981" y="6665"/>
                  </a:cubicBezTo>
                  <a:cubicBezTo>
                    <a:pt x="94951" y="6664"/>
                    <a:pt x="94920" y="6663"/>
                    <a:pt x="94888" y="6663"/>
                  </a:cubicBezTo>
                  <a:cubicBezTo>
                    <a:pt x="92721" y="6663"/>
                    <a:pt x="86197" y="8560"/>
                    <a:pt x="86197" y="8560"/>
                  </a:cubicBezTo>
                  <a:cubicBezTo>
                    <a:pt x="86197" y="8560"/>
                    <a:pt x="86312" y="7757"/>
                    <a:pt x="85222" y="7701"/>
                  </a:cubicBezTo>
                  <a:cubicBezTo>
                    <a:pt x="85209" y="7700"/>
                    <a:pt x="85195" y="7700"/>
                    <a:pt x="85181" y="7700"/>
                  </a:cubicBezTo>
                  <a:cubicBezTo>
                    <a:pt x="83959" y="7700"/>
                    <a:pt x="76809" y="10056"/>
                    <a:pt x="74289" y="10212"/>
                  </a:cubicBezTo>
                  <a:cubicBezTo>
                    <a:pt x="74109" y="10221"/>
                    <a:pt x="73915" y="10226"/>
                    <a:pt x="73708" y="10226"/>
                  </a:cubicBezTo>
                  <a:cubicBezTo>
                    <a:pt x="69084" y="10226"/>
                    <a:pt x="57672" y="8017"/>
                    <a:pt x="47814" y="6203"/>
                  </a:cubicBezTo>
                  <a:cubicBezTo>
                    <a:pt x="47743" y="5274"/>
                    <a:pt x="46578" y="5162"/>
                    <a:pt x="46020" y="5162"/>
                  </a:cubicBezTo>
                  <a:cubicBezTo>
                    <a:pt x="45844" y="5162"/>
                    <a:pt x="45728" y="5174"/>
                    <a:pt x="45728" y="5174"/>
                  </a:cubicBezTo>
                  <a:cubicBezTo>
                    <a:pt x="45728" y="5174"/>
                    <a:pt x="46820" y="4256"/>
                    <a:pt x="45902" y="3853"/>
                  </a:cubicBezTo>
                  <a:cubicBezTo>
                    <a:pt x="45623" y="3732"/>
                    <a:pt x="45333" y="3689"/>
                    <a:pt x="45065" y="3689"/>
                  </a:cubicBezTo>
                  <a:cubicBezTo>
                    <a:pt x="44451" y="3689"/>
                    <a:pt x="43950" y="3912"/>
                    <a:pt x="43950" y="3912"/>
                  </a:cubicBezTo>
                  <a:cubicBezTo>
                    <a:pt x="43950" y="3912"/>
                    <a:pt x="45959" y="2362"/>
                    <a:pt x="43777" y="1673"/>
                  </a:cubicBezTo>
                  <a:cubicBezTo>
                    <a:pt x="43510" y="1588"/>
                    <a:pt x="43148" y="1552"/>
                    <a:pt x="42718" y="1552"/>
                  </a:cubicBezTo>
                  <a:cubicBezTo>
                    <a:pt x="39631" y="1552"/>
                    <a:pt x="33043" y="3454"/>
                    <a:pt x="33043" y="3454"/>
                  </a:cubicBezTo>
                  <a:cubicBezTo>
                    <a:pt x="33043" y="3454"/>
                    <a:pt x="33386" y="2709"/>
                    <a:pt x="32182" y="2650"/>
                  </a:cubicBezTo>
                  <a:cubicBezTo>
                    <a:pt x="32172" y="2649"/>
                    <a:pt x="32160" y="2649"/>
                    <a:pt x="32148" y="2649"/>
                  </a:cubicBezTo>
                  <a:cubicBezTo>
                    <a:pt x="31066" y="2649"/>
                    <a:pt x="23738" y="4612"/>
                    <a:pt x="18312" y="5753"/>
                  </a:cubicBezTo>
                  <a:cubicBezTo>
                    <a:pt x="17094" y="5972"/>
                    <a:pt x="15870" y="6196"/>
                    <a:pt x="14660" y="6419"/>
                  </a:cubicBezTo>
                  <a:cubicBezTo>
                    <a:pt x="14619" y="6424"/>
                    <a:pt x="14577" y="6431"/>
                    <a:pt x="14537" y="6436"/>
                  </a:cubicBezTo>
                  <a:lnTo>
                    <a:pt x="14537" y="6436"/>
                  </a:lnTo>
                  <a:cubicBezTo>
                    <a:pt x="14559" y="6433"/>
                    <a:pt x="14591" y="6429"/>
                    <a:pt x="14632" y="6424"/>
                  </a:cubicBezTo>
                  <a:lnTo>
                    <a:pt x="14632" y="6424"/>
                  </a:lnTo>
                  <a:cubicBezTo>
                    <a:pt x="8669" y="7518"/>
                    <a:pt x="3078" y="8550"/>
                    <a:pt x="663" y="8550"/>
                  </a:cubicBezTo>
                  <a:cubicBezTo>
                    <a:pt x="405" y="8550"/>
                    <a:pt x="183" y="8538"/>
                    <a:pt x="1" y="8513"/>
                  </a:cubicBezTo>
                  <a:lnTo>
                    <a:pt x="1" y="8513"/>
                  </a:lnTo>
                  <a:lnTo>
                    <a:pt x="169" y="10116"/>
                  </a:lnTo>
                  <a:cubicBezTo>
                    <a:pt x="358" y="10138"/>
                    <a:pt x="580" y="10148"/>
                    <a:pt x="833" y="10148"/>
                  </a:cubicBezTo>
                  <a:cubicBezTo>
                    <a:pt x="6348" y="10148"/>
                    <a:pt x="26312" y="5174"/>
                    <a:pt x="33126" y="5174"/>
                  </a:cubicBezTo>
                  <a:cubicBezTo>
                    <a:pt x="33238" y="5174"/>
                    <a:pt x="33345" y="5176"/>
                    <a:pt x="33450" y="5178"/>
                  </a:cubicBezTo>
                  <a:cubicBezTo>
                    <a:pt x="40141" y="5351"/>
                    <a:pt x="66069" y="11811"/>
                    <a:pt x="73733" y="11811"/>
                  </a:cubicBezTo>
                  <a:cubicBezTo>
                    <a:pt x="73932" y="11811"/>
                    <a:pt x="74118" y="11807"/>
                    <a:pt x="74292" y="11798"/>
                  </a:cubicBezTo>
                  <a:cubicBezTo>
                    <a:pt x="81077" y="11451"/>
                    <a:pt x="119945" y="4198"/>
                    <a:pt x="129006" y="4198"/>
                  </a:cubicBezTo>
                  <a:cubicBezTo>
                    <a:pt x="129112" y="4198"/>
                    <a:pt x="129214" y="4199"/>
                    <a:pt x="129312" y="4201"/>
                  </a:cubicBezTo>
                  <a:cubicBezTo>
                    <a:pt x="137761" y="4378"/>
                    <a:pt x="164957" y="10664"/>
                    <a:pt x="172526" y="10664"/>
                  </a:cubicBezTo>
                  <a:cubicBezTo>
                    <a:pt x="179919" y="10664"/>
                    <a:pt x="201751" y="6853"/>
                    <a:pt x="206866" y="5942"/>
                  </a:cubicBezTo>
                  <a:lnTo>
                    <a:pt x="206852" y="5056"/>
                  </a:lnTo>
                  <a:cubicBezTo>
                    <a:pt x="206412" y="5080"/>
                    <a:pt x="205892" y="5125"/>
                    <a:pt x="205302" y="5184"/>
                  </a:cubicBezTo>
                  <a:cubicBezTo>
                    <a:pt x="205542" y="4532"/>
                    <a:pt x="206064" y="2906"/>
                    <a:pt x="205426" y="2586"/>
                  </a:cubicBezTo>
                  <a:cubicBezTo>
                    <a:pt x="205158" y="2452"/>
                    <a:pt x="204858" y="2407"/>
                    <a:pt x="204577" y="2407"/>
                  </a:cubicBezTo>
                  <a:cubicBezTo>
                    <a:pt x="204016" y="2407"/>
                    <a:pt x="203531" y="2586"/>
                    <a:pt x="203531" y="2586"/>
                  </a:cubicBezTo>
                  <a:cubicBezTo>
                    <a:pt x="203531" y="2586"/>
                    <a:pt x="204576" y="1"/>
                    <a:pt x="2033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13"/>
            <p:cNvSpPr/>
            <p:nvPr/>
          </p:nvSpPr>
          <p:spPr>
            <a:xfrm>
              <a:off x="2378175" y="2863200"/>
              <a:ext cx="43625" cy="26250"/>
            </a:xfrm>
            <a:custGeom>
              <a:avLst/>
              <a:gdLst/>
              <a:ahLst/>
              <a:cxnLst/>
              <a:rect l="l" t="t" r="r" b="b"/>
              <a:pathLst>
                <a:path w="1745" h="1050" extrusionOk="0">
                  <a:moveTo>
                    <a:pt x="1265" y="0"/>
                  </a:moveTo>
                  <a:cubicBezTo>
                    <a:pt x="791" y="0"/>
                    <a:pt x="0" y="737"/>
                    <a:pt x="324" y="1001"/>
                  </a:cubicBezTo>
                  <a:cubicBezTo>
                    <a:pt x="365" y="1034"/>
                    <a:pt x="426" y="1049"/>
                    <a:pt x="500" y="1049"/>
                  </a:cubicBezTo>
                  <a:cubicBezTo>
                    <a:pt x="918" y="1049"/>
                    <a:pt x="1745" y="564"/>
                    <a:pt x="1540" y="159"/>
                  </a:cubicBezTo>
                  <a:cubicBezTo>
                    <a:pt x="1484" y="47"/>
                    <a:pt x="1384" y="0"/>
                    <a:pt x="126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13"/>
            <p:cNvSpPr/>
            <p:nvPr/>
          </p:nvSpPr>
          <p:spPr>
            <a:xfrm>
              <a:off x="2411950" y="2926900"/>
              <a:ext cx="28225" cy="16975"/>
            </a:xfrm>
            <a:custGeom>
              <a:avLst/>
              <a:gdLst/>
              <a:ahLst/>
              <a:cxnLst/>
              <a:rect l="l" t="t" r="r" b="b"/>
              <a:pathLst>
                <a:path w="1129" h="679" extrusionOk="0">
                  <a:moveTo>
                    <a:pt x="731" y="1"/>
                  </a:moveTo>
                  <a:cubicBezTo>
                    <a:pt x="417" y="1"/>
                    <a:pt x="1" y="435"/>
                    <a:pt x="259" y="628"/>
                  </a:cubicBezTo>
                  <a:cubicBezTo>
                    <a:pt x="305" y="662"/>
                    <a:pt x="371" y="678"/>
                    <a:pt x="445" y="678"/>
                  </a:cubicBezTo>
                  <a:cubicBezTo>
                    <a:pt x="729" y="678"/>
                    <a:pt x="1128" y="442"/>
                    <a:pt x="970" y="146"/>
                  </a:cubicBezTo>
                  <a:cubicBezTo>
                    <a:pt x="916" y="42"/>
                    <a:pt x="828" y="1"/>
                    <a:pt x="73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13"/>
            <p:cNvSpPr/>
            <p:nvPr/>
          </p:nvSpPr>
          <p:spPr>
            <a:xfrm>
              <a:off x="2338500" y="2828700"/>
              <a:ext cx="16600" cy="10425"/>
            </a:xfrm>
            <a:custGeom>
              <a:avLst/>
              <a:gdLst/>
              <a:ahLst/>
              <a:cxnLst/>
              <a:rect l="l" t="t" r="r" b="b"/>
              <a:pathLst>
                <a:path w="664" h="417" extrusionOk="0">
                  <a:moveTo>
                    <a:pt x="415" y="1"/>
                  </a:moveTo>
                  <a:cubicBezTo>
                    <a:pt x="230" y="1"/>
                    <a:pt x="1" y="311"/>
                    <a:pt x="174" y="401"/>
                  </a:cubicBezTo>
                  <a:cubicBezTo>
                    <a:pt x="195" y="411"/>
                    <a:pt x="219" y="416"/>
                    <a:pt x="246" y="416"/>
                  </a:cubicBezTo>
                  <a:cubicBezTo>
                    <a:pt x="410" y="416"/>
                    <a:pt x="663" y="232"/>
                    <a:pt x="536" y="64"/>
                  </a:cubicBezTo>
                  <a:cubicBezTo>
                    <a:pt x="503" y="19"/>
                    <a:pt x="460" y="1"/>
                    <a:pt x="41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13"/>
            <p:cNvSpPr/>
            <p:nvPr/>
          </p:nvSpPr>
          <p:spPr>
            <a:xfrm>
              <a:off x="2486375" y="2855150"/>
              <a:ext cx="15750" cy="9225"/>
            </a:xfrm>
            <a:custGeom>
              <a:avLst/>
              <a:gdLst/>
              <a:ahLst/>
              <a:cxnLst/>
              <a:rect l="l" t="t" r="r" b="b"/>
              <a:pathLst>
                <a:path w="630" h="369" extrusionOk="0">
                  <a:moveTo>
                    <a:pt x="415" y="0"/>
                  </a:moveTo>
                  <a:cubicBezTo>
                    <a:pt x="237" y="0"/>
                    <a:pt x="0" y="198"/>
                    <a:pt x="124" y="321"/>
                  </a:cubicBezTo>
                  <a:cubicBezTo>
                    <a:pt x="157" y="354"/>
                    <a:pt x="213" y="369"/>
                    <a:pt x="275" y="369"/>
                  </a:cubicBezTo>
                  <a:cubicBezTo>
                    <a:pt x="433" y="369"/>
                    <a:pt x="629" y="270"/>
                    <a:pt x="570" y="104"/>
                  </a:cubicBezTo>
                  <a:cubicBezTo>
                    <a:pt x="543" y="29"/>
                    <a:pt x="484" y="0"/>
                    <a:pt x="41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13"/>
            <p:cNvSpPr/>
            <p:nvPr/>
          </p:nvSpPr>
          <p:spPr>
            <a:xfrm>
              <a:off x="2466975" y="2962075"/>
              <a:ext cx="15775" cy="9250"/>
            </a:xfrm>
            <a:custGeom>
              <a:avLst/>
              <a:gdLst/>
              <a:ahLst/>
              <a:cxnLst/>
              <a:rect l="l" t="t" r="r" b="b"/>
              <a:pathLst>
                <a:path w="631" h="370" extrusionOk="0">
                  <a:moveTo>
                    <a:pt x="416" y="1"/>
                  </a:moveTo>
                  <a:cubicBezTo>
                    <a:pt x="238" y="1"/>
                    <a:pt x="1" y="198"/>
                    <a:pt x="125" y="322"/>
                  </a:cubicBezTo>
                  <a:cubicBezTo>
                    <a:pt x="158" y="354"/>
                    <a:pt x="213" y="369"/>
                    <a:pt x="275" y="369"/>
                  </a:cubicBezTo>
                  <a:cubicBezTo>
                    <a:pt x="433" y="369"/>
                    <a:pt x="630" y="270"/>
                    <a:pt x="571" y="104"/>
                  </a:cubicBezTo>
                  <a:cubicBezTo>
                    <a:pt x="544" y="30"/>
                    <a:pt x="485" y="1"/>
                    <a:pt x="41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3"/>
            <p:cNvSpPr/>
            <p:nvPr/>
          </p:nvSpPr>
          <p:spPr>
            <a:xfrm>
              <a:off x="6175850" y="2865275"/>
              <a:ext cx="33675" cy="35825"/>
            </a:xfrm>
            <a:custGeom>
              <a:avLst/>
              <a:gdLst/>
              <a:ahLst/>
              <a:cxnLst/>
              <a:rect l="l" t="t" r="r" b="b"/>
              <a:pathLst>
                <a:path w="1347" h="1433" extrusionOk="0">
                  <a:moveTo>
                    <a:pt x="726" y="0"/>
                  </a:moveTo>
                  <a:cubicBezTo>
                    <a:pt x="249" y="0"/>
                    <a:pt x="1" y="1190"/>
                    <a:pt x="267" y="1390"/>
                  </a:cubicBezTo>
                  <a:cubicBezTo>
                    <a:pt x="305" y="1419"/>
                    <a:pt x="346" y="1432"/>
                    <a:pt x="388" y="1432"/>
                  </a:cubicBezTo>
                  <a:cubicBezTo>
                    <a:pt x="806" y="1432"/>
                    <a:pt x="1346" y="135"/>
                    <a:pt x="793" y="8"/>
                  </a:cubicBezTo>
                  <a:cubicBezTo>
                    <a:pt x="770" y="3"/>
                    <a:pt x="748" y="0"/>
                    <a:pt x="72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13"/>
            <p:cNvSpPr/>
            <p:nvPr/>
          </p:nvSpPr>
          <p:spPr>
            <a:xfrm>
              <a:off x="6033750" y="2929250"/>
              <a:ext cx="24775" cy="20875"/>
            </a:xfrm>
            <a:custGeom>
              <a:avLst/>
              <a:gdLst/>
              <a:ahLst/>
              <a:cxnLst/>
              <a:rect l="l" t="t" r="r" b="b"/>
              <a:pathLst>
                <a:path w="991" h="835" extrusionOk="0">
                  <a:moveTo>
                    <a:pt x="490" y="0"/>
                  </a:moveTo>
                  <a:cubicBezTo>
                    <a:pt x="185" y="0"/>
                    <a:pt x="1" y="561"/>
                    <a:pt x="155" y="757"/>
                  </a:cubicBezTo>
                  <a:cubicBezTo>
                    <a:pt x="198" y="811"/>
                    <a:pt x="250" y="834"/>
                    <a:pt x="306" y="834"/>
                  </a:cubicBezTo>
                  <a:cubicBezTo>
                    <a:pt x="596" y="834"/>
                    <a:pt x="991" y="218"/>
                    <a:pt x="620" y="33"/>
                  </a:cubicBezTo>
                  <a:cubicBezTo>
                    <a:pt x="575" y="11"/>
                    <a:pt x="531" y="0"/>
                    <a:pt x="490"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13"/>
            <p:cNvSpPr/>
            <p:nvPr/>
          </p:nvSpPr>
          <p:spPr>
            <a:xfrm>
              <a:off x="6279075" y="2773150"/>
              <a:ext cx="23775" cy="21400"/>
            </a:xfrm>
            <a:custGeom>
              <a:avLst/>
              <a:gdLst/>
              <a:ahLst/>
              <a:cxnLst/>
              <a:rect l="l" t="t" r="r" b="b"/>
              <a:pathLst>
                <a:path w="951" h="856" extrusionOk="0">
                  <a:moveTo>
                    <a:pt x="448" y="0"/>
                  </a:moveTo>
                  <a:cubicBezTo>
                    <a:pt x="118" y="0"/>
                    <a:pt x="0" y="621"/>
                    <a:pt x="188" y="799"/>
                  </a:cubicBezTo>
                  <a:cubicBezTo>
                    <a:pt x="230" y="838"/>
                    <a:pt x="275" y="856"/>
                    <a:pt x="321" y="856"/>
                  </a:cubicBezTo>
                  <a:cubicBezTo>
                    <a:pt x="617" y="856"/>
                    <a:pt x="951" y="151"/>
                    <a:pt x="542" y="16"/>
                  </a:cubicBezTo>
                  <a:cubicBezTo>
                    <a:pt x="509" y="5"/>
                    <a:pt x="478" y="0"/>
                    <a:pt x="4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13"/>
            <p:cNvSpPr/>
            <p:nvPr/>
          </p:nvSpPr>
          <p:spPr>
            <a:xfrm>
              <a:off x="6223825" y="2839625"/>
              <a:ext cx="12625" cy="12625"/>
            </a:xfrm>
            <a:custGeom>
              <a:avLst/>
              <a:gdLst/>
              <a:ahLst/>
              <a:cxnLst/>
              <a:rect l="l" t="t" r="r" b="b"/>
              <a:pathLst>
                <a:path w="505" h="505" extrusionOk="0">
                  <a:moveTo>
                    <a:pt x="225" y="1"/>
                  </a:moveTo>
                  <a:cubicBezTo>
                    <a:pt x="7" y="1"/>
                    <a:pt x="1" y="400"/>
                    <a:pt x="132" y="484"/>
                  </a:cubicBezTo>
                  <a:cubicBezTo>
                    <a:pt x="154" y="498"/>
                    <a:pt x="175" y="504"/>
                    <a:pt x="196" y="504"/>
                  </a:cubicBezTo>
                  <a:cubicBezTo>
                    <a:pt x="373" y="504"/>
                    <a:pt x="505" y="37"/>
                    <a:pt x="250" y="2"/>
                  </a:cubicBezTo>
                  <a:cubicBezTo>
                    <a:pt x="241" y="1"/>
                    <a:pt x="233" y="1"/>
                    <a:pt x="22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13"/>
            <p:cNvSpPr/>
            <p:nvPr/>
          </p:nvSpPr>
          <p:spPr>
            <a:xfrm>
              <a:off x="6308050" y="2743050"/>
              <a:ext cx="12600" cy="12600"/>
            </a:xfrm>
            <a:custGeom>
              <a:avLst/>
              <a:gdLst/>
              <a:ahLst/>
              <a:cxnLst/>
              <a:rect l="l" t="t" r="r" b="b"/>
              <a:pathLst>
                <a:path w="504" h="504" extrusionOk="0">
                  <a:moveTo>
                    <a:pt x="224" y="1"/>
                  </a:moveTo>
                  <a:cubicBezTo>
                    <a:pt x="7" y="1"/>
                    <a:pt x="0" y="400"/>
                    <a:pt x="132" y="484"/>
                  </a:cubicBezTo>
                  <a:cubicBezTo>
                    <a:pt x="153" y="498"/>
                    <a:pt x="174" y="504"/>
                    <a:pt x="194" y="504"/>
                  </a:cubicBezTo>
                  <a:cubicBezTo>
                    <a:pt x="372" y="504"/>
                    <a:pt x="504" y="36"/>
                    <a:pt x="250" y="3"/>
                  </a:cubicBezTo>
                  <a:cubicBezTo>
                    <a:pt x="241" y="1"/>
                    <a:pt x="233" y="1"/>
                    <a:pt x="224"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13"/>
            <p:cNvSpPr/>
            <p:nvPr/>
          </p:nvSpPr>
          <p:spPr>
            <a:xfrm>
              <a:off x="6002550" y="2953550"/>
              <a:ext cx="13450" cy="12450"/>
            </a:xfrm>
            <a:custGeom>
              <a:avLst/>
              <a:gdLst/>
              <a:ahLst/>
              <a:cxnLst/>
              <a:rect l="l" t="t" r="r" b="b"/>
              <a:pathLst>
                <a:path w="538" h="498" extrusionOk="0">
                  <a:moveTo>
                    <a:pt x="248" y="0"/>
                  </a:moveTo>
                  <a:cubicBezTo>
                    <a:pt x="52" y="0"/>
                    <a:pt x="0" y="369"/>
                    <a:pt x="114" y="469"/>
                  </a:cubicBezTo>
                  <a:cubicBezTo>
                    <a:pt x="138" y="489"/>
                    <a:pt x="162" y="498"/>
                    <a:pt x="187" y="498"/>
                  </a:cubicBezTo>
                  <a:cubicBezTo>
                    <a:pt x="359" y="498"/>
                    <a:pt x="537" y="72"/>
                    <a:pt x="296" y="7"/>
                  </a:cubicBezTo>
                  <a:cubicBezTo>
                    <a:pt x="279" y="3"/>
                    <a:pt x="263" y="0"/>
                    <a:pt x="2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13"/>
            <p:cNvSpPr/>
            <p:nvPr/>
          </p:nvSpPr>
          <p:spPr>
            <a:xfrm>
              <a:off x="1501500" y="2993375"/>
              <a:ext cx="469225" cy="92475"/>
            </a:xfrm>
            <a:custGeom>
              <a:avLst/>
              <a:gdLst/>
              <a:ahLst/>
              <a:cxnLst/>
              <a:rect l="l" t="t" r="r" b="b"/>
              <a:pathLst>
                <a:path w="18769" h="3699" extrusionOk="0">
                  <a:moveTo>
                    <a:pt x="18570" y="1"/>
                  </a:moveTo>
                  <a:cubicBezTo>
                    <a:pt x="18563" y="1"/>
                    <a:pt x="18556" y="1"/>
                    <a:pt x="18549" y="2"/>
                  </a:cubicBezTo>
                  <a:cubicBezTo>
                    <a:pt x="12072" y="799"/>
                    <a:pt x="282" y="3309"/>
                    <a:pt x="164" y="3333"/>
                  </a:cubicBezTo>
                  <a:cubicBezTo>
                    <a:pt x="64" y="3355"/>
                    <a:pt x="1" y="3451"/>
                    <a:pt x="22" y="3552"/>
                  </a:cubicBezTo>
                  <a:cubicBezTo>
                    <a:pt x="41" y="3641"/>
                    <a:pt x="117" y="3698"/>
                    <a:pt x="203" y="3698"/>
                  </a:cubicBezTo>
                  <a:cubicBezTo>
                    <a:pt x="217" y="3698"/>
                    <a:pt x="229" y="3697"/>
                    <a:pt x="241" y="3695"/>
                  </a:cubicBezTo>
                  <a:cubicBezTo>
                    <a:pt x="360" y="3669"/>
                    <a:pt x="12135" y="1160"/>
                    <a:pt x="18594" y="368"/>
                  </a:cubicBezTo>
                  <a:cubicBezTo>
                    <a:pt x="18695" y="357"/>
                    <a:pt x="18768" y="264"/>
                    <a:pt x="18756" y="163"/>
                  </a:cubicBezTo>
                  <a:cubicBezTo>
                    <a:pt x="18741" y="69"/>
                    <a:pt x="18663" y="1"/>
                    <a:pt x="18570"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13"/>
            <p:cNvSpPr/>
            <p:nvPr/>
          </p:nvSpPr>
          <p:spPr>
            <a:xfrm>
              <a:off x="1392350" y="3108225"/>
              <a:ext cx="219625" cy="52300"/>
            </a:xfrm>
            <a:custGeom>
              <a:avLst/>
              <a:gdLst/>
              <a:ahLst/>
              <a:cxnLst/>
              <a:rect l="l" t="t" r="r" b="b"/>
              <a:pathLst>
                <a:path w="8785" h="2092" extrusionOk="0">
                  <a:moveTo>
                    <a:pt x="8585" y="0"/>
                  </a:moveTo>
                  <a:cubicBezTo>
                    <a:pt x="8576" y="0"/>
                    <a:pt x="8567" y="1"/>
                    <a:pt x="8557" y="2"/>
                  </a:cubicBezTo>
                  <a:cubicBezTo>
                    <a:pt x="4803" y="571"/>
                    <a:pt x="204" y="1715"/>
                    <a:pt x="159" y="1728"/>
                  </a:cubicBezTo>
                  <a:cubicBezTo>
                    <a:pt x="61" y="1753"/>
                    <a:pt x="1" y="1852"/>
                    <a:pt x="25" y="1951"/>
                  </a:cubicBezTo>
                  <a:cubicBezTo>
                    <a:pt x="47" y="2034"/>
                    <a:pt x="123" y="2091"/>
                    <a:pt x="204" y="2091"/>
                  </a:cubicBezTo>
                  <a:cubicBezTo>
                    <a:pt x="220" y="2091"/>
                    <a:pt x="234" y="2088"/>
                    <a:pt x="249" y="2085"/>
                  </a:cubicBezTo>
                  <a:cubicBezTo>
                    <a:pt x="296" y="2073"/>
                    <a:pt x="4876" y="931"/>
                    <a:pt x="8613" y="367"/>
                  </a:cubicBezTo>
                  <a:cubicBezTo>
                    <a:pt x="8714" y="352"/>
                    <a:pt x="8784" y="258"/>
                    <a:pt x="8769" y="157"/>
                  </a:cubicBezTo>
                  <a:cubicBezTo>
                    <a:pt x="8754" y="63"/>
                    <a:pt x="8676" y="0"/>
                    <a:pt x="858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13"/>
            <p:cNvSpPr/>
            <p:nvPr/>
          </p:nvSpPr>
          <p:spPr>
            <a:xfrm>
              <a:off x="2794100" y="3121575"/>
              <a:ext cx="432825" cy="43725"/>
            </a:xfrm>
            <a:custGeom>
              <a:avLst/>
              <a:gdLst/>
              <a:ahLst/>
              <a:cxnLst/>
              <a:rect l="l" t="t" r="r" b="b"/>
              <a:pathLst>
                <a:path w="17313" h="1749" extrusionOk="0">
                  <a:moveTo>
                    <a:pt x="199" y="1"/>
                  </a:moveTo>
                  <a:cubicBezTo>
                    <a:pt x="111" y="1"/>
                    <a:pt x="33" y="65"/>
                    <a:pt x="18" y="153"/>
                  </a:cubicBezTo>
                  <a:cubicBezTo>
                    <a:pt x="1" y="254"/>
                    <a:pt x="69" y="349"/>
                    <a:pt x="167" y="366"/>
                  </a:cubicBezTo>
                  <a:cubicBezTo>
                    <a:pt x="499" y="425"/>
                    <a:pt x="8135" y="1748"/>
                    <a:pt x="10789" y="1748"/>
                  </a:cubicBezTo>
                  <a:cubicBezTo>
                    <a:pt x="10861" y="1748"/>
                    <a:pt x="10931" y="1748"/>
                    <a:pt x="10996" y="1745"/>
                  </a:cubicBezTo>
                  <a:cubicBezTo>
                    <a:pt x="13431" y="1669"/>
                    <a:pt x="17112" y="906"/>
                    <a:pt x="17150" y="899"/>
                  </a:cubicBezTo>
                  <a:cubicBezTo>
                    <a:pt x="17249" y="877"/>
                    <a:pt x="17313" y="781"/>
                    <a:pt x="17294" y="681"/>
                  </a:cubicBezTo>
                  <a:cubicBezTo>
                    <a:pt x="17276" y="595"/>
                    <a:pt x="17197" y="537"/>
                    <a:pt x="17112" y="537"/>
                  </a:cubicBezTo>
                  <a:cubicBezTo>
                    <a:pt x="17100" y="537"/>
                    <a:pt x="17088" y="538"/>
                    <a:pt x="17077" y="540"/>
                  </a:cubicBezTo>
                  <a:cubicBezTo>
                    <a:pt x="17039" y="548"/>
                    <a:pt x="13389" y="1302"/>
                    <a:pt x="10985" y="1379"/>
                  </a:cubicBezTo>
                  <a:cubicBezTo>
                    <a:pt x="10924" y="1380"/>
                    <a:pt x="10860" y="1381"/>
                    <a:pt x="10792" y="1381"/>
                  </a:cubicBezTo>
                  <a:cubicBezTo>
                    <a:pt x="8175" y="1381"/>
                    <a:pt x="312" y="16"/>
                    <a:pt x="232" y="4"/>
                  </a:cubicBezTo>
                  <a:cubicBezTo>
                    <a:pt x="221" y="2"/>
                    <a:pt x="210" y="1"/>
                    <a:pt x="199"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13"/>
            <p:cNvSpPr/>
            <p:nvPr/>
          </p:nvSpPr>
          <p:spPr>
            <a:xfrm>
              <a:off x="3986200" y="2957025"/>
              <a:ext cx="465025" cy="68550"/>
            </a:xfrm>
            <a:custGeom>
              <a:avLst/>
              <a:gdLst/>
              <a:ahLst/>
              <a:cxnLst/>
              <a:rect l="l" t="t" r="r" b="b"/>
              <a:pathLst>
                <a:path w="18601" h="2742" extrusionOk="0">
                  <a:moveTo>
                    <a:pt x="18409" y="0"/>
                  </a:moveTo>
                  <a:cubicBezTo>
                    <a:pt x="14766" y="75"/>
                    <a:pt x="314" y="2350"/>
                    <a:pt x="168" y="2374"/>
                  </a:cubicBezTo>
                  <a:cubicBezTo>
                    <a:pt x="67" y="2389"/>
                    <a:pt x="1" y="2485"/>
                    <a:pt x="16" y="2586"/>
                  </a:cubicBezTo>
                  <a:cubicBezTo>
                    <a:pt x="29" y="2677"/>
                    <a:pt x="109" y="2742"/>
                    <a:pt x="198" y="2742"/>
                  </a:cubicBezTo>
                  <a:cubicBezTo>
                    <a:pt x="207" y="2742"/>
                    <a:pt x="218" y="2742"/>
                    <a:pt x="227" y="2739"/>
                  </a:cubicBezTo>
                  <a:cubicBezTo>
                    <a:pt x="373" y="2715"/>
                    <a:pt x="14798" y="445"/>
                    <a:pt x="18417" y="368"/>
                  </a:cubicBezTo>
                  <a:cubicBezTo>
                    <a:pt x="18520" y="367"/>
                    <a:pt x="18600" y="281"/>
                    <a:pt x="18597" y="181"/>
                  </a:cubicBezTo>
                  <a:cubicBezTo>
                    <a:pt x="18596" y="80"/>
                    <a:pt x="18515" y="0"/>
                    <a:pt x="1841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13"/>
            <p:cNvSpPr/>
            <p:nvPr/>
          </p:nvSpPr>
          <p:spPr>
            <a:xfrm>
              <a:off x="5174425" y="3073750"/>
              <a:ext cx="331200" cy="53225"/>
            </a:xfrm>
            <a:custGeom>
              <a:avLst/>
              <a:gdLst/>
              <a:ahLst/>
              <a:cxnLst/>
              <a:rect l="l" t="t" r="r" b="b"/>
              <a:pathLst>
                <a:path w="13248" h="2129" extrusionOk="0">
                  <a:moveTo>
                    <a:pt x="201" y="0"/>
                  </a:moveTo>
                  <a:cubicBezTo>
                    <a:pt x="114" y="0"/>
                    <a:pt x="37" y="61"/>
                    <a:pt x="19" y="149"/>
                  </a:cubicBezTo>
                  <a:cubicBezTo>
                    <a:pt x="0" y="250"/>
                    <a:pt x="65" y="345"/>
                    <a:pt x="165" y="365"/>
                  </a:cubicBezTo>
                  <a:cubicBezTo>
                    <a:pt x="244" y="381"/>
                    <a:pt x="8194" y="1901"/>
                    <a:pt x="13049" y="2128"/>
                  </a:cubicBezTo>
                  <a:lnTo>
                    <a:pt x="13058" y="2128"/>
                  </a:lnTo>
                  <a:cubicBezTo>
                    <a:pt x="13156" y="2128"/>
                    <a:pt x="13237" y="2051"/>
                    <a:pt x="13243" y="1951"/>
                  </a:cubicBezTo>
                  <a:cubicBezTo>
                    <a:pt x="13248" y="1852"/>
                    <a:pt x="13170" y="1765"/>
                    <a:pt x="13066" y="1762"/>
                  </a:cubicBezTo>
                  <a:cubicBezTo>
                    <a:pt x="8239" y="1533"/>
                    <a:pt x="314" y="19"/>
                    <a:pt x="235" y="3"/>
                  </a:cubicBezTo>
                  <a:cubicBezTo>
                    <a:pt x="223" y="1"/>
                    <a:pt x="212" y="0"/>
                    <a:pt x="20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13"/>
            <p:cNvSpPr/>
            <p:nvPr/>
          </p:nvSpPr>
          <p:spPr>
            <a:xfrm>
              <a:off x="5036600" y="3079475"/>
              <a:ext cx="155475" cy="36050"/>
            </a:xfrm>
            <a:custGeom>
              <a:avLst/>
              <a:gdLst/>
              <a:ahLst/>
              <a:cxnLst/>
              <a:rect l="l" t="t" r="r" b="b"/>
              <a:pathLst>
                <a:path w="6219" h="1442" extrusionOk="0">
                  <a:moveTo>
                    <a:pt x="202" y="1"/>
                  </a:moveTo>
                  <a:cubicBezTo>
                    <a:pt x="115" y="1"/>
                    <a:pt x="37" y="63"/>
                    <a:pt x="21" y="150"/>
                  </a:cubicBezTo>
                  <a:cubicBezTo>
                    <a:pt x="1" y="251"/>
                    <a:pt x="68" y="348"/>
                    <a:pt x="165" y="368"/>
                  </a:cubicBezTo>
                  <a:cubicBezTo>
                    <a:pt x="197" y="372"/>
                    <a:pt x="3336" y="984"/>
                    <a:pt x="5987" y="1439"/>
                  </a:cubicBezTo>
                  <a:cubicBezTo>
                    <a:pt x="5996" y="1441"/>
                    <a:pt x="6009" y="1441"/>
                    <a:pt x="6018" y="1441"/>
                  </a:cubicBezTo>
                  <a:cubicBezTo>
                    <a:pt x="6105" y="1441"/>
                    <a:pt x="6184" y="1377"/>
                    <a:pt x="6200" y="1287"/>
                  </a:cubicBezTo>
                  <a:cubicBezTo>
                    <a:pt x="6218" y="1186"/>
                    <a:pt x="6150" y="1092"/>
                    <a:pt x="6051" y="1076"/>
                  </a:cubicBezTo>
                  <a:cubicBezTo>
                    <a:pt x="3404" y="621"/>
                    <a:pt x="270" y="12"/>
                    <a:pt x="238" y="4"/>
                  </a:cubicBezTo>
                  <a:cubicBezTo>
                    <a:pt x="226" y="2"/>
                    <a:pt x="214" y="1"/>
                    <a:pt x="202"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13"/>
            <p:cNvSpPr/>
            <p:nvPr/>
          </p:nvSpPr>
          <p:spPr>
            <a:xfrm>
              <a:off x="5916900" y="3041200"/>
              <a:ext cx="273975" cy="51375"/>
            </a:xfrm>
            <a:custGeom>
              <a:avLst/>
              <a:gdLst/>
              <a:ahLst/>
              <a:cxnLst/>
              <a:rect l="l" t="t" r="r" b="b"/>
              <a:pathLst>
                <a:path w="10959" h="2055" extrusionOk="0">
                  <a:moveTo>
                    <a:pt x="10758" y="1"/>
                  </a:moveTo>
                  <a:cubicBezTo>
                    <a:pt x="10747" y="1"/>
                    <a:pt x="10735" y="2"/>
                    <a:pt x="10724" y="4"/>
                  </a:cubicBezTo>
                  <a:cubicBezTo>
                    <a:pt x="6870" y="759"/>
                    <a:pt x="238" y="1677"/>
                    <a:pt x="171" y="1686"/>
                  </a:cubicBezTo>
                  <a:cubicBezTo>
                    <a:pt x="70" y="1700"/>
                    <a:pt x="0" y="1793"/>
                    <a:pt x="14" y="1894"/>
                  </a:cubicBezTo>
                  <a:cubicBezTo>
                    <a:pt x="28" y="1987"/>
                    <a:pt x="106" y="2054"/>
                    <a:pt x="196" y="2054"/>
                  </a:cubicBezTo>
                  <a:cubicBezTo>
                    <a:pt x="204" y="2054"/>
                    <a:pt x="213" y="2054"/>
                    <a:pt x="221" y="2051"/>
                  </a:cubicBezTo>
                  <a:cubicBezTo>
                    <a:pt x="288" y="2042"/>
                    <a:pt x="6929" y="1124"/>
                    <a:pt x="10794" y="366"/>
                  </a:cubicBezTo>
                  <a:cubicBezTo>
                    <a:pt x="10895" y="347"/>
                    <a:pt x="10958" y="249"/>
                    <a:pt x="10938" y="148"/>
                  </a:cubicBezTo>
                  <a:cubicBezTo>
                    <a:pt x="10923" y="62"/>
                    <a:pt x="10845" y="1"/>
                    <a:pt x="1075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13"/>
            <p:cNvSpPr/>
            <p:nvPr/>
          </p:nvSpPr>
          <p:spPr>
            <a:xfrm>
              <a:off x="2652450" y="3136925"/>
              <a:ext cx="216650" cy="44450"/>
            </a:xfrm>
            <a:custGeom>
              <a:avLst/>
              <a:gdLst/>
              <a:ahLst/>
              <a:cxnLst/>
              <a:rect l="l" t="t" r="r" b="b"/>
              <a:pathLst>
                <a:path w="8666" h="1778" extrusionOk="0">
                  <a:moveTo>
                    <a:pt x="199" y="0"/>
                  </a:moveTo>
                  <a:cubicBezTo>
                    <a:pt x="112" y="0"/>
                    <a:pt x="34" y="64"/>
                    <a:pt x="19" y="153"/>
                  </a:cubicBezTo>
                  <a:cubicBezTo>
                    <a:pt x="0" y="254"/>
                    <a:pt x="69" y="348"/>
                    <a:pt x="170" y="365"/>
                  </a:cubicBezTo>
                  <a:cubicBezTo>
                    <a:pt x="224" y="376"/>
                    <a:pt x="5713" y="1321"/>
                    <a:pt x="8437" y="1776"/>
                  </a:cubicBezTo>
                  <a:cubicBezTo>
                    <a:pt x="8447" y="1777"/>
                    <a:pt x="8458" y="1777"/>
                    <a:pt x="8469" y="1777"/>
                  </a:cubicBezTo>
                  <a:cubicBezTo>
                    <a:pt x="8557" y="1777"/>
                    <a:pt x="8635" y="1714"/>
                    <a:pt x="8650" y="1624"/>
                  </a:cubicBezTo>
                  <a:cubicBezTo>
                    <a:pt x="8666" y="1521"/>
                    <a:pt x="8597" y="1426"/>
                    <a:pt x="8496" y="1411"/>
                  </a:cubicBezTo>
                  <a:cubicBezTo>
                    <a:pt x="5774" y="956"/>
                    <a:pt x="286" y="13"/>
                    <a:pt x="232" y="4"/>
                  </a:cubicBezTo>
                  <a:cubicBezTo>
                    <a:pt x="221" y="1"/>
                    <a:pt x="210" y="0"/>
                    <a:pt x="199"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13"/>
            <p:cNvSpPr/>
            <p:nvPr/>
          </p:nvSpPr>
          <p:spPr>
            <a:xfrm>
              <a:off x="1221450" y="2925175"/>
              <a:ext cx="5175775" cy="304775"/>
            </a:xfrm>
            <a:custGeom>
              <a:avLst/>
              <a:gdLst/>
              <a:ahLst/>
              <a:cxnLst/>
              <a:rect l="l" t="t" r="r" b="b"/>
              <a:pathLst>
                <a:path w="207031" h="12191" extrusionOk="0">
                  <a:moveTo>
                    <a:pt x="130121" y="1"/>
                  </a:moveTo>
                  <a:cubicBezTo>
                    <a:pt x="120993" y="1"/>
                    <a:pt x="81075" y="6763"/>
                    <a:pt x="74293" y="7110"/>
                  </a:cubicBezTo>
                  <a:cubicBezTo>
                    <a:pt x="74113" y="7119"/>
                    <a:pt x="73918" y="7123"/>
                    <a:pt x="73710" y="7123"/>
                  </a:cubicBezTo>
                  <a:cubicBezTo>
                    <a:pt x="65972" y="7123"/>
                    <a:pt x="39256" y="944"/>
                    <a:pt x="32570" y="771"/>
                  </a:cubicBezTo>
                  <a:cubicBezTo>
                    <a:pt x="32458" y="768"/>
                    <a:pt x="32342" y="767"/>
                    <a:pt x="32222" y="767"/>
                  </a:cubicBezTo>
                  <a:cubicBezTo>
                    <a:pt x="25341" y="767"/>
                    <a:pt x="5810" y="5443"/>
                    <a:pt x="665" y="5443"/>
                  </a:cubicBezTo>
                  <a:cubicBezTo>
                    <a:pt x="406" y="5443"/>
                    <a:pt x="184" y="5431"/>
                    <a:pt x="1" y="5406"/>
                  </a:cubicBezTo>
                  <a:lnTo>
                    <a:pt x="1" y="5406"/>
                  </a:lnTo>
                  <a:lnTo>
                    <a:pt x="703" y="12190"/>
                  </a:lnTo>
                  <a:lnTo>
                    <a:pt x="207030" y="12190"/>
                  </a:lnTo>
                  <a:lnTo>
                    <a:pt x="206853" y="1955"/>
                  </a:lnTo>
                  <a:cubicBezTo>
                    <a:pt x="200870" y="2307"/>
                    <a:pt x="180096" y="5974"/>
                    <a:pt x="172525" y="5974"/>
                  </a:cubicBezTo>
                  <a:cubicBezTo>
                    <a:pt x="164955" y="5974"/>
                    <a:pt x="138900" y="181"/>
                    <a:pt x="130450" y="4"/>
                  </a:cubicBezTo>
                  <a:cubicBezTo>
                    <a:pt x="130345" y="2"/>
                    <a:pt x="130236" y="1"/>
                    <a:pt x="13012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13"/>
            <p:cNvSpPr/>
            <p:nvPr/>
          </p:nvSpPr>
          <p:spPr>
            <a:xfrm>
              <a:off x="1221450" y="2925175"/>
              <a:ext cx="5175775" cy="304775"/>
            </a:xfrm>
            <a:custGeom>
              <a:avLst/>
              <a:gdLst/>
              <a:ahLst/>
              <a:cxnLst/>
              <a:rect l="l" t="t" r="r" b="b"/>
              <a:pathLst>
                <a:path w="207031" h="12191" extrusionOk="0">
                  <a:moveTo>
                    <a:pt x="130121" y="1"/>
                  </a:moveTo>
                  <a:cubicBezTo>
                    <a:pt x="120993" y="1"/>
                    <a:pt x="81075" y="6763"/>
                    <a:pt x="74293" y="7110"/>
                  </a:cubicBezTo>
                  <a:cubicBezTo>
                    <a:pt x="74113" y="7119"/>
                    <a:pt x="73918" y="7123"/>
                    <a:pt x="73710" y="7123"/>
                  </a:cubicBezTo>
                  <a:cubicBezTo>
                    <a:pt x="65972" y="7123"/>
                    <a:pt x="39256" y="944"/>
                    <a:pt x="32570" y="771"/>
                  </a:cubicBezTo>
                  <a:cubicBezTo>
                    <a:pt x="32458" y="768"/>
                    <a:pt x="32342" y="767"/>
                    <a:pt x="32222" y="767"/>
                  </a:cubicBezTo>
                  <a:cubicBezTo>
                    <a:pt x="25341" y="767"/>
                    <a:pt x="5810" y="5443"/>
                    <a:pt x="665" y="5443"/>
                  </a:cubicBezTo>
                  <a:cubicBezTo>
                    <a:pt x="406" y="5443"/>
                    <a:pt x="184" y="5431"/>
                    <a:pt x="1" y="5406"/>
                  </a:cubicBezTo>
                  <a:lnTo>
                    <a:pt x="1" y="5406"/>
                  </a:lnTo>
                  <a:lnTo>
                    <a:pt x="703" y="12190"/>
                  </a:lnTo>
                  <a:lnTo>
                    <a:pt x="207030" y="12190"/>
                  </a:lnTo>
                  <a:lnTo>
                    <a:pt x="206853" y="1955"/>
                  </a:lnTo>
                  <a:cubicBezTo>
                    <a:pt x="200870" y="2307"/>
                    <a:pt x="180096" y="5974"/>
                    <a:pt x="172525" y="5974"/>
                  </a:cubicBezTo>
                  <a:cubicBezTo>
                    <a:pt x="164955" y="5974"/>
                    <a:pt x="138900" y="181"/>
                    <a:pt x="130450" y="4"/>
                  </a:cubicBezTo>
                  <a:cubicBezTo>
                    <a:pt x="130345" y="2"/>
                    <a:pt x="130236" y="1"/>
                    <a:pt x="130121" y="1"/>
                  </a:cubicBezTo>
                  <a:close/>
                </a:path>
              </a:pathLst>
            </a:custGeom>
            <a:solidFill>
              <a:srgbClr val="FFFFFF">
                <a:alpha val="360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13"/>
            <p:cNvSpPr/>
            <p:nvPr/>
          </p:nvSpPr>
          <p:spPr>
            <a:xfrm>
              <a:off x="1221525" y="2825675"/>
              <a:ext cx="5171650" cy="295300"/>
            </a:xfrm>
            <a:custGeom>
              <a:avLst/>
              <a:gdLst/>
              <a:ahLst/>
              <a:cxnLst/>
              <a:rect l="l" t="t" r="r" b="b"/>
              <a:pathLst>
                <a:path w="206866" h="11812" extrusionOk="0">
                  <a:moveTo>
                    <a:pt x="14537" y="6436"/>
                  </a:moveTo>
                  <a:cubicBezTo>
                    <a:pt x="14515" y="6438"/>
                    <a:pt x="14503" y="6439"/>
                    <a:pt x="14503" y="6439"/>
                  </a:cubicBezTo>
                  <a:cubicBezTo>
                    <a:pt x="14514" y="6438"/>
                    <a:pt x="14526" y="6437"/>
                    <a:pt x="14537" y="6436"/>
                  </a:cubicBezTo>
                  <a:close/>
                  <a:moveTo>
                    <a:pt x="203328" y="1"/>
                  </a:moveTo>
                  <a:cubicBezTo>
                    <a:pt x="203301" y="1"/>
                    <a:pt x="203273" y="2"/>
                    <a:pt x="203244" y="4"/>
                  </a:cubicBezTo>
                  <a:cubicBezTo>
                    <a:pt x="201757" y="129"/>
                    <a:pt x="201462" y="2070"/>
                    <a:pt x="199914" y="3448"/>
                  </a:cubicBezTo>
                  <a:cubicBezTo>
                    <a:pt x="197879" y="5257"/>
                    <a:pt x="196528" y="5343"/>
                    <a:pt x="196528" y="5343"/>
                  </a:cubicBezTo>
                  <a:cubicBezTo>
                    <a:pt x="196528" y="5343"/>
                    <a:pt x="197054" y="4188"/>
                    <a:pt x="196243" y="4188"/>
                  </a:cubicBezTo>
                  <a:cubicBezTo>
                    <a:pt x="196206" y="4188"/>
                    <a:pt x="196167" y="4190"/>
                    <a:pt x="196125" y="4195"/>
                  </a:cubicBezTo>
                  <a:cubicBezTo>
                    <a:pt x="195153" y="4310"/>
                    <a:pt x="193836" y="6702"/>
                    <a:pt x="184577" y="7969"/>
                  </a:cubicBezTo>
                  <a:cubicBezTo>
                    <a:pt x="179715" y="8598"/>
                    <a:pt x="175258" y="9077"/>
                    <a:pt x="172524" y="9077"/>
                  </a:cubicBezTo>
                  <a:cubicBezTo>
                    <a:pt x="164954" y="9077"/>
                    <a:pt x="138898" y="3283"/>
                    <a:pt x="130449" y="3106"/>
                  </a:cubicBezTo>
                  <a:cubicBezTo>
                    <a:pt x="130343" y="3104"/>
                    <a:pt x="130232" y="3103"/>
                    <a:pt x="130115" y="3103"/>
                  </a:cubicBezTo>
                  <a:cubicBezTo>
                    <a:pt x="125011" y="3103"/>
                    <a:pt x="110302" y="5214"/>
                    <a:pt x="97130" y="7137"/>
                  </a:cubicBezTo>
                  <a:cubicBezTo>
                    <a:pt x="96803" y="6936"/>
                    <a:pt x="96166" y="6697"/>
                    <a:pt x="94981" y="6665"/>
                  </a:cubicBezTo>
                  <a:cubicBezTo>
                    <a:pt x="94951" y="6664"/>
                    <a:pt x="94920" y="6663"/>
                    <a:pt x="94888" y="6663"/>
                  </a:cubicBezTo>
                  <a:cubicBezTo>
                    <a:pt x="92721" y="6663"/>
                    <a:pt x="86197" y="8560"/>
                    <a:pt x="86197" y="8560"/>
                  </a:cubicBezTo>
                  <a:cubicBezTo>
                    <a:pt x="86197" y="8560"/>
                    <a:pt x="86312" y="7757"/>
                    <a:pt x="85222" y="7701"/>
                  </a:cubicBezTo>
                  <a:cubicBezTo>
                    <a:pt x="85209" y="7700"/>
                    <a:pt x="85195" y="7700"/>
                    <a:pt x="85181" y="7700"/>
                  </a:cubicBezTo>
                  <a:cubicBezTo>
                    <a:pt x="83959" y="7700"/>
                    <a:pt x="76809" y="10056"/>
                    <a:pt x="74289" y="10212"/>
                  </a:cubicBezTo>
                  <a:cubicBezTo>
                    <a:pt x="74109" y="10221"/>
                    <a:pt x="73915" y="10226"/>
                    <a:pt x="73708" y="10226"/>
                  </a:cubicBezTo>
                  <a:cubicBezTo>
                    <a:pt x="69084" y="10226"/>
                    <a:pt x="57672" y="8017"/>
                    <a:pt x="47814" y="6203"/>
                  </a:cubicBezTo>
                  <a:cubicBezTo>
                    <a:pt x="47743" y="5274"/>
                    <a:pt x="46578" y="5162"/>
                    <a:pt x="46020" y="5162"/>
                  </a:cubicBezTo>
                  <a:cubicBezTo>
                    <a:pt x="45844" y="5162"/>
                    <a:pt x="45728" y="5174"/>
                    <a:pt x="45728" y="5174"/>
                  </a:cubicBezTo>
                  <a:cubicBezTo>
                    <a:pt x="45728" y="5174"/>
                    <a:pt x="46820" y="4256"/>
                    <a:pt x="45902" y="3853"/>
                  </a:cubicBezTo>
                  <a:cubicBezTo>
                    <a:pt x="45623" y="3732"/>
                    <a:pt x="45333" y="3689"/>
                    <a:pt x="45065" y="3689"/>
                  </a:cubicBezTo>
                  <a:cubicBezTo>
                    <a:pt x="44451" y="3689"/>
                    <a:pt x="43950" y="3912"/>
                    <a:pt x="43950" y="3912"/>
                  </a:cubicBezTo>
                  <a:cubicBezTo>
                    <a:pt x="43950" y="3912"/>
                    <a:pt x="45959" y="2362"/>
                    <a:pt x="43777" y="1673"/>
                  </a:cubicBezTo>
                  <a:cubicBezTo>
                    <a:pt x="43510" y="1588"/>
                    <a:pt x="43148" y="1552"/>
                    <a:pt x="42718" y="1552"/>
                  </a:cubicBezTo>
                  <a:cubicBezTo>
                    <a:pt x="39631" y="1552"/>
                    <a:pt x="33043" y="3454"/>
                    <a:pt x="33043" y="3454"/>
                  </a:cubicBezTo>
                  <a:cubicBezTo>
                    <a:pt x="33043" y="3454"/>
                    <a:pt x="33386" y="2709"/>
                    <a:pt x="32182" y="2650"/>
                  </a:cubicBezTo>
                  <a:cubicBezTo>
                    <a:pt x="32172" y="2649"/>
                    <a:pt x="32160" y="2649"/>
                    <a:pt x="32148" y="2649"/>
                  </a:cubicBezTo>
                  <a:cubicBezTo>
                    <a:pt x="31066" y="2649"/>
                    <a:pt x="23738" y="4612"/>
                    <a:pt x="18312" y="5753"/>
                  </a:cubicBezTo>
                  <a:cubicBezTo>
                    <a:pt x="17094" y="5972"/>
                    <a:pt x="15870" y="6196"/>
                    <a:pt x="14660" y="6419"/>
                  </a:cubicBezTo>
                  <a:cubicBezTo>
                    <a:pt x="14619" y="6424"/>
                    <a:pt x="14577" y="6431"/>
                    <a:pt x="14537" y="6436"/>
                  </a:cubicBezTo>
                  <a:lnTo>
                    <a:pt x="14537" y="6436"/>
                  </a:lnTo>
                  <a:cubicBezTo>
                    <a:pt x="14559" y="6433"/>
                    <a:pt x="14591" y="6429"/>
                    <a:pt x="14632" y="6424"/>
                  </a:cubicBezTo>
                  <a:lnTo>
                    <a:pt x="14632" y="6424"/>
                  </a:lnTo>
                  <a:cubicBezTo>
                    <a:pt x="8669" y="7518"/>
                    <a:pt x="3078" y="8550"/>
                    <a:pt x="663" y="8550"/>
                  </a:cubicBezTo>
                  <a:cubicBezTo>
                    <a:pt x="405" y="8550"/>
                    <a:pt x="183" y="8538"/>
                    <a:pt x="1" y="8513"/>
                  </a:cubicBezTo>
                  <a:lnTo>
                    <a:pt x="1" y="8513"/>
                  </a:lnTo>
                  <a:lnTo>
                    <a:pt x="169" y="10116"/>
                  </a:lnTo>
                  <a:cubicBezTo>
                    <a:pt x="358" y="10138"/>
                    <a:pt x="580" y="10148"/>
                    <a:pt x="833" y="10148"/>
                  </a:cubicBezTo>
                  <a:cubicBezTo>
                    <a:pt x="6348" y="10148"/>
                    <a:pt x="26312" y="5174"/>
                    <a:pt x="33126" y="5174"/>
                  </a:cubicBezTo>
                  <a:cubicBezTo>
                    <a:pt x="33238" y="5174"/>
                    <a:pt x="33345" y="5176"/>
                    <a:pt x="33450" y="5178"/>
                  </a:cubicBezTo>
                  <a:cubicBezTo>
                    <a:pt x="40141" y="5351"/>
                    <a:pt x="66069" y="11811"/>
                    <a:pt x="73733" y="11811"/>
                  </a:cubicBezTo>
                  <a:cubicBezTo>
                    <a:pt x="73932" y="11811"/>
                    <a:pt x="74118" y="11807"/>
                    <a:pt x="74292" y="11798"/>
                  </a:cubicBezTo>
                  <a:cubicBezTo>
                    <a:pt x="81077" y="11451"/>
                    <a:pt x="119945" y="4198"/>
                    <a:pt x="129006" y="4198"/>
                  </a:cubicBezTo>
                  <a:cubicBezTo>
                    <a:pt x="129112" y="4198"/>
                    <a:pt x="129214" y="4199"/>
                    <a:pt x="129312" y="4201"/>
                  </a:cubicBezTo>
                  <a:cubicBezTo>
                    <a:pt x="137761" y="4378"/>
                    <a:pt x="164957" y="10664"/>
                    <a:pt x="172526" y="10664"/>
                  </a:cubicBezTo>
                  <a:cubicBezTo>
                    <a:pt x="179919" y="10664"/>
                    <a:pt x="201751" y="6853"/>
                    <a:pt x="206866" y="5942"/>
                  </a:cubicBezTo>
                  <a:lnTo>
                    <a:pt x="206852" y="5056"/>
                  </a:lnTo>
                  <a:cubicBezTo>
                    <a:pt x="206412" y="5080"/>
                    <a:pt x="205892" y="5125"/>
                    <a:pt x="205302" y="5184"/>
                  </a:cubicBezTo>
                  <a:cubicBezTo>
                    <a:pt x="205542" y="4532"/>
                    <a:pt x="206064" y="2906"/>
                    <a:pt x="205426" y="2586"/>
                  </a:cubicBezTo>
                  <a:cubicBezTo>
                    <a:pt x="205158" y="2452"/>
                    <a:pt x="204858" y="2407"/>
                    <a:pt x="204577" y="2407"/>
                  </a:cubicBezTo>
                  <a:cubicBezTo>
                    <a:pt x="204016" y="2407"/>
                    <a:pt x="203531" y="2586"/>
                    <a:pt x="203531" y="2586"/>
                  </a:cubicBezTo>
                  <a:cubicBezTo>
                    <a:pt x="203531" y="2586"/>
                    <a:pt x="204576" y="1"/>
                    <a:pt x="203328" y="1"/>
                  </a:cubicBezTo>
                  <a:close/>
                </a:path>
              </a:pathLst>
            </a:custGeom>
            <a:solidFill>
              <a:srgbClr val="FFFFFF">
                <a:alpha val="360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83330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57"/>
        <p:cNvGrpSpPr/>
        <p:nvPr/>
      </p:nvGrpSpPr>
      <p:grpSpPr>
        <a:xfrm>
          <a:off x="0" y="0"/>
          <a:ext cx="0" cy="0"/>
          <a:chOff x="0" y="0"/>
          <a:chExt cx="0" cy="0"/>
        </a:xfrm>
      </p:grpSpPr>
      <p:sp>
        <p:nvSpPr>
          <p:cNvPr id="258" name="Google Shape;258;p14"/>
          <p:cNvSpPr txBox="1">
            <a:spLocks noGrp="1"/>
          </p:cNvSpPr>
          <p:nvPr>
            <p:ph type="title"/>
          </p:nvPr>
        </p:nvSpPr>
        <p:spPr>
          <a:xfrm>
            <a:off x="1804100" y="2150000"/>
            <a:ext cx="89248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59" name="Google Shape;259;p14"/>
          <p:cNvSpPr txBox="1">
            <a:spLocks noGrp="1"/>
          </p:cNvSpPr>
          <p:nvPr>
            <p:ph type="title" idx="2" hasCustomPrompt="1"/>
          </p:nvPr>
        </p:nvSpPr>
        <p:spPr>
          <a:xfrm>
            <a:off x="4876800" y="996900"/>
            <a:ext cx="2438400" cy="13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grpSp>
        <p:nvGrpSpPr>
          <p:cNvPr id="260" name="Google Shape;260;p14"/>
          <p:cNvGrpSpPr/>
          <p:nvPr/>
        </p:nvGrpSpPr>
        <p:grpSpPr>
          <a:xfrm>
            <a:off x="-687299" y="4838349"/>
            <a:ext cx="13959780" cy="2104184"/>
            <a:chOff x="-591675" y="3552562"/>
            <a:chExt cx="10469835" cy="1578138"/>
          </a:xfrm>
        </p:grpSpPr>
        <p:grpSp>
          <p:nvGrpSpPr>
            <p:cNvPr id="261" name="Google Shape;261;p14"/>
            <p:cNvGrpSpPr/>
            <p:nvPr/>
          </p:nvGrpSpPr>
          <p:grpSpPr>
            <a:xfrm flipH="1">
              <a:off x="-147057" y="3552562"/>
              <a:ext cx="9283619" cy="415506"/>
              <a:chOff x="1362425" y="1156950"/>
              <a:chExt cx="4673825" cy="557577"/>
            </a:xfrm>
          </p:grpSpPr>
          <p:sp>
            <p:nvSpPr>
              <p:cNvPr id="262" name="Google Shape;262;p14"/>
              <p:cNvSpPr/>
              <p:nvPr/>
            </p:nvSpPr>
            <p:spPr>
              <a:xfrm>
                <a:off x="1362425" y="1156950"/>
                <a:ext cx="4673825" cy="557577"/>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14"/>
              <p:cNvSpPr/>
              <p:nvPr/>
            </p:nvSpPr>
            <p:spPr>
              <a:xfrm>
                <a:off x="1498325" y="1354225"/>
                <a:ext cx="1450" cy="775"/>
              </a:xfrm>
              <a:custGeom>
                <a:avLst/>
                <a:gdLst/>
                <a:ahLst/>
                <a:cxnLst/>
                <a:rect l="l" t="t" r="r" b="b"/>
                <a:pathLst>
                  <a:path w="58" h="31" extrusionOk="0">
                    <a:moveTo>
                      <a:pt x="30" y="1"/>
                    </a:moveTo>
                    <a:lnTo>
                      <a:pt x="0" y="30"/>
                    </a:lnTo>
                    <a:lnTo>
                      <a:pt x="58" y="24"/>
                    </a:lnTo>
                    <a:lnTo>
                      <a:pt x="30" y="1"/>
                    </a:lnTo>
                    <a:close/>
                  </a:path>
                </a:pathLst>
              </a:custGeom>
              <a:solidFill>
                <a:srgbClr val="A2944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14"/>
              <p:cNvSpPr/>
              <p:nvPr/>
            </p:nvSpPr>
            <p:spPr>
              <a:xfrm>
                <a:off x="1362425" y="1156950"/>
                <a:ext cx="4673825" cy="557577"/>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14"/>
              <p:cNvSpPr/>
              <p:nvPr/>
            </p:nvSpPr>
            <p:spPr>
              <a:xfrm>
                <a:off x="1363375" y="1395075"/>
                <a:ext cx="4669425" cy="311725"/>
              </a:xfrm>
              <a:custGeom>
                <a:avLst/>
                <a:gdLst/>
                <a:ahLst/>
                <a:cxnLst/>
                <a:rect l="l" t="t" r="r" b="b"/>
                <a:pathLst>
                  <a:path w="186777" h="12469" extrusionOk="0">
                    <a:moveTo>
                      <a:pt x="56623" y="0"/>
                    </a:moveTo>
                    <a:cubicBezTo>
                      <a:pt x="37712" y="0"/>
                      <a:pt x="32913" y="6646"/>
                      <a:pt x="24728" y="6813"/>
                    </a:cubicBezTo>
                    <a:cubicBezTo>
                      <a:pt x="22334" y="6863"/>
                      <a:pt x="19915" y="6882"/>
                      <a:pt x="17485" y="6882"/>
                    </a:cubicBezTo>
                    <a:cubicBezTo>
                      <a:pt x="11662" y="6882"/>
                      <a:pt x="5777" y="6771"/>
                      <a:pt x="21" y="6695"/>
                    </a:cubicBezTo>
                    <a:cubicBezTo>
                      <a:pt x="1" y="7602"/>
                      <a:pt x="21" y="9413"/>
                      <a:pt x="21" y="9413"/>
                    </a:cubicBezTo>
                    <a:cubicBezTo>
                      <a:pt x="21" y="9413"/>
                      <a:pt x="51" y="11450"/>
                      <a:pt x="21" y="12469"/>
                    </a:cubicBezTo>
                    <a:lnTo>
                      <a:pt x="79119" y="12469"/>
                    </a:lnTo>
                    <a:cubicBezTo>
                      <a:pt x="79208" y="12451"/>
                      <a:pt x="79295" y="12433"/>
                      <a:pt x="79382" y="12414"/>
                    </a:cubicBezTo>
                    <a:cubicBezTo>
                      <a:pt x="79469" y="12433"/>
                      <a:pt x="79557" y="12451"/>
                      <a:pt x="79644" y="12469"/>
                    </a:cubicBezTo>
                    <a:lnTo>
                      <a:pt x="186745" y="12469"/>
                    </a:lnTo>
                    <a:cubicBezTo>
                      <a:pt x="186776" y="10769"/>
                      <a:pt x="186683" y="9070"/>
                      <a:pt x="186741" y="7371"/>
                    </a:cubicBezTo>
                    <a:cubicBezTo>
                      <a:pt x="186742" y="7316"/>
                      <a:pt x="186739" y="7262"/>
                      <a:pt x="186741" y="7208"/>
                    </a:cubicBezTo>
                    <a:cubicBezTo>
                      <a:pt x="180572" y="6761"/>
                      <a:pt x="174237" y="6632"/>
                      <a:pt x="167851" y="6632"/>
                    </a:cubicBezTo>
                    <a:cubicBezTo>
                      <a:pt x="158987" y="6632"/>
                      <a:pt x="150023" y="6882"/>
                      <a:pt x="141267" y="6882"/>
                    </a:cubicBezTo>
                    <a:cubicBezTo>
                      <a:pt x="138837" y="6882"/>
                      <a:pt x="136423" y="6862"/>
                      <a:pt x="134032" y="6813"/>
                    </a:cubicBezTo>
                    <a:cubicBezTo>
                      <a:pt x="123254" y="6594"/>
                      <a:pt x="92752" y="7324"/>
                      <a:pt x="79380" y="2415"/>
                    </a:cubicBezTo>
                    <a:cubicBezTo>
                      <a:pt x="70010" y="666"/>
                      <a:pt x="62609" y="0"/>
                      <a:pt x="56623"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6" name="Google Shape;266;p14"/>
            <p:cNvSpPr/>
            <p:nvPr/>
          </p:nvSpPr>
          <p:spPr>
            <a:xfrm flipH="1">
              <a:off x="-148600" y="3891202"/>
              <a:ext cx="9292209" cy="1114902"/>
            </a:xfrm>
            <a:custGeom>
              <a:avLst/>
              <a:gdLst/>
              <a:ahLst/>
              <a:cxnLst/>
              <a:rect l="l" t="t" r="r" b="b"/>
              <a:pathLst>
                <a:path w="187126" h="35898" extrusionOk="0">
                  <a:moveTo>
                    <a:pt x="214" y="1"/>
                  </a:moveTo>
                  <a:cubicBezTo>
                    <a:pt x="1" y="7563"/>
                    <a:pt x="214" y="22662"/>
                    <a:pt x="214" y="22662"/>
                  </a:cubicBezTo>
                  <a:cubicBezTo>
                    <a:pt x="214" y="22662"/>
                    <a:pt x="332" y="31485"/>
                    <a:pt x="214" y="35897"/>
                  </a:cubicBezTo>
                  <a:lnTo>
                    <a:pt x="186935" y="35897"/>
                  </a:lnTo>
                  <a:lnTo>
                    <a:pt x="186935" y="35896"/>
                  </a:lnTo>
                  <a:cubicBezTo>
                    <a:pt x="187126" y="32572"/>
                    <a:pt x="186894" y="29250"/>
                    <a:pt x="186935" y="25918"/>
                  </a:cubicBezTo>
                  <a:cubicBezTo>
                    <a:pt x="186998" y="20722"/>
                    <a:pt x="187003" y="15525"/>
                    <a:pt x="186935" y="10330"/>
                  </a:cubicBezTo>
                  <a:cubicBezTo>
                    <a:pt x="186890" y="6919"/>
                    <a:pt x="186863" y="3506"/>
                    <a:pt x="186935" y="96"/>
                  </a:cubicBezTo>
                  <a:lnTo>
                    <a:pt x="214"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14"/>
            <p:cNvSpPr/>
            <p:nvPr/>
          </p:nvSpPr>
          <p:spPr>
            <a:xfrm>
              <a:off x="-591675" y="4052100"/>
              <a:ext cx="10469835" cy="907235"/>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14"/>
            <p:cNvSpPr/>
            <p:nvPr/>
          </p:nvSpPr>
          <p:spPr>
            <a:xfrm flipH="1">
              <a:off x="-332850" y="4214250"/>
              <a:ext cx="9951976" cy="839388"/>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14"/>
            <p:cNvSpPr/>
            <p:nvPr/>
          </p:nvSpPr>
          <p:spPr>
            <a:xfrm flipH="1">
              <a:off x="-144608" y="4746600"/>
              <a:ext cx="9291849" cy="384100"/>
            </a:xfrm>
            <a:custGeom>
              <a:avLst/>
              <a:gdLst/>
              <a:ahLst/>
              <a:cxnLst/>
              <a:rect l="l" t="t" r="r" b="b"/>
              <a:pathLst>
                <a:path w="188533" h="15364" extrusionOk="0">
                  <a:moveTo>
                    <a:pt x="106" y="0"/>
                  </a:moveTo>
                  <a:lnTo>
                    <a:pt x="106" y="0"/>
                  </a:lnTo>
                  <a:cubicBezTo>
                    <a:pt x="1" y="3407"/>
                    <a:pt x="168" y="6811"/>
                    <a:pt x="106" y="10217"/>
                  </a:cubicBezTo>
                  <a:lnTo>
                    <a:pt x="106" y="15363"/>
                  </a:lnTo>
                  <a:lnTo>
                    <a:pt x="188415" y="15363"/>
                  </a:lnTo>
                  <a:cubicBezTo>
                    <a:pt x="188533" y="11595"/>
                    <a:pt x="188279" y="7099"/>
                    <a:pt x="188415" y="3330"/>
                  </a:cubicBezTo>
                  <a:cubicBezTo>
                    <a:pt x="186214" y="3018"/>
                    <a:pt x="183953" y="2890"/>
                    <a:pt x="181655" y="2890"/>
                  </a:cubicBezTo>
                  <a:cubicBezTo>
                    <a:pt x="172816" y="2890"/>
                    <a:pt x="163428" y="4772"/>
                    <a:pt x="154838" y="5211"/>
                  </a:cubicBezTo>
                  <a:cubicBezTo>
                    <a:pt x="153119" y="5299"/>
                    <a:pt x="151408" y="5338"/>
                    <a:pt x="149702" y="5338"/>
                  </a:cubicBezTo>
                  <a:cubicBezTo>
                    <a:pt x="136378" y="5338"/>
                    <a:pt x="123442" y="2958"/>
                    <a:pt x="110395" y="2958"/>
                  </a:cubicBezTo>
                  <a:cubicBezTo>
                    <a:pt x="104385" y="2958"/>
                    <a:pt x="98352" y="3463"/>
                    <a:pt x="92247" y="4938"/>
                  </a:cubicBezTo>
                  <a:cubicBezTo>
                    <a:pt x="86430" y="6344"/>
                    <a:pt x="80237" y="8131"/>
                    <a:pt x="74254" y="10427"/>
                  </a:cubicBezTo>
                  <a:cubicBezTo>
                    <a:pt x="74082" y="10328"/>
                    <a:pt x="73903" y="10233"/>
                    <a:pt x="73731" y="10135"/>
                  </a:cubicBezTo>
                  <a:cubicBezTo>
                    <a:pt x="73931" y="9534"/>
                    <a:pt x="74172" y="8979"/>
                    <a:pt x="74417" y="8489"/>
                  </a:cubicBezTo>
                  <a:lnTo>
                    <a:pt x="74417" y="8489"/>
                  </a:lnTo>
                  <a:cubicBezTo>
                    <a:pt x="73926" y="8781"/>
                    <a:pt x="73552" y="9282"/>
                    <a:pt x="73263" y="9876"/>
                  </a:cubicBezTo>
                  <a:cubicBezTo>
                    <a:pt x="73143" y="9809"/>
                    <a:pt x="73025" y="9744"/>
                    <a:pt x="72906" y="9677"/>
                  </a:cubicBezTo>
                  <a:cubicBezTo>
                    <a:pt x="73218" y="8559"/>
                    <a:pt x="73647" y="7547"/>
                    <a:pt x="74086" y="6671"/>
                  </a:cubicBezTo>
                  <a:lnTo>
                    <a:pt x="74086" y="6671"/>
                  </a:lnTo>
                  <a:cubicBezTo>
                    <a:pt x="73216" y="7189"/>
                    <a:pt x="72603" y="8172"/>
                    <a:pt x="72170" y="9289"/>
                  </a:cubicBezTo>
                  <a:cubicBezTo>
                    <a:pt x="72061" y="9231"/>
                    <a:pt x="71951" y="9177"/>
                    <a:pt x="71839" y="9119"/>
                  </a:cubicBezTo>
                  <a:cubicBezTo>
                    <a:pt x="72098" y="7331"/>
                    <a:pt x="72724" y="5741"/>
                    <a:pt x="73373" y="4449"/>
                  </a:cubicBezTo>
                  <a:lnTo>
                    <a:pt x="73373" y="4449"/>
                  </a:lnTo>
                  <a:cubicBezTo>
                    <a:pt x="72389" y="5033"/>
                    <a:pt x="71733" y="6213"/>
                    <a:pt x="71295" y="7509"/>
                  </a:cubicBezTo>
                  <a:cubicBezTo>
                    <a:pt x="71210" y="6665"/>
                    <a:pt x="70972" y="5179"/>
                    <a:pt x="70321" y="4449"/>
                  </a:cubicBezTo>
                  <a:lnTo>
                    <a:pt x="70321" y="4449"/>
                  </a:lnTo>
                  <a:cubicBezTo>
                    <a:pt x="70646" y="5771"/>
                    <a:pt x="70282" y="7934"/>
                    <a:pt x="70282" y="7934"/>
                  </a:cubicBezTo>
                  <a:cubicBezTo>
                    <a:pt x="69846" y="6615"/>
                    <a:pt x="69183" y="5410"/>
                    <a:pt x="68186" y="4815"/>
                  </a:cubicBezTo>
                  <a:lnTo>
                    <a:pt x="68186" y="4815"/>
                  </a:lnTo>
                  <a:cubicBezTo>
                    <a:pt x="68638" y="5716"/>
                    <a:pt x="69079" y="6763"/>
                    <a:pt x="69392" y="7920"/>
                  </a:cubicBezTo>
                  <a:cubicBezTo>
                    <a:pt x="65337" y="6050"/>
                    <a:pt x="61094" y="4604"/>
                    <a:pt x="56785" y="3540"/>
                  </a:cubicBezTo>
                  <a:cubicBezTo>
                    <a:pt x="48129" y="1402"/>
                    <a:pt x="39204" y="740"/>
                    <a:pt x="30301" y="740"/>
                  </a:cubicBezTo>
                  <a:cubicBezTo>
                    <a:pt x="29194" y="740"/>
                    <a:pt x="28087" y="750"/>
                    <a:pt x="26982" y="769"/>
                  </a:cubicBezTo>
                  <a:cubicBezTo>
                    <a:pt x="22281" y="850"/>
                    <a:pt x="17884" y="1077"/>
                    <a:pt x="13515" y="1077"/>
                  </a:cubicBezTo>
                  <a:cubicBezTo>
                    <a:pt x="9113" y="1077"/>
                    <a:pt x="4738" y="846"/>
                    <a:pt x="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14"/>
            <p:cNvSpPr/>
            <p:nvPr/>
          </p:nvSpPr>
          <p:spPr>
            <a:xfrm flipH="1">
              <a:off x="6083994" y="4836675"/>
              <a:ext cx="3133115" cy="216950"/>
            </a:xfrm>
            <a:custGeom>
              <a:avLst/>
              <a:gdLst/>
              <a:ahLst/>
              <a:cxnLst/>
              <a:rect l="l" t="t" r="r" b="b"/>
              <a:pathLst>
                <a:path w="64302" h="8678" extrusionOk="0">
                  <a:moveTo>
                    <a:pt x="31537" y="1"/>
                  </a:moveTo>
                  <a:lnTo>
                    <a:pt x="31537" y="1"/>
                  </a:lnTo>
                  <a:cubicBezTo>
                    <a:pt x="31680" y="558"/>
                    <a:pt x="31388" y="1424"/>
                    <a:pt x="31388" y="1424"/>
                  </a:cubicBezTo>
                  <a:lnTo>
                    <a:pt x="31388" y="1427"/>
                  </a:lnTo>
                  <a:cubicBezTo>
                    <a:pt x="31178" y="863"/>
                    <a:pt x="30830" y="335"/>
                    <a:pt x="30262" y="40"/>
                  </a:cubicBezTo>
                  <a:lnTo>
                    <a:pt x="30262" y="40"/>
                  </a:lnTo>
                  <a:cubicBezTo>
                    <a:pt x="30684" y="748"/>
                    <a:pt x="31071" y="1649"/>
                    <a:pt x="31016" y="2624"/>
                  </a:cubicBezTo>
                  <a:cubicBezTo>
                    <a:pt x="30654" y="1840"/>
                    <a:pt x="30015" y="883"/>
                    <a:pt x="28988" y="692"/>
                  </a:cubicBezTo>
                  <a:lnTo>
                    <a:pt x="28988" y="692"/>
                  </a:lnTo>
                  <a:cubicBezTo>
                    <a:pt x="29528" y="1187"/>
                    <a:pt x="30088" y="1834"/>
                    <a:pt x="30367" y="2638"/>
                  </a:cubicBezTo>
                  <a:cubicBezTo>
                    <a:pt x="30005" y="2168"/>
                    <a:pt x="29524" y="1770"/>
                    <a:pt x="28902" y="1653"/>
                  </a:cubicBezTo>
                  <a:lnTo>
                    <a:pt x="28902" y="1653"/>
                  </a:lnTo>
                  <a:cubicBezTo>
                    <a:pt x="29316" y="2029"/>
                    <a:pt x="29738" y="2498"/>
                    <a:pt x="30041" y="3054"/>
                  </a:cubicBezTo>
                  <a:cubicBezTo>
                    <a:pt x="27458" y="3224"/>
                    <a:pt x="24873" y="3415"/>
                    <a:pt x="22287" y="3488"/>
                  </a:cubicBezTo>
                  <a:cubicBezTo>
                    <a:pt x="21405" y="3513"/>
                    <a:pt x="20523" y="3524"/>
                    <a:pt x="19641" y="3524"/>
                  </a:cubicBezTo>
                  <a:cubicBezTo>
                    <a:pt x="15255" y="3524"/>
                    <a:pt x="10871" y="3244"/>
                    <a:pt x="6492" y="2964"/>
                  </a:cubicBezTo>
                  <a:cubicBezTo>
                    <a:pt x="3914" y="2798"/>
                    <a:pt x="2892" y="2626"/>
                    <a:pt x="379" y="2076"/>
                  </a:cubicBezTo>
                  <a:cubicBezTo>
                    <a:pt x="326" y="3744"/>
                    <a:pt x="39" y="6431"/>
                    <a:pt x="0" y="8101"/>
                  </a:cubicBezTo>
                  <a:lnTo>
                    <a:pt x="23168" y="8677"/>
                  </a:lnTo>
                  <a:lnTo>
                    <a:pt x="64302" y="7893"/>
                  </a:lnTo>
                  <a:cubicBezTo>
                    <a:pt x="59675" y="5080"/>
                    <a:pt x="43927" y="2880"/>
                    <a:pt x="38512" y="2773"/>
                  </a:cubicBezTo>
                  <a:cubicBezTo>
                    <a:pt x="38119" y="2766"/>
                    <a:pt x="37725" y="2762"/>
                    <a:pt x="37331" y="2762"/>
                  </a:cubicBezTo>
                  <a:cubicBezTo>
                    <a:pt x="35939" y="2762"/>
                    <a:pt x="34547" y="2806"/>
                    <a:pt x="33155" y="2874"/>
                  </a:cubicBezTo>
                  <a:cubicBezTo>
                    <a:pt x="33323" y="2487"/>
                    <a:pt x="33565" y="2150"/>
                    <a:pt x="33811" y="1869"/>
                  </a:cubicBezTo>
                  <a:lnTo>
                    <a:pt x="33811" y="1869"/>
                  </a:lnTo>
                  <a:cubicBezTo>
                    <a:pt x="33300" y="2028"/>
                    <a:pt x="32966" y="2452"/>
                    <a:pt x="32745" y="2894"/>
                  </a:cubicBezTo>
                  <a:cubicBezTo>
                    <a:pt x="32703" y="2896"/>
                    <a:pt x="32658" y="2898"/>
                    <a:pt x="32616" y="2899"/>
                  </a:cubicBezTo>
                  <a:cubicBezTo>
                    <a:pt x="32837" y="2199"/>
                    <a:pt x="33256" y="1593"/>
                    <a:pt x="33680" y="1108"/>
                  </a:cubicBezTo>
                  <a:lnTo>
                    <a:pt x="33680" y="1108"/>
                  </a:lnTo>
                  <a:cubicBezTo>
                    <a:pt x="32927" y="1343"/>
                    <a:pt x="32441" y="1986"/>
                    <a:pt x="32135" y="2640"/>
                  </a:cubicBezTo>
                  <a:cubicBezTo>
                    <a:pt x="32236" y="1641"/>
                    <a:pt x="32787" y="799"/>
                    <a:pt x="33340" y="161"/>
                  </a:cubicBezTo>
                  <a:lnTo>
                    <a:pt x="33340" y="161"/>
                  </a:lnTo>
                  <a:cubicBezTo>
                    <a:pt x="32736" y="347"/>
                    <a:pt x="32307" y="798"/>
                    <a:pt x="32001" y="1304"/>
                  </a:cubicBezTo>
                  <a:cubicBezTo>
                    <a:pt x="31981" y="954"/>
                    <a:pt x="31894" y="333"/>
                    <a:pt x="31537"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45555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1"/>
        <p:cNvGrpSpPr/>
        <p:nvPr/>
      </p:nvGrpSpPr>
      <p:grpSpPr>
        <a:xfrm>
          <a:off x="0" y="0"/>
          <a:ext cx="0" cy="0"/>
          <a:chOff x="0" y="0"/>
          <a:chExt cx="0" cy="0"/>
        </a:xfrm>
      </p:grpSpPr>
      <p:sp>
        <p:nvSpPr>
          <p:cNvPr id="272" name="Google Shape;272;p15"/>
          <p:cNvSpPr txBox="1">
            <a:spLocks noGrp="1"/>
          </p:cNvSpPr>
          <p:nvPr>
            <p:ph type="title"/>
          </p:nvPr>
        </p:nvSpPr>
        <p:spPr>
          <a:xfrm>
            <a:off x="2537896" y="1575300"/>
            <a:ext cx="46328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73" name="Google Shape;273;p15"/>
          <p:cNvSpPr txBox="1">
            <a:spLocks noGrp="1"/>
          </p:cNvSpPr>
          <p:nvPr>
            <p:ph type="title" idx="2" hasCustomPrompt="1"/>
          </p:nvPr>
        </p:nvSpPr>
        <p:spPr>
          <a:xfrm>
            <a:off x="1115500" y="1575300"/>
            <a:ext cx="12192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74" name="Google Shape;274;p15"/>
          <p:cNvSpPr txBox="1">
            <a:spLocks noGrp="1"/>
          </p:cNvSpPr>
          <p:nvPr>
            <p:ph type="title" idx="3"/>
          </p:nvPr>
        </p:nvSpPr>
        <p:spPr>
          <a:xfrm>
            <a:off x="2537896" y="2632100"/>
            <a:ext cx="46328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75" name="Google Shape;275;p15"/>
          <p:cNvSpPr txBox="1">
            <a:spLocks noGrp="1"/>
          </p:cNvSpPr>
          <p:nvPr>
            <p:ph type="title" idx="4" hasCustomPrompt="1"/>
          </p:nvPr>
        </p:nvSpPr>
        <p:spPr>
          <a:xfrm>
            <a:off x="1115500" y="2632100"/>
            <a:ext cx="12192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76" name="Google Shape;276;p15"/>
          <p:cNvSpPr txBox="1">
            <a:spLocks noGrp="1"/>
          </p:cNvSpPr>
          <p:nvPr>
            <p:ph type="title" idx="5"/>
          </p:nvPr>
        </p:nvSpPr>
        <p:spPr>
          <a:xfrm>
            <a:off x="2537896" y="3693200"/>
            <a:ext cx="46328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77" name="Google Shape;277;p15"/>
          <p:cNvSpPr txBox="1">
            <a:spLocks noGrp="1"/>
          </p:cNvSpPr>
          <p:nvPr>
            <p:ph type="title" idx="6" hasCustomPrompt="1"/>
          </p:nvPr>
        </p:nvSpPr>
        <p:spPr>
          <a:xfrm>
            <a:off x="1115500" y="3693200"/>
            <a:ext cx="12192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3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78" name="Google Shape;278;p15"/>
          <p:cNvSpPr txBox="1">
            <a:spLocks noGrp="1"/>
          </p:cNvSpPr>
          <p:nvPr>
            <p:ph type="title" idx="7"/>
          </p:nvPr>
        </p:nvSpPr>
        <p:spPr>
          <a:xfrm>
            <a:off x="960000" y="487680"/>
            <a:ext cx="10272000"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79" name="Google Shape;279;p15"/>
          <p:cNvGrpSpPr/>
          <p:nvPr/>
        </p:nvGrpSpPr>
        <p:grpSpPr>
          <a:xfrm>
            <a:off x="-687299" y="4838349"/>
            <a:ext cx="13959780" cy="2104184"/>
            <a:chOff x="-591675" y="3552562"/>
            <a:chExt cx="10469835" cy="1578138"/>
          </a:xfrm>
        </p:grpSpPr>
        <p:grpSp>
          <p:nvGrpSpPr>
            <p:cNvPr id="280" name="Google Shape;280;p15"/>
            <p:cNvGrpSpPr/>
            <p:nvPr/>
          </p:nvGrpSpPr>
          <p:grpSpPr>
            <a:xfrm flipH="1">
              <a:off x="-147057" y="3552562"/>
              <a:ext cx="9283619" cy="415506"/>
              <a:chOff x="1362425" y="1156950"/>
              <a:chExt cx="4673825" cy="557577"/>
            </a:xfrm>
          </p:grpSpPr>
          <p:sp>
            <p:nvSpPr>
              <p:cNvPr id="281" name="Google Shape;281;p15"/>
              <p:cNvSpPr/>
              <p:nvPr/>
            </p:nvSpPr>
            <p:spPr>
              <a:xfrm>
                <a:off x="1362425" y="1156950"/>
                <a:ext cx="4673825" cy="557577"/>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15"/>
              <p:cNvSpPr/>
              <p:nvPr/>
            </p:nvSpPr>
            <p:spPr>
              <a:xfrm>
                <a:off x="1498325" y="1354225"/>
                <a:ext cx="1450" cy="775"/>
              </a:xfrm>
              <a:custGeom>
                <a:avLst/>
                <a:gdLst/>
                <a:ahLst/>
                <a:cxnLst/>
                <a:rect l="l" t="t" r="r" b="b"/>
                <a:pathLst>
                  <a:path w="58" h="31" extrusionOk="0">
                    <a:moveTo>
                      <a:pt x="30" y="1"/>
                    </a:moveTo>
                    <a:lnTo>
                      <a:pt x="0" y="30"/>
                    </a:lnTo>
                    <a:lnTo>
                      <a:pt x="58" y="24"/>
                    </a:lnTo>
                    <a:lnTo>
                      <a:pt x="30" y="1"/>
                    </a:lnTo>
                    <a:close/>
                  </a:path>
                </a:pathLst>
              </a:custGeom>
              <a:solidFill>
                <a:srgbClr val="A2944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15"/>
              <p:cNvSpPr/>
              <p:nvPr/>
            </p:nvSpPr>
            <p:spPr>
              <a:xfrm>
                <a:off x="1362425" y="1156950"/>
                <a:ext cx="4673825" cy="557577"/>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15"/>
              <p:cNvSpPr/>
              <p:nvPr/>
            </p:nvSpPr>
            <p:spPr>
              <a:xfrm>
                <a:off x="1363375" y="1395075"/>
                <a:ext cx="4669425" cy="311725"/>
              </a:xfrm>
              <a:custGeom>
                <a:avLst/>
                <a:gdLst/>
                <a:ahLst/>
                <a:cxnLst/>
                <a:rect l="l" t="t" r="r" b="b"/>
                <a:pathLst>
                  <a:path w="186777" h="12469" extrusionOk="0">
                    <a:moveTo>
                      <a:pt x="56623" y="0"/>
                    </a:moveTo>
                    <a:cubicBezTo>
                      <a:pt x="37712" y="0"/>
                      <a:pt x="32913" y="6646"/>
                      <a:pt x="24728" y="6813"/>
                    </a:cubicBezTo>
                    <a:cubicBezTo>
                      <a:pt x="22334" y="6863"/>
                      <a:pt x="19915" y="6882"/>
                      <a:pt x="17485" y="6882"/>
                    </a:cubicBezTo>
                    <a:cubicBezTo>
                      <a:pt x="11662" y="6882"/>
                      <a:pt x="5777" y="6771"/>
                      <a:pt x="21" y="6695"/>
                    </a:cubicBezTo>
                    <a:cubicBezTo>
                      <a:pt x="1" y="7602"/>
                      <a:pt x="21" y="9413"/>
                      <a:pt x="21" y="9413"/>
                    </a:cubicBezTo>
                    <a:cubicBezTo>
                      <a:pt x="21" y="9413"/>
                      <a:pt x="51" y="11450"/>
                      <a:pt x="21" y="12469"/>
                    </a:cubicBezTo>
                    <a:lnTo>
                      <a:pt x="79119" y="12469"/>
                    </a:lnTo>
                    <a:cubicBezTo>
                      <a:pt x="79208" y="12451"/>
                      <a:pt x="79295" y="12433"/>
                      <a:pt x="79382" y="12414"/>
                    </a:cubicBezTo>
                    <a:cubicBezTo>
                      <a:pt x="79469" y="12433"/>
                      <a:pt x="79557" y="12451"/>
                      <a:pt x="79644" y="12469"/>
                    </a:cubicBezTo>
                    <a:lnTo>
                      <a:pt x="186745" y="12469"/>
                    </a:lnTo>
                    <a:cubicBezTo>
                      <a:pt x="186776" y="10769"/>
                      <a:pt x="186683" y="9070"/>
                      <a:pt x="186741" y="7371"/>
                    </a:cubicBezTo>
                    <a:cubicBezTo>
                      <a:pt x="186742" y="7316"/>
                      <a:pt x="186739" y="7262"/>
                      <a:pt x="186741" y="7208"/>
                    </a:cubicBezTo>
                    <a:cubicBezTo>
                      <a:pt x="180572" y="6761"/>
                      <a:pt x="174237" y="6632"/>
                      <a:pt x="167851" y="6632"/>
                    </a:cubicBezTo>
                    <a:cubicBezTo>
                      <a:pt x="158987" y="6632"/>
                      <a:pt x="150023" y="6882"/>
                      <a:pt x="141267" y="6882"/>
                    </a:cubicBezTo>
                    <a:cubicBezTo>
                      <a:pt x="138837" y="6882"/>
                      <a:pt x="136423" y="6862"/>
                      <a:pt x="134032" y="6813"/>
                    </a:cubicBezTo>
                    <a:cubicBezTo>
                      <a:pt x="123254" y="6594"/>
                      <a:pt x="92752" y="7324"/>
                      <a:pt x="79380" y="2415"/>
                    </a:cubicBezTo>
                    <a:cubicBezTo>
                      <a:pt x="70010" y="666"/>
                      <a:pt x="62609" y="0"/>
                      <a:pt x="56623"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85" name="Google Shape;285;p15"/>
            <p:cNvSpPr/>
            <p:nvPr/>
          </p:nvSpPr>
          <p:spPr>
            <a:xfrm flipH="1">
              <a:off x="-148600" y="3891202"/>
              <a:ext cx="9292209" cy="1114902"/>
            </a:xfrm>
            <a:custGeom>
              <a:avLst/>
              <a:gdLst/>
              <a:ahLst/>
              <a:cxnLst/>
              <a:rect l="l" t="t" r="r" b="b"/>
              <a:pathLst>
                <a:path w="187126" h="35898" extrusionOk="0">
                  <a:moveTo>
                    <a:pt x="214" y="1"/>
                  </a:moveTo>
                  <a:cubicBezTo>
                    <a:pt x="1" y="7563"/>
                    <a:pt x="214" y="22662"/>
                    <a:pt x="214" y="22662"/>
                  </a:cubicBezTo>
                  <a:cubicBezTo>
                    <a:pt x="214" y="22662"/>
                    <a:pt x="332" y="31485"/>
                    <a:pt x="214" y="35897"/>
                  </a:cubicBezTo>
                  <a:lnTo>
                    <a:pt x="186935" y="35897"/>
                  </a:lnTo>
                  <a:lnTo>
                    <a:pt x="186935" y="35896"/>
                  </a:lnTo>
                  <a:cubicBezTo>
                    <a:pt x="187126" y="32572"/>
                    <a:pt x="186894" y="29250"/>
                    <a:pt x="186935" y="25918"/>
                  </a:cubicBezTo>
                  <a:cubicBezTo>
                    <a:pt x="186998" y="20722"/>
                    <a:pt x="187003" y="15525"/>
                    <a:pt x="186935" y="10330"/>
                  </a:cubicBezTo>
                  <a:cubicBezTo>
                    <a:pt x="186890" y="6919"/>
                    <a:pt x="186863" y="3506"/>
                    <a:pt x="186935" y="96"/>
                  </a:cubicBezTo>
                  <a:lnTo>
                    <a:pt x="214"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15"/>
            <p:cNvSpPr/>
            <p:nvPr/>
          </p:nvSpPr>
          <p:spPr>
            <a:xfrm>
              <a:off x="-591675" y="4052100"/>
              <a:ext cx="10469835" cy="907235"/>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15"/>
            <p:cNvSpPr/>
            <p:nvPr/>
          </p:nvSpPr>
          <p:spPr>
            <a:xfrm flipH="1">
              <a:off x="-332850" y="4214250"/>
              <a:ext cx="9951976" cy="839388"/>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15"/>
            <p:cNvSpPr/>
            <p:nvPr/>
          </p:nvSpPr>
          <p:spPr>
            <a:xfrm flipH="1">
              <a:off x="-144608" y="4746600"/>
              <a:ext cx="9291849" cy="384100"/>
            </a:xfrm>
            <a:custGeom>
              <a:avLst/>
              <a:gdLst/>
              <a:ahLst/>
              <a:cxnLst/>
              <a:rect l="l" t="t" r="r" b="b"/>
              <a:pathLst>
                <a:path w="188533" h="15364" extrusionOk="0">
                  <a:moveTo>
                    <a:pt x="106" y="0"/>
                  </a:moveTo>
                  <a:lnTo>
                    <a:pt x="106" y="0"/>
                  </a:lnTo>
                  <a:cubicBezTo>
                    <a:pt x="1" y="3407"/>
                    <a:pt x="168" y="6811"/>
                    <a:pt x="106" y="10217"/>
                  </a:cubicBezTo>
                  <a:lnTo>
                    <a:pt x="106" y="15363"/>
                  </a:lnTo>
                  <a:lnTo>
                    <a:pt x="188415" y="15363"/>
                  </a:lnTo>
                  <a:cubicBezTo>
                    <a:pt x="188533" y="11595"/>
                    <a:pt x="188279" y="7099"/>
                    <a:pt x="188415" y="3330"/>
                  </a:cubicBezTo>
                  <a:cubicBezTo>
                    <a:pt x="186214" y="3018"/>
                    <a:pt x="183953" y="2890"/>
                    <a:pt x="181655" y="2890"/>
                  </a:cubicBezTo>
                  <a:cubicBezTo>
                    <a:pt x="172816" y="2890"/>
                    <a:pt x="163428" y="4772"/>
                    <a:pt x="154838" y="5211"/>
                  </a:cubicBezTo>
                  <a:cubicBezTo>
                    <a:pt x="153119" y="5299"/>
                    <a:pt x="151408" y="5338"/>
                    <a:pt x="149702" y="5338"/>
                  </a:cubicBezTo>
                  <a:cubicBezTo>
                    <a:pt x="136378" y="5338"/>
                    <a:pt x="123442" y="2958"/>
                    <a:pt x="110395" y="2958"/>
                  </a:cubicBezTo>
                  <a:cubicBezTo>
                    <a:pt x="104385" y="2958"/>
                    <a:pt x="98352" y="3463"/>
                    <a:pt x="92247" y="4938"/>
                  </a:cubicBezTo>
                  <a:cubicBezTo>
                    <a:pt x="86430" y="6344"/>
                    <a:pt x="80237" y="8131"/>
                    <a:pt x="74254" y="10427"/>
                  </a:cubicBezTo>
                  <a:cubicBezTo>
                    <a:pt x="74082" y="10328"/>
                    <a:pt x="73903" y="10233"/>
                    <a:pt x="73731" y="10135"/>
                  </a:cubicBezTo>
                  <a:cubicBezTo>
                    <a:pt x="73931" y="9534"/>
                    <a:pt x="74172" y="8979"/>
                    <a:pt x="74417" y="8489"/>
                  </a:cubicBezTo>
                  <a:lnTo>
                    <a:pt x="74417" y="8489"/>
                  </a:lnTo>
                  <a:cubicBezTo>
                    <a:pt x="73926" y="8781"/>
                    <a:pt x="73552" y="9282"/>
                    <a:pt x="73263" y="9876"/>
                  </a:cubicBezTo>
                  <a:cubicBezTo>
                    <a:pt x="73143" y="9809"/>
                    <a:pt x="73025" y="9744"/>
                    <a:pt x="72906" y="9677"/>
                  </a:cubicBezTo>
                  <a:cubicBezTo>
                    <a:pt x="73218" y="8559"/>
                    <a:pt x="73647" y="7547"/>
                    <a:pt x="74086" y="6671"/>
                  </a:cubicBezTo>
                  <a:lnTo>
                    <a:pt x="74086" y="6671"/>
                  </a:lnTo>
                  <a:cubicBezTo>
                    <a:pt x="73216" y="7189"/>
                    <a:pt x="72603" y="8172"/>
                    <a:pt x="72170" y="9289"/>
                  </a:cubicBezTo>
                  <a:cubicBezTo>
                    <a:pt x="72061" y="9231"/>
                    <a:pt x="71951" y="9177"/>
                    <a:pt x="71839" y="9119"/>
                  </a:cubicBezTo>
                  <a:cubicBezTo>
                    <a:pt x="72098" y="7331"/>
                    <a:pt x="72724" y="5741"/>
                    <a:pt x="73373" y="4449"/>
                  </a:cubicBezTo>
                  <a:lnTo>
                    <a:pt x="73373" y="4449"/>
                  </a:lnTo>
                  <a:cubicBezTo>
                    <a:pt x="72389" y="5033"/>
                    <a:pt x="71733" y="6213"/>
                    <a:pt x="71295" y="7509"/>
                  </a:cubicBezTo>
                  <a:cubicBezTo>
                    <a:pt x="71210" y="6665"/>
                    <a:pt x="70972" y="5179"/>
                    <a:pt x="70321" y="4449"/>
                  </a:cubicBezTo>
                  <a:lnTo>
                    <a:pt x="70321" y="4449"/>
                  </a:lnTo>
                  <a:cubicBezTo>
                    <a:pt x="70646" y="5771"/>
                    <a:pt x="70282" y="7934"/>
                    <a:pt x="70282" y="7934"/>
                  </a:cubicBezTo>
                  <a:cubicBezTo>
                    <a:pt x="69846" y="6615"/>
                    <a:pt x="69183" y="5410"/>
                    <a:pt x="68186" y="4815"/>
                  </a:cubicBezTo>
                  <a:lnTo>
                    <a:pt x="68186" y="4815"/>
                  </a:lnTo>
                  <a:cubicBezTo>
                    <a:pt x="68638" y="5716"/>
                    <a:pt x="69079" y="6763"/>
                    <a:pt x="69392" y="7920"/>
                  </a:cubicBezTo>
                  <a:cubicBezTo>
                    <a:pt x="65337" y="6050"/>
                    <a:pt x="61094" y="4604"/>
                    <a:pt x="56785" y="3540"/>
                  </a:cubicBezTo>
                  <a:cubicBezTo>
                    <a:pt x="48129" y="1402"/>
                    <a:pt x="39204" y="740"/>
                    <a:pt x="30301" y="740"/>
                  </a:cubicBezTo>
                  <a:cubicBezTo>
                    <a:pt x="29194" y="740"/>
                    <a:pt x="28087" y="750"/>
                    <a:pt x="26982" y="769"/>
                  </a:cubicBezTo>
                  <a:cubicBezTo>
                    <a:pt x="22281" y="850"/>
                    <a:pt x="17884" y="1077"/>
                    <a:pt x="13515" y="1077"/>
                  </a:cubicBezTo>
                  <a:cubicBezTo>
                    <a:pt x="9113" y="1077"/>
                    <a:pt x="4738" y="846"/>
                    <a:pt x="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15"/>
            <p:cNvSpPr/>
            <p:nvPr/>
          </p:nvSpPr>
          <p:spPr>
            <a:xfrm flipH="1">
              <a:off x="6083994" y="4836675"/>
              <a:ext cx="3133115" cy="216950"/>
            </a:xfrm>
            <a:custGeom>
              <a:avLst/>
              <a:gdLst/>
              <a:ahLst/>
              <a:cxnLst/>
              <a:rect l="l" t="t" r="r" b="b"/>
              <a:pathLst>
                <a:path w="64302" h="8678" extrusionOk="0">
                  <a:moveTo>
                    <a:pt x="31537" y="1"/>
                  </a:moveTo>
                  <a:lnTo>
                    <a:pt x="31537" y="1"/>
                  </a:lnTo>
                  <a:cubicBezTo>
                    <a:pt x="31680" y="558"/>
                    <a:pt x="31388" y="1424"/>
                    <a:pt x="31388" y="1424"/>
                  </a:cubicBezTo>
                  <a:lnTo>
                    <a:pt x="31388" y="1427"/>
                  </a:lnTo>
                  <a:cubicBezTo>
                    <a:pt x="31178" y="863"/>
                    <a:pt x="30830" y="335"/>
                    <a:pt x="30262" y="40"/>
                  </a:cubicBezTo>
                  <a:lnTo>
                    <a:pt x="30262" y="40"/>
                  </a:lnTo>
                  <a:cubicBezTo>
                    <a:pt x="30684" y="748"/>
                    <a:pt x="31071" y="1649"/>
                    <a:pt x="31016" y="2624"/>
                  </a:cubicBezTo>
                  <a:cubicBezTo>
                    <a:pt x="30654" y="1840"/>
                    <a:pt x="30015" y="883"/>
                    <a:pt x="28988" y="692"/>
                  </a:cubicBezTo>
                  <a:lnTo>
                    <a:pt x="28988" y="692"/>
                  </a:lnTo>
                  <a:cubicBezTo>
                    <a:pt x="29528" y="1187"/>
                    <a:pt x="30088" y="1834"/>
                    <a:pt x="30367" y="2638"/>
                  </a:cubicBezTo>
                  <a:cubicBezTo>
                    <a:pt x="30005" y="2168"/>
                    <a:pt x="29524" y="1770"/>
                    <a:pt x="28902" y="1653"/>
                  </a:cubicBezTo>
                  <a:lnTo>
                    <a:pt x="28902" y="1653"/>
                  </a:lnTo>
                  <a:cubicBezTo>
                    <a:pt x="29316" y="2029"/>
                    <a:pt x="29738" y="2498"/>
                    <a:pt x="30041" y="3054"/>
                  </a:cubicBezTo>
                  <a:cubicBezTo>
                    <a:pt x="27458" y="3224"/>
                    <a:pt x="24873" y="3415"/>
                    <a:pt x="22287" y="3488"/>
                  </a:cubicBezTo>
                  <a:cubicBezTo>
                    <a:pt x="21405" y="3513"/>
                    <a:pt x="20523" y="3524"/>
                    <a:pt x="19641" y="3524"/>
                  </a:cubicBezTo>
                  <a:cubicBezTo>
                    <a:pt x="15255" y="3524"/>
                    <a:pt x="10871" y="3244"/>
                    <a:pt x="6492" y="2964"/>
                  </a:cubicBezTo>
                  <a:cubicBezTo>
                    <a:pt x="3914" y="2798"/>
                    <a:pt x="2892" y="2626"/>
                    <a:pt x="379" y="2076"/>
                  </a:cubicBezTo>
                  <a:cubicBezTo>
                    <a:pt x="326" y="3744"/>
                    <a:pt x="39" y="6431"/>
                    <a:pt x="0" y="8101"/>
                  </a:cubicBezTo>
                  <a:lnTo>
                    <a:pt x="23168" y="8677"/>
                  </a:lnTo>
                  <a:lnTo>
                    <a:pt x="64302" y="7893"/>
                  </a:lnTo>
                  <a:cubicBezTo>
                    <a:pt x="59675" y="5080"/>
                    <a:pt x="43927" y="2880"/>
                    <a:pt x="38512" y="2773"/>
                  </a:cubicBezTo>
                  <a:cubicBezTo>
                    <a:pt x="38119" y="2766"/>
                    <a:pt x="37725" y="2762"/>
                    <a:pt x="37331" y="2762"/>
                  </a:cubicBezTo>
                  <a:cubicBezTo>
                    <a:pt x="35939" y="2762"/>
                    <a:pt x="34547" y="2806"/>
                    <a:pt x="33155" y="2874"/>
                  </a:cubicBezTo>
                  <a:cubicBezTo>
                    <a:pt x="33323" y="2487"/>
                    <a:pt x="33565" y="2150"/>
                    <a:pt x="33811" y="1869"/>
                  </a:cubicBezTo>
                  <a:lnTo>
                    <a:pt x="33811" y="1869"/>
                  </a:lnTo>
                  <a:cubicBezTo>
                    <a:pt x="33300" y="2028"/>
                    <a:pt x="32966" y="2452"/>
                    <a:pt x="32745" y="2894"/>
                  </a:cubicBezTo>
                  <a:cubicBezTo>
                    <a:pt x="32703" y="2896"/>
                    <a:pt x="32658" y="2898"/>
                    <a:pt x="32616" y="2899"/>
                  </a:cubicBezTo>
                  <a:cubicBezTo>
                    <a:pt x="32837" y="2199"/>
                    <a:pt x="33256" y="1593"/>
                    <a:pt x="33680" y="1108"/>
                  </a:cubicBezTo>
                  <a:lnTo>
                    <a:pt x="33680" y="1108"/>
                  </a:lnTo>
                  <a:cubicBezTo>
                    <a:pt x="32927" y="1343"/>
                    <a:pt x="32441" y="1986"/>
                    <a:pt x="32135" y="2640"/>
                  </a:cubicBezTo>
                  <a:cubicBezTo>
                    <a:pt x="32236" y="1641"/>
                    <a:pt x="32787" y="799"/>
                    <a:pt x="33340" y="161"/>
                  </a:cubicBezTo>
                  <a:lnTo>
                    <a:pt x="33340" y="161"/>
                  </a:lnTo>
                  <a:cubicBezTo>
                    <a:pt x="32736" y="347"/>
                    <a:pt x="32307" y="798"/>
                    <a:pt x="32001" y="1304"/>
                  </a:cubicBezTo>
                  <a:cubicBezTo>
                    <a:pt x="31981" y="954"/>
                    <a:pt x="31894" y="333"/>
                    <a:pt x="31537"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72806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90"/>
        <p:cNvGrpSpPr/>
        <p:nvPr/>
      </p:nvGrpSpPr>
      <p:grpSpPr>
        <a:xfrm>
          <a:off x="0" y="0"/>
          <a:ext cx="0" cy="0"/>
          <a:chOff x="0" y="0"/>
          <a:chExt cx="0" cy="0"/>
        </a:xfrm>
      </p:grpSpPr>
      <p:sp>
        <p:nvSpPr>
          <p:cNvPr id="291" name="Google Shape;291;p16"/>
          <p:cNvSpPr txBox="1">
            <a:spLocks noGrp="1"/>
          </p:cNvSpPr>
          <p:nvPr>
            <p:ph type="subTitle" idx="1"/>
          </p:nvPr>
        </p:nvSpPr>
        <p:spPr>
          <a:xfrm>
            <a:off x="960000" y="1939200"/>
            <a:ext cx="6461600" cy="18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2" name="Google Shape;292;p16"/>
          <p:cNvSpPr txBox="1">
            <a:spLocks noGrp="1"/>
          </p:cNvSpPr>
          <p:nvPr>
            <p:ph type="title"/>
          </p:nvPr>
        </p:nvSpPr>
        <p:spPr>
          <a:xfrm>
            <a:off x="960000" y="720000"/>
            <a:ext cx="6461600" cy="12192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93" name="Google Shape;293;p16"/>
          <p:cNvGrpSpPr/>
          <p:nvPr/>
        </p:nvGrpSpPr>
        <p:grpSpPr>
          <a:xfrm>
            <a:off x="-198133" y="4838349"/>
            <a:ext cx="12487612" cy="2121251"/>
            <a:chOff x="-148600" y="3552562"/>
            <a:chExt cx="9365709" cy="1590938"/>
          </a:xfrm>
        </p:grpSpPr>
        <p:sp>
          <p:nvSpPr>
            <p:cNvPr id="294" name="Google Shape;294;p16"/>
            <p:cNvSpPr/>
            <p:nvPr/>
          </p:nvSpPr>
          <p:spPr>
            <a:xfrm>
              <a:off x="-75100" y="3891202"/>
              <a:ext cx="9292209" cy="1114902"/>
            </a:xfrm>
            <a:custGeom>
              <a:avLst/>
              <a:gdLst/>
              <a:ahLst/>
              <a:cxnLst/>
              <a:rect l="l" t="t" r="r" b="b"/>
              <a:pathLst>
                <a:path w="187126" h="35898" extrusionOk="0">
                  <a:moveTo>
                    <a:pt x="214" y="1"/>
                  </a:moveTo>
                  <a:cubicBezTo>
                    <a:pt x="1" y="7563"/>
                    <a:pt x="214" y="22662"/>
                    <a:pt x="214" y="22662"/>
                  </a:cubicBezTo>
                  <a:cubicBezTo>
                    <a:pt x="214" y="22662"/>
                    <a:pt x="332" y="31485"/>
                    <a:pt x="214" y="35897"/>
                  </a:cubicBezTo>
                  <a:lnTo>
                    <a:pt x="186935" y="35897"/>
                  </a:lnTo>
                  <a:lnTo>
                    <a:pt x="186935" y="35896"/>
                  </a:lnTo>
                  <a:cubicBezTo>
                    <a:pt x="187126" y="32572"/>
                    <a:pt x="186894" y="29250"/>
                    <a:pt x="186935" y="25918"/>
                  </a:cubicBezTo>
                  <a:cubicBezTo>
                    <a:pt x="186998" y="20722"/>
                    <a:pt x="187003" y="15525"/>
                    <a:pt x="186935" y="10330"/>
                  </a:cubicBezTo>
                  <a:cubicBezTo>
                    <a:pt x="186890" y="6919"/>
                    <a:pt x="186863" y="3506"/>
                    <a:pt x="186935" y="96"/>
                  </a:cubicBezTo>
                  <a:lnTo>
                    <a:pt x="21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16"/>
            <p:cNvSpPr/>
            <p:nvPr/>
          </p:nvSpPr>
          <p:spPr>
            <a:xfrm>
              <a:off x="-75100" y="3891202"/>
              <a:ext cx="9292209" cy="1114902"/>
            </a:xfrm>
            <a:custGeom>
              <a:avLst/>
              <a:gdLst/>
              <a:ahLst/>
              <a:cxnLst/>
              <a:rect l="l" t="t" r="r" b="b"/>
              <a:pathLst>
                <a:path w="187126" h="35898" extrusionOk="0">
                  <a:moveTo>
                    <a:pt x="214" y="1"/>
                  </a:moveTo>
                  <a:cubicBezTo>
                    <a:pt x="1" y="7563"/>
                    <a:pt x="214" y="22662"/>
                    <a:pt x="214" y="22662"/>
                  </a:cubicBezTo>
                  <a:cubicBezTo>
                    <a:pt x="214" y="22662"/>
                    <a:pt x="332" y="31485"/>
                    <a:pt x="214" y="35897"/>
                  </a:cubicBezTo>
                  <a:lnTo>
                    <a:pt x="186935" y="35897"/>
                  </a:lnTo>
                  <a:lnTo>
                    <a:pt x="186935" y="35896"/>
                  </a:lnTo>
                  <a:cubicBezTo>
                    <a:pt x="187126" y="32572"/>
                    <a:pt x="186894" y="29250"/>
                    <a:pt x="186935" y="25918"/>
                  </a:cubicBezTo>
                  <a:cubicBezTo>
                    <a:pt x="186998" y="20722"/>
                    <a:pt x="187003" y="15525"/>
                    <a:pt x="186935" y="10330"/>
                  </a:cubicBezTo>
                  <a:cubicBezTo>
                    <a:pt x="186890" y="6919"/>
                    <a:pt x="186863" y="3506"/>
                    <a:pt x="186935" y="96"/>
                  </a:cubicBezTo>
                  <a:lnTo>
                    <a:pt x="214" y="1"/>
                  </a:lnTo>
                  <a:close/>
                </a:path>
              </a:pathLst>
            </a:custGeom>
            <a:solidFill>
              <a:srgbClr val="FFFFFF">
                <a:alpha val="1131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96" name="Google Shape;296;p16"/>
            <p:cNvGrpSpPr/>
            <p:nvPr/>
          </p:nvGrpSpPr>
          <p:grpSpPr>
            <a:xfrm>
              <a:off x="-68052" y="3552562"/>
              <a:ext cx="9283619" cy="415506"/>
              <a:chOff x="1362425" y="1156950"/>
              <a:chExt cx="4673825" cy="557577"/>
            </a:xfrm>
          </p:grpSpPr>
          <p:sp>
            <p:nvSpPr>
              <p:cNvPr id="297" name="Google Shape;297;p16"/>
              <p:cNvSpPr/>
              <p:nvPr/>
            </p:nvSpPr>
            <p:spPr>
              <a:xfrm>
                <a:off x="1362425" y="1156950"/>
                <a:ext cx="4673825" cy="557577"/>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16"/>
              <p:cNvSpPr/>
              <p:nvPr/>
            </p:nvSpPr>
            <p:spPr>
              <a:xfrm>
                <a:off x="1498325" y="1354225"/>
                <a:ext cx="1450" cy="775"/>
              </a:xfrm>
              <a:custGeom>
                <a:avLst/>
                <a:gdLst/>
                <a:ahLst/>
                <a:cxnLst/>
                <a:rect l="l" t="t" r="r" b="b"/>
                <a:pathLst>
                  <a:path w="58" h="31" extrusionOk="0">
                    <a:moveTo>
                      <a:pt x="30" y="1"/>
                    </a:moveTo>
                    <a:lnTo>
                      <a:pt x="0" y="30"/>
                    </a:lnTo>
                    <a:lnTo>
                      <a:pt x="58" y="24"/>
                    </a:lnTo>
                    <a:lnTo>
                      <a:pt x="30" y="1"/>
                    </a:lnTo>
                    <a:close/>
                  </a:path>
                </a:pathLst>
              </a:custGeom>
              <a:solidFill>
                <a:srgbClr val="A2944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16"/>
              <p:cNvSpPr/>
              <p:nvPr/>
            </p:nvSpPr>
            <p:spPr>
              <a:xfrm>
                <a:off x="1362425" y="1156950"/>
                <a:ext cx="4673825" cy="557577"/>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16"/>
              <p:cNvSpPr/>
              <p:nvPr/>
            </p:nvSpPr>
            <p:spPr>
              <a:xfrm>
                <a:off x="1363375" y="1395075"/>
                <a:ext cx="4669425" cy="311725"/>
              </a:xfrm>
              <a:custGeom>
                <a:avLst/>
                <a:gdLst/>
                <a:ahLst/>
                <a:cxnLst/>
                <a:rect l="l" t="t" r="r" b="b"/>
                <a:pathLst>
                  <a:path w="186777" h="12469" extrusionOk="0">
                    <a:moveTo>
                      <a:pt x="56623" y="0"/>
                    </a:moveTo>
                    <a:cubicBezTo>
                      <a:pt x="37712" y="0"/>
                      <a:pt x="32913" y="6646"/>
                      <a:pt x="24728" y="6813"/>
                    </a:cubicBezTo>
                    <a:cubicBezTo>
                      <a:pt x="22334" y="6863"/>
                      <a:pt x="19915" y="6882"/>
                      <a:pt x="17485" y="6882"/>
                    </a:cubicBezTo>
                    <a:cubicBezTo>
                      <a:pt x="11662" y="6882"/>
                      <a:pt x="5777" y="6771"/>
                      <a:pt x="21" y="6695"/>
                    </a:cubicBezTo>
                    <a:cubicBezTo>
                      <a:pt x="1" y="7602"/>
                      <a:pt x="21" y="9413"/>
                      <a:pt x="21" y="9413"/>
                    </a:cubicBezTo>
                    <a:cubicBezTo>
                      <a:pt x="21" y="9413"/>
                      <a:pt x="51" y="11450"/>
                      <a:pt x="21" y="12469"/>
                    </a:cubicBezTo>
                    <a:lnTo>
                      <a:pt x="79119" y="12469"/>
                    </a:lnTo>
                    <a:cubicBezTo>
                      <a:pt x="79208" y="12451"/>
                      <a:pt x="79295" y="12433"/>
                      <a:pt x="79382" y="12414"/>
                    </a:cubicBezTo>
                    <a:cubicBezTo>
                      <a:pt x="79469" y="12433"/>
                      <a:pt x="79557" y="12451"/>
                      <a:pt x="79644" y="12469"/>
                    </a:cubicBezTo>
                    <a:lnTo>
                      <a:pt x="186745" y="12469"/>
                    </a:lnTo>
                    <a:cubicBezTo>
                      <a:pt x="186776" y="10769"/>
                      <a:pt x="186683" y="9070"/>
                      <a:pt x="186741" y="7371"/>
                    </a:cubicBezTo>
                    <a:cubicBezTo>
                      <a:pt x="186742" y="7316"/>
                      <a:pt x="186739" y="7262"/>
                      <a:pt x="186741" y="7208"/>
                    </a:cubicBezTo>
                    <a:cubicBezTo>
                      <a:pt x="180572" y="6761"/>
                      <a:pt x="174237" y="6632"/>
                      <a:pt x="167851" y="6632"/>
                    </a:cubicBezTo>
                    <a:cubicBezTo>
                      <a:pt x="158987" y="6632"/>
                      <a:pt x="150023" y="6882"/>
                      <a:pt x="141267" y="6882"/>
                    </a:cubicBezTo>
                    <a:cubicBezTo>
                      <a:pt x="138837" y="6882"/>
                      <a:pt x="136423" y="6862"/>
                      <a:pt x="134032" y="6813"/>
                    </a:cubicBezTo>
                    <a:cubicBezTo>
                      <a:pt x="123254" y="6594"/>
                      <a:pt x="92752" y="7324"/>
                      <a:pt x="79380" y="2415"/>
                    </a:cubicBezTo>
                    <a:cubicBezTo>
                      <a:pt x="70010" y="666"/>
                      <a:pt x="62609" y="0"/>
                      <a:pt x="56623"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01" name="Google Shape;301;p16"/>
            <p:cNvSpPr/>
            <p:nvPr/>
          </p:nvSpPr>
          <p:spPr>
            <a:xfrm>
              <a:off x="-78732" y="4746600"/>
              <a:ext cx="9291849" cy="384100"/>
            </a:xfrm>
            <a:custGeom>
              <a:avLst/>
              <a:gdLst/>
              <a:ahLst/>
              <a:cxnLst/>
              <a:rect l="l" t="t" r="r" b="b"/>
              <a:pathLst>
                <a:path w="188533" h="15364" extrusionOk="0">
                  <a:moveTo>
                    <a:pt x="106" y="0"/>
                  </a:moveTo>
                  <a:lnTo>
                    <a:pt x="106" y="0"/>
                  </a:lnTo>
                  <a:cubicBezTo>
                    <a:pt x="1" y="3407"/>
                    <a:pt x="168" y="6811"/>
                    <a:pt x="106" y="10217"/>
                  </a:cubicBezTo>
                  <a:lnTo>
                    <a:pt x="106" y="15363"/>
                  </a:lnTo>
                  <a:lnTo>
                    <a:pt x="188415" y="15363"/>
                  </a:lnTo>
                  <a:cubicBezTo>
                    <a:pt x="188533" y="11595"/>
                    <a:pt x="188279" y="7099"/>
                    <a:pt x="188415" y="3330"/>
                  </a:cubicBezTo>
                  <a:cubicBezTo>
                    <a:pt x="186214" y="3018"/>
                    <a:pt x="183953" y="2890"/>
                    <a:pt x="181655" y="2890"/>
                  </a:cubicBezTo>
                  <a:cubicBezTo>
                    <a:pt x="172816" y="2890"/>
                    <a:pt x="163428" y="4772"/>
                    <a:pt x="154838" y="5211"/>
                  </a:cubicBezTo>
                  <a:cubicBezTo>
                    <a:pt x="153119" y="5299"/>
                    <a:pt x="151408" y="5338"/>
                    <a:pt x="149702" y="5338"/>
                  </a:cubicBezTo>
                  <a:cubicBezTo>
                    <a:pt x="136378" y="5338"/>
                    <a:pt x="123442" y="2958"/>
                    <a:pt x="110395" y="2958"/>
                  </a:cubicBezTo>
                  <a:cubicBezTo>
                    <a:pt x="104385" y="2958"/>
                    <a:pt x="98352" y="3463"/>
                    <a:pt x="92247" y="4938"/>
                  </a:cubicBezTo>
                  <a:cubicBezTo>
                    <a:pt x="86430" y="6344"/>
                    <a:pt x="80237" y="8131"/>
                    <a:pt x="74254" y="10427"/>
                  </a:cubicBezTo>
                  <a:cubicBezTo>
                    <a:pt x="74082" y="10328"/>
                    <a:pt x="73903" y="10233"/>
                    <a:pt x="73731" y="10135"/>
                  </a:cubicBezTo>
                  <a:cubicBezTo>
                    <a:pt x="73931" y="9534"/>
                    <a:pt x="74172" y="8979"/>
                    <a:pt x="74417" y="8489"/>
                  </a:cubicBezTo>
                  <a:lnTo>
                    <a:pt x="74417" y="8489"/>
                  </a:lnTo>
                  <a:cubicBezTo>
                    <a:pt x="73926" y="8781"/>
                    <a:pt x="73552" y="9282"/>
                    <a:pt x="73263" y="9876"/>
                  </a:cubicBezTo>
                  <a:cubicBezTo>
                    <a:pt x="73143" y="9809"/>
                    <a:pt x="73025" y="9744"/>
                    <a:pt x="72906" y="9677"/>
                  </a:cubicBezTo>
                  <a:cubicBezTo>
                    <a:pt x="73218" y="8559"/>
                    <a:pt x="73647" y="7547"/>
                    <a:pt x="74086" y="6671"/>
                  </a:cubicBezTo>
                  <a:lnTo>
                    <a:pt x="74086" y="6671"/>
                  </a:lnTo>
                  <a:cubicBezTo>
                    <a:pt x="73216" y="7189"/>
                    <a:pt x="72603" y="8172"/>
                    <a:pt x="72170" y="9289"/>
                  </a:cubicBezTo>
                  <a:cubicBezTo>
                    <a:pt x="72061" y="9231"/>
                    <a:pt x="71951" y="9177"/>
                    <a:pt x="71839" y="9119"/>
                  </a:cubicBezTo>
                  <a:cubicBezTo>
                    <a:pt x="72098" y="7331"/>
                    <a:pt x="72724" y="5741"/>
                    <a:pt x="73373" y="4449"/>
                  </a:cubicBezTo>
                  <a:lnTo>
                    <a:pt x="73373" y="4449"/>
                  </a:lnTo>
                  <a:cubicBezTo>
                    <a:pt x="72389" y="5033"/>
                    <a:pt x="71733" y="6213"/>
                    <a:pt x="71295" y="7509"/>
                  </a:cubicBezTo>
                  <a:cubicBezTo>
                    <a:pt x="71210" y="6665"/>
                    <a:pt x="70972" y="5179"/>
                    <a:pt x="70321" y="4449"/>
                  </a:cubicBezTo>
                  <a:lnTo>
                    <a:pt x="70321" y="4449"/>
                  </a:lnTo>
                  <a:cubicBezTo>
                    <a:pt x="70646" y="5771"/>
                    <a:pt x="70282" y="7934"/>
                    <a:pt x="70282" y="7934"/>
                  </a:cubicBezTo>
                  <a:cubicBezTo>
                    <a:pt x="69846" y="6615"/>
                    <a:pt x="69183" y="5410"/>
                    <a:pt x="68186" y="4815"/>
                  </a:cubicBezTo>
                  <a:lnTo>
                    <a:pt x="68186" y="4815"/>
                  </a:lnTo>
                  <a:cubicBezTo>
                    <a:pt x="68638" y="5716"/>
                    <a:pt x="69079" y="6763"/>
                    <a:pt x="69392" y="7920"/>
                  </a:cubicBezTo>
                  <a:cubicBezTo>
                    <a:pt x="65337" y="6050"/>
                    <a:pt x="61094" y="4604"/>
                    <a:pt x="56785" y="3540"/>
                  </a:cubicBezTo>
                  <a:cubicBezTo>
                    <a:pt x="48129" y="1402"/>
                    <a:pt x="39204" y="740"/>
                    <a:pt x="30301" y="740"/>
                  </a:cubicBezTo>
                  <a:cubicBezTo>
                    <a:pt x="29194" y="740"/>
                    <a:pt x="28087" y="750"/>
                    <a:pt x="26982" y="769"/>
                  </a:cubicBezTo>
                  <a:cubicBezTo>
                    <a:pt x="22281" y="850"/>
                    <a:pt x="17884" y="1077"/>
                    <a:pt x="13515" y="1077"/>
                  </a:cubicBezTo>
                  <a:cubicBezTo>
                    <a:pt x="9113" y="1077"/>
                    <a:pt x="4738" y="846"/>
                    <a:pt x="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16"/>
            <p:cNvSpPr/>
            <p:nvPr/>
          </p:nvSpPr>
          <p:spPr>
            <a:xfrm>
              <a:off x="-148600" y="4836675"/>
              <a:ext cx="3133115" cy="216950"/>
            </a:xfrm>
            <a:custGeom>
              <a:avLst/>
              <a:gdLst/>
              <a:ahLst/>
              <a:cxnLst/>
              <a:rect l="l" t="t" r="r" b="b"/>
              <a:pathLst>
                <a:path w="64302" h="8678" extrusionOk="0">
                  <a:moveTo>
                    <a:pt x="31537" y="1"/>
                  </a:moveTo>
                  <a:lnTo>
                    <a:pt x="31537" y="1"/>
                  </a:lnTo>
                  <a:cubicBezTo>
                    <a:pt x="31680" y="558"/>
                    <a:pt x="31388" y="1424"/>
                    <a:pt x="31388" y="1424"/>
                  </a:cubicBezTo>
                  <a:lnTo>
                    <a:pt x="31388" y="1427"/>
                  </a:lnTo>
                  <a:cubicBezTo>
                    <a:pt x="31178" y="863"/>
                    <a:pt x="30830" y="335"/>
                    <a:pt x="30262" y="40"/>
                  </a:cubicBezTo>
                  <a:lnTo>
                    <a:pt x="30262" y="40"/>
                  </a:lnTo>
                  <a:cubicBezTo>
                    <a:pt x="30684" y="748"/>
                    <a:pt x="31071" y="1649"/>
                    <a:pt x="31016" y="2624"/>
                  </a:cubicBezTo>
                  <a:cubicBezTo>
                    <a:pt x="30654" y="1840"/>
                    <a:pt x="30015" y="883"/>
                    <a:pt x="28988" y="692"/>
                  </a:cubicBezTo>
                  <a:lnTo>
                    <a:pt x="28988" y="692"/>
                  </a:lnTo>
                  <a:cubicBezTo>
                    <a:pt x="29528" y="1187"/>
                    <a:pt x="30088" y="1834"/>
                    <a:pt x="30367" y="2638"/>
                  </a:cubicBezTo>
                  <a:cubicBezTo>
                    <a:pt x="30005" y="2168"/>
                    <a:pt x="29524" y="1770"/>
                    <a:pt x="28902" y="1653"/>
                  </a:cubicBezTo>
                  <a:lnTo>
                    <a:pt x="28902" y="1653"/>
                  </a:lnTo>
                  <a:cubicBezTo>
                    <a:pt x="29316" y="2029"/>
                    <a:pt x="29738" y="2498"/>
                    <a:pt x="30041" y="3054"/>
                  </a:cubicBezTo>
                  <a:cubicBezTo>
                    <a:pt x="27458" y="3224"/>
                    <a:pt x="24873" y="3415"/>
                    <a:pt x="22287" y="3488"/>
                  </a:cubicBezTo>
                  <a:cubicBezTo>
                    <a:pt x="21405" y="3513"/>
                    <a:pt x="20523" y="3524"/>
                    <a:pt x="19641" y="3524"/>
                  </a:cubicBezTo>
                  <a:cubicBezTo>
                    <a:pt x="15255" y="3524"/>
                    <a:pt x="10871" y="3244"/>
                    <a:pt x="6492" y="2964"/>
                  </a:cubicBezTo>
                  <a:cubicBezTo>
                    <a:pt x="3914" y="2798"/>
                    <a:pt x="2892" y="2626"/>
                    <a:pt x="379" y="2076"/>
                  </a:cubicBezTo>
                  <a:cubicBezTo>
                    <a:pt x="326" y="3744"/>
                    <a:pt x="39" y="6431"/>
                    <a:pt x="0" y="8101"/>
                  </a:cubicBezTo>
                  <a:lnTo>
                    <a:pt x="23168" y="8677"/>
                  </a:lnTo>
                  <a:lnTo>
                    <a:pt x="64302" y="7893"/>
                  </a:lnTo>
                  <a:cubicBezTo>
                    <a:pt x="59675" y="5080"/>
                    <a:pt x="43927" y="2880"/>
                    <a:pt x="38512" y="2773"/>
                  </a:cubicBezTo>
                  <a:cubicBezTo>
                    <a:pt x="38119" y="2766"/>
                    <a:pt x="37725" y="2762"/>
                    <a:pt x="37331" y="2762"/>
                  </a:cubicBezTo>
                  <a:cubicBezTo>
                    <a:pt x="35939" y="2762"/>
                    <a:pt x="34547" y="2806"/>
                    <a:pt x="33155" y="2874"/>
                  </a:cubicBezTo>
                  <a:cubicBezTo>
                    <a:pt x="33323" y="2487"/>
                    <a:pt x="33565" y="2150"/>
                    <a:pt x="33811" y="1869"/>
                  </a:cubicBezTo>
                  <a:lnTo>
                    <a:pt x="33811" y="1869"/>
                  </a:lnTo>
                  <a:cubicBezTo>
                    <a:pt x="33300" y="2028"/>
                    <a:pt x="32966" y="2452"/>
                    <a:pt x="32745" y="2894"/>
                  </a:cubicBezTo>
                  <a:cubicBezTo>
                    <a:pt x="32703" y="2896"/>
                    <a:pt x="32658" y="2898"/>
                    <a:pt x="32616" y="2899"/>
                  </a:cubicBezTo>
                  <a:cubicBezTo>
                    <a:pt x="32837" y="2199"/>
                    <a:pt x="33256" y="1593"/>
                    <a:pt x="33680" y="1108"/>
                  </a:cubicBezTo>
                  <a:lnTo>
                    <a:pt x="33680" y="1108"/>
                  </a:lnTo>
                  <a:cubicBezTo>
                    <a:pt x="32927" y="1343"/>
                    <a:pt x="32441" y="1986"/>
                    <a:pt x="32135" y="2640"/>
                  </a:cubicBezTo>
                  <a:cubicBezTo>
                    <a:pt x="32236" y="1641"/>
                    <a:pt x="32787" y="799"/>
                    <a:pt x="33340" y="161"/>
                  </a:cubicBezTo>
                  <a:lnTo>
                    <a:pt x="33340" y="161"/>
                  </a:lnTo>
                  <a:cubicBezTo>
                    <a:pt x="32736" y="347"/>
                    <a:pt x="32307" y="798"/>
                    <a:pt x="32001" y="1304"/>
                  </a:cubicBezTo>
                  <a:cubicBezTo>
                    <a:pt x="31981" y="954"/>
                    <a:pt x="31894" y="333"/>
                    <a:pt x="31537"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16"/>
            <p:cNvSpPr/>
            <p:nvPr/>
          </p:nvSpPr>
          <p:spPr>
            <a:xfrm>
              <a:off x="3249313" y="4837175"/>
              <a:ext cx="5965107" cy="306325"/>
            </a:xfrm>
            <a:custGeom>
              <a:avLst/>
              <a:gdLst/>
              <a:ahLst/>
              <a:cxnLst/>
              <a:rect l="l" t="t" r="r" b="b"/>
              <a:pathLst>
                <a:path w="120125" h="12253" extrusionOk="0">
                  <a:moveTo>
                    <a:pt x="120064" y="1"/>
                  </a:moveTo>
                  <a:lnTo>
                    <a:pt x="120064" y="1"/>
                  </a:lnTo>
                  <a:cubicBezTo>
                    <a:pt x="111353" y="2356"/>
                    <a:pt x="101459" y="4640"/>
                    <a:pt x="92450" y="4982"/>
                  </a:cubicBezTo>
                  <a:cubicBezTo>
                    <a:pt x="91581" y="5015"/>
                    <a:pt x="90711" y="5030"/>
                    <a:pt x="89841" y="5030"/>
                  </a:cubicBezTo>
                  <a:cubicBezTo>
                    <a:pt x="84349" y="5030"/>
                    <a:pt x="78860" y="4442"/>
                    <a:pt x="73371" y="4128"/>
                  </a:cubicBezTo>
                  <a:cubicBezTo>
                    <a:pt x="70262" y="3950"/>
                    <a:pt x="67148" y="3862"/>
                    <a:pt x="64034" y="3862"/>
                  </a:cubicBezTo>
                  <a:cubicBezTo>
                    <a:pt x="59411" y="3862"/>
                    <a:pt x="54788" y="4057"/>
                    <a:pt x="50181" y="4448"/>
                  </a:cubicBezTo>
                  <a:cubicBezTo>
                    <a:pt x="49835" y="4477"/>
                    <a:pt x="49485" y="4510"/>
                    <a:pt x="49137" y="4541"/>
                  </a:cubicBezTo>
                  <a:cubicBezTo>
                    <a:pt x="49283" y="4406"/>
                    <a:pt x="49434" y="4282"/>
                    <a:pt x="49584" y="4168"/>
                  </a:cubicBezTo>
                  <a:lnTo>
                    <a:pt x="49584" y="4168"/>
                  </a:lnTo>
                  <a:cubicBezTo>
                    <a:pt x="49213" y="4202"/>
                    <a:pt x="48890" y="4366"/>
                    <a:pt x="48618" y="4586"/>
                  </a:cubicBezTo>
                  <a:cubicBezTo>
                    <a:pt x="48511" y="4595"/>
                    <a:pt x="48407" y="4606"/>
                    <a:pt x="48300" y="4616"/>
                  </a:cubicBezTo>
                  <a:cubicBezTo>
                    <a:pt x="48681" y="4089"/>
                    <a:pt x="49160" y="3659"/>
                    <a:pt x="49623" y="3314"/>
                  </a:cubicBezTo>
                  <a:lnTo>
                    <a:pt x="49623" y="3314"/>
                  </a:lnTo>
                  <a:cubicBezTo>
                    <a:pt x="48749" y="3390"/>
                    <a:pt x="48072" y="3974"/>
                    <a:pt x="47584" y="4614"/>
                  </a:cubicBezTo>
                  <a:cubicBezTo>
                    <a:pt x="47927" y="3553"/>
                    <a:pt x="48726" y="2770"/>
                    <a:pt x="49479" y="2210"/>
                  </a:cubicBezTo>
                  <a:lnTo>
                    <a:pt x="49479" y="2210"/>
                  </a:lnTo>
                  <a:cubicBezTo>
                    <a:pt x="48781" y="2270"/>
                    <a:pt x="48210" y="2654"/>
                    <a:pt x="47759" y="3131"/>
                  </a:cubicBezTo>
                  <a:cubicBezTo>
                    <a:pt x="47822" y="2747"/>
                    <a:pt x="47871" y="2054"/>
                    <a:pt x="47562" y="1610"/>
                  </a:cubicBezTo>
                  <a:lnTo>
                    <a:pt x="47562" y="1610"/>
                  </a:lnTo>
                  <a:cubicBezTo>
                    <a:pt x="47585" y="2248"/>
                    <a:pt x="47064" y="3115"/>
                    <a:pt x="47064" y="3115"/>
                  </a:cubicBezTo>
                  <a:cubicBezTo>
                    <a:pt x="46969" y="2457"/>
                    <a:pt x="46719" y="1803"/>
                    <a:pt x="46172" y="1349"/>
                  </a:cubicBezTo>
                  <a:lnTo>
                    <a:pt x="46172" y="1349"/>
                  </a:lnTo>
                  <a:cubicBezTo>
                    <a:pt x="46464" y="2217"/>
                    <a:pt x="46672" y="3286"/>
                    <a:pt x="46380" y="4328"/>
                  </a:cubicBezTo>
                  <a:cubicBezTo>
                    <a:pt x="46175" y="3395"/>
                    <a:pt x="45705" y="2203"/>
                    <a:pt x="44639" y="1756"/>
                  </a:cubicBezTo>
                  <a:lnTo>
                    <a:pt x="44639" y="1756"/>
                  </a:lnTo>
                  <a:cubicBezTo>
                    <a:pt x="45111" y="2419"/>
                    <a:pt x="45563" y="3252"/>
                    <a:pt x="45675" y="4188"/>
                  </a:cubicBezTo>
                  <a:cubicBezTo>
                    <a:pt x="45394" y="3594"/>
                    <a:pt x="44967" y="3048"/>
                    <a:pt x="44321" y="2777"/>
                  </a:cubicBezTo>
                  <a:lnTo>
                    <a:pt x="44321" y="2777"/>
                  </a:lnTo>
                  <a:cubicBezTo>
                    <a:pt x="44740" y="3367"/>
                    <a:pt x="45144" y="4091"/>
                    <a:pt x="45307" y="4903"/>
                  </a:cubicBezTo>
                  <a:cubicBezTo>
                    <a:pt x="42533" y="5169"/>
                    <a:pt x="39757" y="5417"/>
                    <a:pt x="36974" y="5496"/>
                  </a:cubicBezTo>
                  <a:cubicBezTo>
                    <a:pt x="36286" y="5516"/>
                    <a:pt x="35598" y="5526"/>
                    <a:pt x="34903" y="5527"/>
                  </a:cubicBezTo>
                  <a:cubicBezTo>
                    <a:pt x="34995" y="5158"/>
                    <a:pt x="35175" y="4824"/>
                    <a:pt x="35365" y="4546"/>
                  </a:cubicBezTo>
                  <a:lnTo>
                    <a:pt x="35365" y="4546"/>
                  </a:lnTo>
                  <a:cubicBezTo>
                    <a:pt x="34947" y="4731"/>
                    <a:pt x="34715" y="5131"/>
                    <a:pt x="34585" y="5527"/>
                  </a:cubicBezTo>
                  <a:lnTo>
                    <a:pt x="34496" y="5527"/>
                  </a:lnTo>
                  <a:cubicBezTo>
                    <a:pt x="34602" y="4926"/>
                    <a:pt x="34889" y="4386"/>
                    <a:pt x="35191" y="3948"/>
                  </a:cubicBezTo>
                  <a:lnTo>
                    <a:pt x="35191" y="3948"/>
                  </a:lnTo>
                  <a:cubicBezTo>
                    <a:pt x="34607" y="4206"/>
                    <a:pt x="34276" y="4769"/>
                    <a:pt x="34090" y="5322"/>
                  </a:cubicBezTo>
                  <a:cubicBezTo>
                    <a:pt x="34077" y="4510"/>
                    <a:pt x="34444" y="3783"/>
                    <a:pt x="34830" y="3218"/>
                  </a:cubicBezTo>
                  <a:lnTo>
                    <a:pt x="34830" y="3218"/>
                  </a:lnTo>
                  <a:cubicBezTo>
                    <a:pt x="34364" y="3423"/>
                    <a:pt x="34060" y="3823"/>
                    <a:pt x="33861" y="4258"/>
                  </a:cubicBezTo>
                  <a:cubicBezTo>
                    <a:pt x="33813" y="3980"/>
                    <a:pt x="33687" y="3489"/>
                    <a:pt x="33369" y="3257"/>
                  </a:cubicBezTo>
                  <a:lnTo>
                    <a:pt x="33369" y="3257"/>
                  </a:lnTo>
                  <a:cubicBezTo>
                    <a:pt x="33535" y="3691"/>
                    <a:pt x="33380" y="4412"/>
                    <a:pt x="33380" y="4412"/>
                  </a:cubicBezTo>
                  <a:lnTo>
                    <a:pt x="33380" y="4414"/>
                  </a:lnTo>
                  <a:cubicBezTo>
                    <a:pt x="33159" y="3982"/>
                    <a:pt x="32833" y="3590"/>
                    <a:pt x="32348" y="3406"/>
                  </a:cubicBezTo>
                  <a:lnTo>
                    <a:pt x="32348" y="3406"/>
                  </a:lnTo>
                  <a:cubicBezTo>
                    <a:pt x="32755" y="3935"/>
                    <a:pt x="33148" y="4623"/>
                    <a:pt x="33193" y="5411"/>
                  </a:cubicBezTo>
                  <a:cubicBezTo>
                    <a:pt x="32830" y="4816"/>
                    <a:pt x="32229" y="4106"/>
                    <a:pt x="31385" y="4047"/>
                  </a:cubicBezTo>
                  <a:lnTo>
                    <a:pt x="31385" y="4047"/>
                  </a:lnTo>
                  <a:cubicBezTo>
                    <a:pt x="31867" y="4392"/>
                    <a:pt x="32376" y="4863"/>
                    <a:pt x="32673" y="5481"/>
                  </a:cubicBezTo>
                  <a:cubicBezTo>
                    <a:pt x="32339" y="5137"/>
                    <a:pt x="31917" y="4863"/>
                    <a:pt x="31406" y="4827"/>
                  </a:cubicBezTo>
                  <a:lnTo>
                    <a:pt x="31406" y="4827"/>
                  </a:lnTo>
                  <a:cubicBezTo>
                    <a:pt x="31670" y="5018"/>
                    <a:pt x="31941" y="5243"/>
                    <a:pt x="32182" y="5510"/>
                  </a:cubicBezTo>
                  <a:cubicBezTo>
                    <a:pt x="31967" y="5507"/>
                    <a:pt x="31747" y="5505"/>
                    <a:pt x="31522" y="5505"/>
                  </a:cubicBezTo>
                  <a:cubicBezTo>
                    <a:pt x="22814" y="5505"/>
                    <a:pt x="7330" y="8043"/>
                    <a:pt x="1" y="11798"/>
                  </a:cubicBezTo>
                  <a:cubicBezTo>
                    <a:pt x="16439" y="12115"/>
                    <a:pt x="33239" y="12252"/>
                    <a:pt x="49863" y="12252"/>
                  </a:cubicBezTo>
                  <a:cubicBezTo>
                    <a:pt x="74204" y="12252"/>
                    <a:pt x="98168" y="11959"/>
                    <a:pt x="120062" y="11507"/>
                  </a:cubicBezTo>
                  <a:cubicBezTo>
                    <a:pt x="120124" y="7924"/>
                    <a:pt x="119880" y="3581"/>
                    <a:pt x="120064"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98876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04"/>
        <p:cNvGrpSpPr/>
        <p:nvPr/>
      </p:nvGrpSpPr>
      <p:grpSpPr>
        <a:xfrm>
          <a:off x="0" y="0"/>
          <a:ext cx="0" cy="0"/>
          <a:chOff x="0" y="0"/>
          <a:chExt cx="0" cy="0"/>
        </a:xfrm>
      </p:grpSpPr>
      <p:sp>
        <p:nvSpPr>
          <p:cNvPr id="305" name="Google Shape;305;p17"/>
          <p:cNvSpPr txBox="1">
            <a:spLocks noGrp="1"/>
          </p:cNvSpPr>
          <p:nvPr>
            <p:ph type="subTitle" idx="1"/>
          </p:nvPr>
        </p:nvSpPr>
        <p:spPr>
          <a:xfrm>
            <a:off x="4292200" y="1939200"/>
            <a:ext cx="6949600" cy="182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6" name="Google Shape;306;p17"/>
          <p:cNvSpPr txBox="1">
            <a:spLocks noGrp="1"/>
          </p:cNvSpPr>
          <p:nvPr>
            <p:ph type="title"/>
          </p:nvPr>
        </p:nvSpPr>
        <p:spPr>
          <a:xfrm>
            <a:off x="4292200" y="720000"/>
            <a:ext cx="6949600" cy="1219200"/>
          </a:xfrm>
          <a:prstGeom prst="rect">
            <a:avLst/>
          </a:prstGeom>
        </p:spPr>
        <p:txBody>
          <a:bodyPr spcFirstLastPara="1" wrap="square" lIns="91425" tIns="91425" rIns="91425" bIns="91425" anchor="b" anchorCtr="0">
            <a:noAutofit/>
          </a:bodyPr>
          <a:lstStyle>
            <a:lvl1pPr lvl="0" algn="r" rtl="0">
              <a:lnSpc>
                <a:spcPct val="90000"/>
              </a:lnSpc>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07" name="Google Shape;307;p17"/>
          <p:cNvGrpSpPr/>
          <p:nvPr/>
        </p:nvGrpSpPr>
        <p:grpSpPr>
          <a:xfrm>
            <a:off x="-79663" y="4873815"/>
            <a:ext cx="12351352" cy="2085751"/>
            <a:chOff x="1207025" y="1852550"/>
            <a:chExt cx="5190225" cy="1377400"/>
          </a:xfrm>
        </p:grpSpPr>
        <p:sp>
          <p:nvSpPr>
            <p:cNvPr id="308" name="Google Shape;308;p17"/>
            <p:cNvSpPr/>
            <p:nvPr/>
          </p:nvSpPr>
          <p:spPr>
            <a:xfrm>
              <a:off x="1207025" y="1852550"/>
              <a:ext cx="5190200" cy="1293250"/>
            </a:xfrm>
            <a:custGeom>
              <a:avLst/>
              <a:gdLst/>
              <a:ahLst/>
              <a:cxnLst/>
              <a:rect l="l" t="t" r="r" b="b"/>
              <a:pathLst>
                <a:path w="207608" h="51730" extrusionOk="0">
                  <a:moveTo>
                    <a:pt x="1627" y="1"/>
                  </a:moveTo>
                  <a:cubicBezTo>
                    <a:pt x="1521" y="1"/>
                    <a:pt x="1413" y="16"/>
                    <a:pt x="1302" y="49"/>
                  </a:cubicBezTo>
                  <a:cubicBezTo>
                    <a:pt x="0" y="431"/>
                    <a:pt x="1103" y="7781"/>
                    <a:pt x="1103" y="7781"/>
                  </a:cubicBezTo>
                  <a:lnTo>
                    <a:pt x="1103" y="8009"/>
                  </a:lnTo>
                  <a:lnTo>
                    <a:pt x="1106" y="8392"/>
                  </a:lnTo>
                  <a:lnTo>
                    <a:pt x="1111" y="10229"/>
                  </a:lnTo>
                  <a:lnTo>
                    <a:pt x="1115" y="10229"/>
                  </a:lnTo>
                  <a:lnTo>
                    <a:pt x="1207" y="29469"/>
                  </a:lnTo>
                  <a:cubicBezTo>
                    <a:pt x="1047" y="29458"/>
                    <a:pt x="893" y="29449"/>
                    <a:pt x="752" y="29441"/>
                  </a:cubicBezTo>
                  <a:lnTo>
                    <a:pt x="575" y="51730"/>
                  </a:lnTo>
                  <a:lnTo>
                    <a:pt x="206902" y="51730"/>
                  </a:lnTo>
                  <a:lnTo>
                    <a:pt x="207103" y="45069"/>
                  </a:lnTo>
                  <a:lnTo>
                    <a:pt x="207607" y="45069"/>
                  </a:lnTo>
                  <a:lnTo>
                    <a:pt x="207607" y="11492"/>
                  </a:lnTo>
                  <a:lnTo>
                    <a:pt x="207607" y="10917"/>
                  </a:lnTo>
                  <a:lnTo>
                    <a:pt x="207607" y="10687"/>
                  </a:lnTo>
                  <a:cubicBezTo>
                    <a:pt x="207514" y="10698"/>
                    <a:pt x="207401" y="10702"/>
                    <a:pt x="207269" y="10702"/>
                  </a:cubicBezTo>
                  <a:cubicBezTo>
                    <a:pt x="206321" y="10702"/>
                    <a:pt x="204421" y="10448"/>
                    <a:pt x="202058" y="10172"/>
                  </a:cubicBezTo>
                  <a:cubicBezTo>
                    <a:pt x="202562" y="9733"/>
                    <a:pt x="203129" y="9049"/>
                    <a:pt x="202274" y="8677"/>
                  </a:cubicBezTo>
                  <a:cubicBezTo>
                    <a:pt x="201998" y="8558"/>
                    <a:pt x="201586" y="8510"/>
                    <a:pt x="201106" y="8510"/>
                  </a:cubicBezTo>
                  <a:cubicBezTo>
                    <a:pt x="199282" y="8510"/>
                    <a:pt x="196477" y="9195"/>
                    <a:pt x="196477" y="9195"/>
                  </a:cubicBezTo>
                  <a:cubicBezTo>
                    <a:pt x="196477" y="9195"/>
                    <a:pt x="197052" y="8677"/>
                    <a:pt x="196075" y="8334"/>
                  </a:cubicBezTo>
                  <a:cubicBezTo>
                    <a:pt x="195995" y="8306"/>
                    <a:pt x="195877" y="8293"/>
                    <a:pt x="195726" y="8293"/>
                  </a:cubicBezTo>
                  <a:cubicBezTo>
                    <a:pt x="194340" y="8293"/>
                    <a:pt x="190135" y="9399"/>
                    <a:pt x="186314" y="10293"/>
                  </a:cubicBezTo>
                  <a:cubicBezTo>
                    <a:pt x="174002" y="12644"/>
                    <a:pt x="149316" y="19183"/>
                    <a:pt x="144408" y="19183"/>
                  </a:cubicBezTo>
                  <a:cubicBezTo>
                    <a:pt x="138422" y="19183"/>
                    <a:pt x="105745" y="23750"/>
                    <a:pt x="99868" y="24006"/>
                  </a:cubicBezTo>
                  <a:cubicBezTo>
                    <a:pt x="99315" y="24030"/>
                    <a:pt x="98678" y="24042"/>
                    <a:pt x="97968" y="24042"/>
                  </a:cubicBezTo>
                  <a:cubicBezTo>
                    <a:pt x="85116" y="24042"/>
                    <a:pt x="48029" y="20285"/>
                    <a:pt x="40188" y="19415"/>
                  </a:cubicBezTo>
                  <a:cubicBezTo>
                    <a:pt x="34896" y="18826"/>
                    <a:pt x="27950" y="16706"/>
                    <a:pt x="21338" y="14432"/>
                  </a:cubicBezTo>
                  <a:cubicBezTo>
                    <a:pt x="15375" y="12426"/>
                    <a:pt x="13663" y="9156"/>
                    <a:pt x="12591" y="9156"/>
                  </a:cubicBezTo>
                  <a:cubicBezTo>
                    <a:pt x="12579" y="9156"/>
                    <a:pt x="12567" y="9156"/>
                    <a:pt x="12555" y="9157"/>
                  </a:cubicBezTo>
                  <a:cubicBezTo>
                    <a:pt x="11483" y="9233"/>
                    <a:pt x="12019" y="10687"/>
                    <a:pt x="12019" y="10687"/>
                  </a:cubicBezTo>
                  <a:cubicBezTo>
                    <a:pt x="12019" y="10687"/>
                    <a:pt x="10380" y="10012"/>
                    <a:pt x="8728" y="7703"/>
                  </a:cubicBezTo>
                  <a:cubicBezTo>
                    <a:pt x="7331" y="5753"/>
                    <a:pt x="7274" y="3187"/>
                    <a:pt x="6430" y="3187"/>
                  </a:cubicBezTo>
                  <a:cubicBezTo>
                    <a:pt x="5589" y="3187"/>
                    <a:pt x="5512" y="4488"/>
                    <a:pt x="5742" y="5560"/>
                  </a:cubicBezTo>
                  <a:cubicBezTo>
                    <a:pt x="5742" y="5560"/>
                    <a:pt x="4748" y="4412"/>
                    <a:pt x="4135" y="3033"/>
                  </a:cubicBezTo>
                  <a:cubicBezTo>
                    <a:pt x="3575" y="1773"/>
                    <a:pt x="2759" y="1"/>
                    <a:pt x="16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17"/>
            <p:cNvSpPr/>
            <p:nvPr/>
          </p:nvSpPr>
          <p:spPr>
            <a:xfrm>
              <a:off x="1207025" y="1852550"/>
              <a:ext cx="5190200" cy="1293250"/>
            </a:xfrm>
            <a:custGeom>
              <a:avLst/>
              <a:gdLst/>
              <a:ahLst/>
              <a:cxnLst/>
              <a:rect l="l" t="t" r="r" b="b"/>
              <a:pathLst>
                <a:path w="207608" h="51730" extrusionOk="0">
                  <a:moveTo>
                    <a:pt x="1627" y="1"/>
                  </a:moveTo>
                  <a:cubicBezTo>
                    <a:pt x="1521" y="1"/>
                    <a:pt x="1413" y="16"/>
                    <a:pt x="1302" y="49"/>
                  </a:cubicBezTo>
                  <a:cubicBezTo>
                    <a:pt x="0" y="431"/>
                    <a:pt x="1103" y="7781"/>
                    <a:pt x="1103" y="7781"/>
                  </a:cubicBezTo>
                  <a:lnTo>
                    <a:pt x="1103" y="8009"/>
                  </a:lnTo>
                  <a:lnTo>
                    <a:pt x="1106" y="8392"/>
                  </a:lnTo>
                  <a:lnTo>
                    <a:pt x="1111" y="10229"/>
                  </a:lnTo>
                  <a:lnTo>
                    <a:pt x="1115" y="10229"/>
                  </a:lnTo>
                  <a:lnTo>
                    <a:pt x="1207" y="29469"/>
                  </a:lnTo>
                  <a:cubicBezTo>
                    <a:pt x="1047" y="29458"/>
                    <a:pt x="893" y="29449"/>
                    <a:pt x="752" y="29441"/>
                  </a:cubicBezTo>
                  <a:lnTo>
                    <a:pt x="575" y="51730"/>
                  </a:lnTo>
                  <a:lnTo>
                    <a:pt x="206902" y="51730"/>
                  </a:lnTo>
                  <a:lnTo>
                    <a:pt x="207103" y="45069"/>
                  </a:lnTo>
                  <a:lnTo>
                    <a:pt x="207607" y="45069"/>
                  </a:lnTo>
                  <a:lnTo>
                    <a:pt x="207607" y="11492"/>
                  </a:lnTo>
                  <a:lnTo>
                    <a:pt x="207607" y="10917"/>
                  </a:lnTo>
                  <a:lnTo>
                    <a:pt x="207607" y="10687"/>
                  </a:lnTo>
                  <a:cubicBezTo>
                    <a:pt x="207514" y="10698"/>
                    <a:pt x="207401" y="10702"/>
                    <a:pt x="207269" y="10702"/>
                  </a:cubicBezTo>
                  <a:cubicBezTo>
                    <a:pt x="206321" y="10702"/>
                    <a:pt x="204421" y="10448"/>
                    <a:pt x="202058" y="10172"/>
                  </a:cubicBezTo>
                  <a:cubicBezTo>
                    <a:pt x="202562" y="9733"/>
                    <a:pt x="203129" y="9049"/>
                    <a:pt x="202274" y="8677"/>
                  </a:cubicBezTo>
                  <a:cubicBezTo>
                    <a:pt x="201998" y="8558"/>
                    <a:pt x="201586" y="8510"/>
                    <a:pt x="201106" y="8510"/>
                  </a:cubicBezTo>
                  <a:cubicBezTo>
                    <a:pt x="199282" y="8510"/>
                    <a:pt x="196477" y="9195"/>
                    <a:pt x="196477" y="9195"/>
                  </a:cubicBezTo>
                  <a:cubicBezTo>
                    <a:pt x="196477" y="9195"/>
                    <a:pt x="197052" y="8677"/>
                    <a:pt x="196075" y="8334"/>
                  </a:cubicBezTo>
                  <a:cubicBezTo>
                    <a:pt x="195995" y="8306"/>
                    <a:pt x="195877" y="8293"/>
                    <a:pt x="195726" y="8293"/>
                  </a:cubicBezTo>
                  <a:cubicBezTo>
                    <a:pt x="194340" y="8293"/>
                    <a:pt x="190135" y="9399"/>
                    <a:pt x="186314" y="10293"/>
                  </a:cubicBezTo>
                  <a:cubicBezTo>
                    <a:pt x="174002" y="12644"/>
                    <a:pt x="149316" y="19183"/>
                    <a:pt x="144408" y="19183"/>
                  </a:cubicBezTo>
                  <a:cubicBezTo>
                    <a:pt x="138422" y="19183"/>
                    <a:pt x="105745" y="23750"/>
                    <a:pt x="99868" y="24006"/>
                  </a:cubicBezTo>
                  <a:cubicBezTo>
                    <a:pt x="99315" y="24030"/>
                    <a:pt x="98678" y="24042"/>
                    <a:pt x="97968" y="24042"/>
                  </a:cubicBezTo>
                  <a:cubicBezTo>
                    <a:pt x="85116" y="24042"/>
                    <a:pt x="48029" y="20285"/>
                    <a:pt x="40188" y="19415"/>
                  </a:cubicBezTo>
                  <a:cubicBezTo>
                    <a:pt x="34896" y="18826"/>
                    <a:pt x="27950" y="16706"/>
                    <a:pt x="21338" y="14432"/>
                  </a:cubicBezTo>
                  <a:cubicBezTo>
                    <a:pt x="15375" y="12426"/>
                    <a:pt x="13663" y="9156"/>
                    <a:pt x="12591" y="9156"/>
                  </a:cubicBezTo>
                  <a:cubicBezTo>
                    <a:pt x="12579" y="9156"/>
                    <a:pt x="12567" y="9156"/>
                    <a:pt x="12555" y="9157"/>
                  </a:cubicBezTo>
                  <a:cubicBezTo>
                    <a:pt x="11483" y="9233"/>
                    <a:pt x="12019" y="10687"/>
                    <a:pt x="12019" y="10687"/>
                  </a:cubicBezTo>
                  <a:cubicBezTo>
                    <a:pt x="12019" y="10687"/>
                    <a:pt x="10380" y="10012"/>
                    <a:pt x="8728" y="7703"/>
                  </a:cubicBezTo>
                  <a:cubicBezTo>
                    <a:pt x="7331" y="5753"/>
                    <a:pt x="7274" y="3187"/>
                    <a:pt x="6430" y="3187"/>
                  </a:cubicBezTo>
                  <a:cubicBezTo>
                    <a:pt x="5589" y="3187"/>
                    <a:pt x="5512" y="4488"/>
                    <a:pt x="5742" y="5560"/>
                  </a:cubicBezTo>
                  <a:cubicBezTo>
                    <a:pt x="5742" y="5560"/>
                    <a:pt x="4748" y="4412"/>
                    <a:pt x="4135" y="3033"/>
                  </a:cubicBezTo>
                  <a:cubicBezTo>
                    <a:pt x="3575" y="1773"/>
                    <a:pt x="2759" y="1"/>
                    <a:pt x="1627"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17"/>
            <p:cNvSpPr/>
            <p:nvPr/>
          </p:nvSpPr>
          <p:spPr>
            <a:xfrm>
              <a:off x="1445600" y="2205550"/>
              <a:ext cx="661250" cy="201375"/>
            </a:xfrm>
            <a:custGeom>
              <a:avLst/>
              <a:gdLst/>
              <a:ahLst/>
              <a:cxnLst/>
              <a:rect l="l" t="t" r="r" b="b"/>
              <a:pathLst>
                <a:path w="26450" h="8055" extrusionOk="0">
                  <a:moveTo>
                    <a:pt x="141" y="1"/>
                  </a:moveTo>
                  <a:cubicBezTo>
                    <a:pt x="94" y="1"/>
                    <a:pt x="50" y="29"/>
                    <a:pt x="30" y="74"/>
                  </a:cubicBezTo>
                  <a:cubicBezTo>
                    <a:pt x="0" y="136"/>
                    <a:pt x="30" y="209"/>
                    <a:pt x="92" y="237"/>
                  </a:cubicBezTo>
                  <a:cubicBezTo>
                    <a:pt x="230" y="300"/>
                    <a:pt x="14026" y="6349"/>
                    <a:pt x="26301" y="8053"/>
                  </a:cubicBezTo>
                  <a:cubicBezTo>
                    <a:pt x="26307" y="8055"/>
                    <a:pt x="26312" y="8055"/>
                    <a:pt x="26318" y="8055"/>
                  </a:cubicBezTo>
                  <a:cubicBezTo>
                    <a:pt x="26379" y="8055"/>
                    <a:pt x="26431" y="8011"/>
                    <a:pt x="26441" y="7946"/>
                  </a:cubicBezTo>
                  <a:cubicBezTo>
                    <a:pt x="26450" y="7881"/>
                    <a:pt x="26403" y="7819"/>
                    <a:pt x="26335" y="7809"/>
                  </a:cubicBezTo>
                  <a:cubicBezTo>
                    <a:pt x="14096" y="6110"/>
                    <a:pt x="331" y="71"/>
                    <a:pt x="193" y="12"/>
                  </a:cubicBezTo>
                  <a:cubicBezTo>
                    <a:pt x="176" y="4"/>
                    <a:pt x="158" y="1"/>
                    <a:pt x="14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17"/>
            <p:cNvSpPr/>
            <p:nvPr/>
          </p:nvSpPr>
          <p:spPr>
            <a:xfrm>
              <a:off x="1469925" y="1991450"/>
              <a:ext cx="38650" cy="34525"/>
            </a:xfrm>
            <a:custGeom>
              <a:avLst/>
              <a:gdLst/>
              <a:ahLst/>
              <a:cxnLst/>
              <a:rect l="l" t="t" r="r" b="b"/>
              <a:pathLst>
                <a:path w="1546" h="1381" extrusionOk="0">
                  <a:moveTo>
                    <a:pt x="587" y="0"/>
                  </a:moveTo>
                  <a:cubicBezTo>
                    <a:pt x="535" y="0"/>
                    <a:pt x="482" y="16"/>
                    <a:pt x="431" y="51"/>
                  </a:cubicBezTo>
                  <a:cubicBezTo>
                    <a:pt x="0" y="341"/>
                    <a:pt x="701" y="1381"/>
                    <a:pt x="1054" y="1381"/>
                  </a:cubicBezTo>
                  <a:cubicBezTo>
                    <a:pt x="1063" y="1381"/>
                    <a:pt x="1073" y="1380"/>
                    <a:pt x="1082" y="1379"/>
                  </a:cubicBezTo>
                  <a:cubicBezTo>
                    <a:pt x="1545" y="1296"/>
                    <a:pt x="1065" y="0"/>
                    <a:pt x="5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17"/>
            <p:cNvSpPr/>
            <p:nvPr/>
          </p:nvSpPr>
          <p:spPr>
            <a:xfrm>
              <a:off x="1318975" y="1873725"/>
              <a:ext cx="33000" cy="36525"/>
            </a:xfrm>
            <a:custGeom>
              <a:avLst/>
              <a:gdLst/>
              <a:ahLst/>
              <a:cxnLst/>
              <a:rect l="l" t="t" r="r" b="b"/>
              <a:pathLst>
                <a:path w="1320" h="1461" extrusionOk="0">
                  <a:moveTo>
                    <a:pt x="604" y="0"/>
                  </a:moveTo>
                  <a:cubicBezTo>
                    <a:pt x="570" y="0"/>
                    <a:pt x="535" y="7"/>
                    <a:pt x="499" y="21"/>
                  </a:cubicBezTo>
                  <a:cubicBezTo>
                    <a:pt x="0" y="212"/>
                    <a:pt x="486" y="1443"/>
                    <a:pt x="833" y="1461"/>
                  </a:cubicBezTo>
                  <a:cubicBezTo>
                    <a:pt x="837" y="1461"/>
                    <a:pt x="841" y="1461"/>
                    <a:pt x="845" y="1461"/>
                  </a:cubicBezTo>
                  <a:cubicBezTo>
                    <a:pt x="1320" y="1461"/>
                    <a:pt x="1108" y="0"/>
                    <a:pt x="6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17"/>
            <p:cNvSpPr/>
            <p:nvPr/>
          </p:nvSpPr>
          <p:spPr>
            <a:xfrm>
              <a:off x="1406375" y="1917950"/>
              <a:ext cx="24550" cy="21425"/>
            </a:xfrm>
            <a:custGeom>
              <a:avLst/>
              <a:gdLst/>
              <a:ahLst/>
              <a:cxnLst/>
              <a:rect l="l" t="t" r="r" b="b"/>
              <a:pathLst>
                <a:path w="982" h="857" extrusionOk="0">
                  <a:moveTo>
                    <a:pt x="497" y="0"/>
                  </a:moveTo>
                  <a:cubicBezTo>
                    <a:pt x="466" y="0"/>
                    <a:pt x="434" y="6"/>
                    <a:pt x="400" y="18"/>
                  </a:cubicBezTo>
                  <a:cubicBezTo>
                    <a:pt x="0" y="158"/>
                    <a:pt x="317" y="825"/>
                    <a:pt x="597" y="855"/>
                  </a:cubicBezTo>
                  <a:cubicBezTo>
                    <a:pt x="605" y="856"/>
                    <a:pt x="613" y="856"/>
                    <a:pt x="621" y="856"/>
                  </a:cubicBezTo>
                  <a:cubicBezTo>
                    <a:pt x="981" y="856"/>
                    <a:pt x="878" y="0"/>
                    <a:pt x="4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17"/>
            <p:cNvSpPr/>
            <p:nvPr/>
          </p:nvSpPr>
          <p:spPr>
            <a:xfrm>
              <a:off x="1562400" y="2070900"/>
              <a:ext cx="15200" cy="12150"/>
            </a:xfrm>
            <a:custGeom>
              <a:avLst/>
              <a:gdLst/>
              <a:ahLst/>
              <a:cxnLst/>
              <a:rect l="l" t="t" r="r" b="b"/>
              <a:pathLst>
                <a:path w="608" h="486" extrusionOk="0">
                  <a:moveTo>
                    <a:pt x="291" y="1"/>
                  </a:moveTo>
                  <a:cubicBezTo>
                    <a:pt x="269" y="1"/>
                    <a:pt x="245" y="6"/>
                    <a:pt x="221" y="18"/>
                  </a:cubicBezTo>
                  <a:cubicBezTo>
                    <a:pt x="1" y="126"/>
                    <a:pt x="224" y="485"/>
                    <a:pt x="387" y="485"/>
                  </a:cubicBezTo>
                  <a:cubicBezTo>
                    <a:pt x="388" y="485"/>
                    <a:pt x="388" y="485"/>
                    <a:pt x="389" y="485"/>
                  </a:cubicBezTo>
                  <a:cubicBezTo>
                    <a:pt x="608" y="484"/>
                    <a:pt x="503" y="1"/>
                    <a:pt x="2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17"/>
            <p:cNvSpPr/>
            <p:nvPr/>
          </p:nvSpPr>
          <p:spPr>
            <a:xfrm>
              <a:off x="1468675" y="2061350"/>
              <a:ext cx="15150" cy="12150"/>
            </a:xfrm>
            <a:custGeom>
              <a:avLst/>
              <a:gdLst/>
              <a:ahLst/>
              <a:cxnLst/>
              <a:rect l="l" t="t" r="r" b="b"/>
              <a:pathLst>
                <a:path w="606" h="486" extrusionOk="0">
                  <a:moveTo>
                    <a:pt x="289" y="1"/>
                  </a:moveTo>
                  <a:cubicBezTo>
                    <a:pt x="267" y="1"/>
                    <a:pt x="243" y="6"/>
                    <a:pt x="219" y="18"/>
                  </a:cubicBezTo>
                  <a:cubicBezTo>
                    <a:pt x="0" y="126"/>
                    <a:pt x="224" y="485"/>
                    <a:pt x="385" y="485"/>
                  </a:cubicBezTo>
                  <a:cubicBezTo>
                    <a:pt x="386" y="485"/>
                    <a:pt x="386" y="485"/>
                    <a:pt x="386" y="485"/>
                  </a:cubicBezTo>
                  <a:cubicBezTo>
                    <a:pt x="606" y="484"/>
                    <a:pt x="501" y="1"/>
                    <a:pt x="2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17"/>
            <p:cNvSpPr/>
            <p:nvPr/>
          </p:nvSpPr>
          <p:spPr>
            <a:xfrm>
              <a:off x="1469925" y="1991450"/>
              <a:ext cx="38650" cy="34525"/>
            </a:xfrm>
            <a:custGeom>
              <a:avLst/>
              <a:gdLst/>
              <a:ahLst/>
              <a:cxnLst/>
              <a:rect l="l" t="t" r="r" b="b"/>
              <a:pathLst>
                <a:path w="1546" h="1381" extrusionOk="0">
                  <a:moveTo>
                    <a:pt x="587" y="0"/>
                  </a:moveTo>
                  <a:cubicBezTo>
                    <a:pt x="535" y="0"/>
                    <a:pt x="482" y="16"/>
                    <a:pt x="431" y="51"/>
                  </a:cubicBezTo>
                  <a:cubicBezTo>
                    <a:pt x="0" y="341"/>
                    <a:pt x="701" y="1381"/>
                    <a:pt x="1054" y="1381"/>
                  </a:cubicBezTo>
                  <a:cubicBezTo>
                    <a:pt x="1063" y="1381"/>
                    <a:pt x="1073" y="1380"/>
                    <a:pt x="1082" y="1379"/>
                  </a:cubicBezTo>
                  <a:cubicBezTo>
                    <a:pt x="1545" y="1296"/>
                    <a:pt x="1065" y="0"/>
                    <a:pt x="587"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17"/>
            <p:cNvSpPr/>
            <p:nvPr/>
          </p:nvSpPr>
          <p:spPr>
            <a:xfrm>
              <a:off x="1318975" y="1873725"/>
              <a:ext cx="33000" cy="36525"/>
            </a:xfrm>
            <a:custGeom>
              <a:avLst/>
              <a:gdLst/>
              <a:ahLst/>
              <a:cxnLst/>
              <a:rect l="l" t="t" r="r" b="b"/>
              <a:pathLst>
                <a:path w="1320" h="1461" extrusionOk="0">
                  <a:moveTo>
                    <a:pt x="604" y="0"/>
                  </a:moveTo>
                  <a:cubicBezTo>
                    <a:pt x="570" y="0"/>
                    <a:pt x="535" y="7"/>
                    <a:pt x="499" y="21"/>
                  </a:cubicBezTo>
                  <a:cubicBezTo>
                    <a:pt x="0" y="212"/>
                    <a:pt x="486" y="1443"/>
                    <a:pt x="833" y="1461"/>
                  </a:cubicBezTo>
                  <a:cubicBezTo>
                    <a:pt x="837" y="1461"/>
                    <a:pt x="841" y="1461"/>
                    <a:pt x="845" y="1461"/>
                  </a:cubicBezTo>
                  <a:cubicBezTo>
                    <a:pt x="1320" y="1461"/>
                    <a:pt x="1108" y="0"/>
                    <a:pt x="604"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17"/>
            <p:cNvSpPr/>
            <p:nvPr/>
          </p:nvSpPr>
          <p:spPr>
            <a:xfrm>
              <a:off x="1406375" y="1917950"/>
              <a:ext cx="24550" cy="21425"/>
            </a:xfrm>
            <a:custGeom>
              <a:avLst/>
              <a:gdLst/>
              <a:ahLst/>
              <a:cxnLst/>
              <a:rect l="l" t="t" r="r" b="b"/>
              <a:pathLst>
                <a:path w="982" h="857" extrusionOk="0">
                  <a:moveTo>
                    <a:pt x="497" y="0"/>
                  </a:moveTo>
                  <a:cubicBezTo>
                    <a:pt x="466" y="0"/>
                    <a:pt x="434" y="6"/>
                    <a:pt x="400" y="18"/>
                  </a:cubicBezTo>
                  <a:cubicBezTo>
                    <a:pt x="0" y="158"/>
                    <a:pt x="317" y="825"/>
                    <a:pt x="597" y="855"/>
                  </a:cubicBezTo>
                  <a:cubicBezTo>
                    <a:pt x="605" y="856"/>
                    <a:pt x="613" y="856"/>
                    <a:pt x="621" y="856"/>
                  </a:cubicBezTo>
                  <a:cubicBezTo>
                    <a:pt x="981" y="856"/>
                    <a:pt x="878" y="0"/>
                    <a:pt x="497"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17"/>
            <p:cNvSpPr/>
            <p:nvPr/>
          </p:nvSpPr>
          <p:spPr>
            <a:xfrm>
              <a:off x="1562400" y="2070900"/>
              <a:ext cx="15200" cy="12150"/>
            </a:xfrm>
            <a:custGeom>
              <a:avLst/>
              <a:gdLst/>
              <a:ahLst/>
              <a:cxnLst/>
              <a:rect l="l" t="t" r="r" b="b"/>
              <a:pathLst>
                <a:path w="608" h="486" extrusionOk="0">
                  <a:moveTo>
                    <a:pt x="291" y="1"/>
                  </a:moveTo>
                  <a:cubicBezTo>
                    <a:pt x="269" y="1"/>
                    <a:pt x="245" y="6"/>
                    <a:pt x="221" y="18"/>
                  </a:cubicBezTo>
                  <a:cubicBezTo>
                    <a:pt x="1" y="126"/>
                    <a:pt x="224" y="485"/>
                    <a:pt x="387" y="485"/>
                  </a:cubicBezTo>
                  <a:cubicBezTo>
                    <a:pt x="388" y="485"/>
                    <a:pt x="388" y="485"/>
                    <a:pt x="389" y="485"/>
                  </a:cubicBezTo>
                  <a:cubicBezTo>
                    <a:pt x="608" y="484"/>
                    <a:pt x="503" y="1"/>
                    <a:pt x="291"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17"/>
            <p:cNvSpPr/>
            <p:nvPr/>
          </p:nvSpPr>
          <p:spPr>
            <a:xfrm>
              <a:off x="1468675" y="2061350"/>
              <a:ext cx="15150" cy="12150"/>
            </a:xfrm>
            <a:custGeom>
              <a:avLst/>
              <a:gdLst/>
              <a:ahLst/>
              <a:cxnLst/>
              <a:rect l="l" t="t" r="r" b="b"/>
              <a:pathLst>
                <a:path w="606" h="486" extrusionOk="0">
                  <a:moveTo>
                    <a:pt x="289" y="1"/>
                  </a:moveTo>
                  <a:cubicBezTo>
                    <a:pt x="267" y="1"/>
                    <a:pt x="243" y="6"/>
                    <a:pt x="219" y="18"/>
                  </a:cubicBezTo>
                  <a:cubicBezTo>
                    <a:pt x="0" y="126"/>
                    <a:pt x="224" y="485"/>
                    <a:pt x="385" y="485"/>
                  </a:cubicBezTo>
                  <a:cubicBezTo>
                    <a:pt x="386" y="485"/>
                    <a:pt x="386" y="485"/>
                    <a:pt x="386" y="485"/>
                  </a:cubicBezTo>
                  <a:cubicBezTo>
                    <a:pt x="606" y="484"/>
                    <a:pt x="501" y="1"/>
                    <a:pt x="289"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17"/>
            <p:cNvSpPr/>
            <p:nvPr/>
          </p:nvSpPr>
          <p:spPr>
            <a:xfrm>
              <a:off x="1999675" y="2438050"/>
              <a:ext cx="307950" cy="37775"/>
            </a:xfrm>
            <a:custGeom>
              <a:avLst/>
              <a:gdLst/>
              <a:ahLst/>
              <a:cxnLst/>
              <a:rect l="l" t="t" r="r" b="b"/>
              <a:pathLst>
                <a:path w="12318" h="1511" extrusionOk="0">
                  <a:moveTo>
                    <a:pt x="136" y="0"/>
                  </a:moveTo>
                  <a:cubicBezTo>
                    <a:pt x="81" y="0"/>
                    <a:pt x="29" y="38"/>
                    <a:pt x="16" y="95"/>
                  </a:cubicBezTo>
                  <a:cubicBezTo>
                    <a:pt x="0" y="160"/>
                    <a:pt x="40" y="229"/>
                    <a:pt x="107" y="244"/>
                  </a:cubicBezTo>
                  <a:cubicBezTo>
                    <a:pt x="149" y="254"/>
                    <a:pt x="4456" y="1283"/>
                    <a:pt x="12187" y="1510"/>
                  </a:cubicBezTo>
                  <a:lnTo>
                    <a:pt x="12191" y="1510"/>
                  </a:lnTo>
                  <a:cubicBezTo>
                    <a:pt x="12257" y="1510"/>
                    <a:pt x="12311" y="1457"/>
                    <a:pt x="12314" y="1391"/>
                  </a:cubicBezTo>
                  <a:cubicBezTo>
                    <a:pt x="12317" y="1322"/>
                    <a:pt x="12263" y="1266"/>
                    <a:pt x="12194" y="1263"/>
                  </a:cubicBezTo>
                  <a:cubicBezTo>
                    <a:pt x="4494" y="1036"/>
                    <a:pt x="208" y="13"/>
                    <a:pt x="165" y="4"/>
                  </a:cubicBezTo>
                  <a:cubicBezTo>
                    <a:pt x="155" y="1"/>
                    <a:pt x="146" y="0"/>
                    <a:pt x="13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17"/>
            <p:cNvSpPr/>
            <p:nvPr/>
          </p:nvSpPr>
          <p:spPr>
            <a:xfrm>
              <a:off x="1342500" y="2541400"/>
              <a:ext cx="264925" cy="40625"/>
            </a:xfrm>
            <a:custGeom>
              <a:avLst/>
              <a:gdLst/>
              <a:ahLst/>
              <a:cxnLst/>
              <a:rect l="l" t="t" r="r" b="b"/>
              <a:pathLst>
                <a:path w="10597" h="1625" extrusionOk="0">
                  <a:moveTo>
                    <a:pt x="138" y="0"/>
                  </a:moveTo>
                  <a:cubicBezTo>
                    <a:pt x="76" y="0"/>
                    <a:pt x="21" y="42"/>
                    <a:pt x="13" y="104"/>
                  </a:cubicBezTo>
                  <a:cubicBezTo>
                    <a:pt x="0" y="172"/>
                    <a:pt x="45" y="234"/>
                    <a:pt x="114" y="247"/>
                  </a:cubicBezTo>
                  <a:cubicBezTo>
                    <a:pt x="177" y="256"/>
                    <a:pt x="6591" y="1283"/>
                    <a:pt x="10453" y="1624"/>
                  </a:cubicBezTo>
                  <a:lnTo>
                    <a:pt x="10466" y="1624"/>
                  </a:lnTo>
                  <a:cubicBezTo>
                    <a:pt x="10528" y="1624"/>
                    <a:pt x="10582" y="1578"/>
                    <a:pt x="10590" y="1511"/>
                  </a:cubicBezTo>
                  <a:cubicBezTo>
                    <a:pt x="10596" y="1444"/>
                    <a:pt x="10545" y="1384"/>
                    <a:pt x="10477" y="1377"/>
                  </a:cubicBezTo>
                  <a:cubicBezTo>
                    <a:pt x="6623" y="1039"/>
                    <a:pt x="218" y="10"/>
                    <a:pt x="154" y="1"/>
                  </a:cubicBezTo>
                  <a:cubicBezTo>
                    <a:pt x="149" y="1"/>
                    <a:pt x="144" y="0"/>
                    <a:pt x="13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17"/>
            <p:cNvSpPr/>
            <p:nvPr/>
          </p:nvSpPr>
          <p:spPr>
            <a:xfrm>
              <a:off x="2961425" y="2501225"/>
              <a:ext cx="327950" cy="40600"/>
            </a:xfrm>
            <a:custGeom>
              <a:avLst/>
              <a:gdLst/>
              <a:ahLst/>
              <a:cxnLst/>
              <a:rect l="l" t="t" r="r" b="b"/>
              <a:pathLst>
                <a:path w="13118" h="1624" extrusionOk="0">
                  <a:moveTo>
                    <a:pt x="12986" y="1"/>
                  </a:moveTo>
                  <a:cubicBezTo>
                    <a:pt x="12980" y="1"/>
                    <a:pt x="12973" y="1"/>
                    <a:pt x="12967" y="2"/>
                  </a:cubicBezTo>
                  <a:cubicBezTo>
                    <a:pt x="6956" y="909"/>
                    <a:pt x="187" y="1375"/>
                    <a:pt x="118" y="1380"/>
                  </a:cubicBezTo>
                  <a:cubicBezTo>
                    <a:pt x="50" y="1383"/>
                    <a:pt x="0" y="1442"/>
                    <a:pt x="3" y="1509"/>
                  </a:cubicBezTo>
                  <a:cubicBezTo>
                    <a:pt x="8" y="1574"/>
                    <a:pt x="62" y="1624"/>
                    <a:pt x="126" y="1624"/>
                  </a:cubicBezTo>
                  <a:lnTo>
                    <a:pt x="135" y="1624"/>
                  </a:lnTo>
                  <a:cubicBezTo>
                    <a:pt x="204" y="1621"/>
                    <a:pt x="6984" y="1155"/>
                    <a:pt x="13004" y="246"/>
                  </a:cubicBezTo>
                  <a:cubicBezTo>
                    <a:pt x="13071" y="235"/>
                    <a:pt x="13117" y="173"/>
                    <a:pt x="13106" y="106"/>
                  </a:cubicBezTo>
                  <a:cubicBezTo>
                    <a:pt x="13098" y="46"/>
                    <a:pt x="13048" y="1"/>
                    <a:pt x="129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17"/>
            <p:cNvSpPr/>
            <p:nvPr/>
          </p:nvSpPr>
          <p:spPr>
            <a:xfrm>
              <a:off x="1225900" y="2498075"/>
              <a:ext cx="5171350" cy="178925"/>
            </a:xfrm>
            <a:custGeom>
              <a:avLst/>
              <a:gdLst/>
              <a:ahLst/>
              <a:cxnLst/>
              <a:rect l="l" t="t" r="r" b="b"/>
              <a:pathLst>
                <a:path w="206854" h="7157" extrusionOk="0">
                  <a:moveTo>
                    <a:pt x="108455" y="0"/>
                  </a:moveTo>
                  <a:cubicBezTo>
                    <a:pt x="107916" y="0"/>
                    <a:pt x="107384" y="5"/>
                    <a:pt x="106859" y="16"/>
                  </a:cubicBezTo>
                  <a:cubicBezTo>
                    <a:pt x="98408" y="190"/>
                    <a:pt x="41898" y="6277"/>
                    <a:pt x="34328" y="6277"/>
                  </a:cubicBezTo>
                  <a:cubicBezTo>
                    <a:pt x="26757" y="6277"/>
                    <a:pt x="5985" y="3969"/>
                    <a:pt x="0" y="3618"/>
                  </a:cubicBezTo>
                  <a:lnTo>
                    <a:pt x="0" y="3618"/>
                  </a:lnTo>
                  <a:cubicBezTo>
                    <a:pt x="5985" y="3969"/>
                    <a:pt x="26757" y="7156"/>
                    <a:pt x="34328" y="7156"/>
                  </a:cubicBezTo>
                  <a:cubicBezTo>
                    <a:pt x="41898" y="7156"/>
                    <a:pt x="98409" y="732"/>
                    <a:pt x="106859" y="555"/>
                  </a:cubicBezTo>
                  <a:cubicBezTo>
                    <a:pt x="107281" y="547"/>
                    <a:pt x="107707" y="542"/>
                    <a:pt x="108138" y="542"/>
                  </a:cubicBezTo>
                  <a:cubicBezTo>
                    <a:pt x="116337" y="542"/>
                    <a:pt x="126039" y="2058"/>
                    <a:pt x="132562" y="2393"/>
                  </a:cubicBezTo>
                  <a:cubicBezTo>
                    <a:pt x="139258" y="2735"/>
                    <a:pt x="167048" y="6051"/>
                    <a:pt x="174790" y="6051"/>
                  </a:cubicBezTo>
                  <a:cubicBezTo>
                    <a:pt x="174986" y="6051"/>
                    <a:pt x="175170" y="6049"/>
                    <a:pt x="175340" y="6044"/>
                  </a:cubicBezTo>
                  <a:cubicBezTo>
                    <a:pt x="182187" y="5870"/>
                    <a:pt x="202862" y="3486"/>
                    <a:pt x="206820" y="2971"/>
                  </a:cubicBezTo>
                  <a:lnTo>
                    <a:pt x="206854" y="2088"/>
                  </a:lnTo>
                  <a:lnTo>
                    <a:pt x="206854" y="2088"/>
                  </a:lnTo>
                  <a:cubicBezTo>
                    <a:pt x="202980" y="2616"/>
                    <a:pt x="181150" y="5167"/>
                    <a:pt x="174284" y="5344"/>
                  </a:cubicBezTo>
                  <a:cubicBezTo>
                    <a:pt x="174125" y="5348"/>
                    <a:pt x="173954" y="5350"/>
                    <a:pt x="173772" y="5350"/>
                  </a:cubicBezTo>
                  <a:cubicBezTo>
                    <a:pt x="166128" y="5350"/>
                    <a:pt x="139267" y="1858"/>
                    <a:pt x="132562" y="1515"/>
                  </a:cubicBezTo>
                  <a:cubicBezTo>
                    <a:pt x="126123" y="1186"/>
                    <a:pt x="116585" y="0"/>
                    <a:pt x="10845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17"/>
            <p:cNvSpPr/>
            <p:nvPr/>
          </p:nvSpPr>
          <p:spPr>
            <a:xfrm>
              <a:off x="1557775" y="2765275"/>
              <a:ext cx="394125" cy="35325"/>
            </a:xfrm>
            <a:custGeom>
              <a:avLst/>
              <a:gdLst/>
              <a:ahLst/>
              <a:cxnLst/>
              <a:rect l="l" t="t" r="r" b="b"/>
              <a:pathLst>
                <a:path w="15765" h="1413" extrusionOk="0">
                  <a:moveTo>
                    <a:pt x="15630" y="0"/>
                  </a:moveTo>
                  <a:cubicBezTo>
                    <a:pt x="15624" y="0"/>
                    <a:pt x="15617" y="1"/>
                    <a:pt x="15610" y="2"/>
                  </a:cubicBezTo>
                  <a:cubicBezTo>
                    <a:pt x="9825" y="956"/>
                    <a:pt x="5677" y="1167"/>
                    <a:pt x="3143" y="1167"/>
                  </a:cubicBezTo>
                  <a:cubicBezTo>
                    <a:pt x="1164" y="1167"/>
                    <a:pt x="170" y="1038"/>
                    <a:pt x="148" y="1035"/>
                  </a:cubicBezTo>
                  <a:cubicBezTo>
                    <a:pt x="143" y="1034"/>
                    <a:pt x="138" y="1034"/>
                    <a:pt x="133" y="1034"/>
                  </a:cubicBezTo>
                  <a:cubicBezTo>
                    <a:pt x="72" y="1034"/>
                    <a:pt x="20" y="1077"/>
                    <a:pt x="10" y="1141"/>
                  </a:cubicBezTo>
                  <a:cubicBezTo>
                    <a:pt x="0" y="1206"/>
                    <a:pt x="47" y="1268"/>
                    <a:pt x="115" y="1279"/>
                  </a:cubicBezTo>
                  <a:cubicBezTo>
                    <a:pt x="139" y="1282"/>
                    <a:pt x="1144" y="1412"/>
                    <a:pt x="3144" y="1412"/>
                  </a:cubicBezTo>
                  <a:cubicBezTo>
                    <a:pt x="5691" y="1412"/>
                    <a:pt x="9854" y="1201"/>
                    <a:pt x="15651" y="246"/>
                  </a:cubicBezTo>
                  <a:cubicBezTo>
                    <a:pt x="15717" y="233"/>
                    <a:pt x="15764" y="171"/>
                    <a:pt x="15752" y="103"/>
                  </a:cubicBezTo>
                  <a:cubicBezTo>
                    <a:pt x="15742" y="44"/>
                    <a:pt x="15690" y="0"/>
                    <a:pt x="15630"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17"/>
            <p:cNvSpPr/>
            <p:nvPr/>
          </p:nvSpPr>
          <p:spPr>
            <a:xfrm>
              <a:off x="1885075" y="2705025"/>
              <a:ext cx="256200" cy="31975"/>
            </a:xfrm>
            <a:custGeom>
              <a:avLst/>
              <a:gdLst/>
              <a:ahLst/>
              <a:cxnLst/>
              <a:rect l="l" t="t" r="r" b="b"/>
              <a:pathLst>
                <a:path w="10248" h="1279" extrusionOk="0">
                  <a:moveTo>
                    <a:pt x="10115" y="0"/>
                  </a:moveTo>
                  <a:cubicBezTo>
                    <a:pt x="10110" y="0"/>
                    <a:pt x="10104" y="1"/>
                    <a:pt x="10098" y="1"/>
                  </a:cubicBezTo>
                  <a:cubicBezTo>
                    <a:pt x="7038" y="455"/>
                    <a:pt x="187" y="1028"/>
                    <a:pt x="119" y="1034"/>
                  </a:cubicBezTo>
                  <a:cubicBezTo>
                    <a:pt x="50" y="1037"/>
                    <a:pt x="1" y="1098"/>
                    <a:pt x="5" y="1166"/>
                  </a:cubicBezTo>
                  <a:cubicBezTo>
                    <a:pt x="11" y="1230"/>
                    <a:pt x="64" y="1278"/>
                    <a:pt x="128" y="1278"/>
                  </a:cubicBezTo>
                  <a:lnTo>
                    <a:pt x="137" y="1278"/>
                  </a:lnTo>
                  <a:cubicBezTo>
                    <a:pt x="207" y="1274"/>
                    <a:pt x="7068" y="699"/>
                    <a:pt x="10135" y="244"/>
                  </a:cubicBezTo>
                  <a:cubicBezTo>
                    <a:pt x="10201" y="234"/>
                    <a:pt x="10247" y="172"/>
                    <a:pt x="10238" y="104"/>
                  </a:cubicBezTo>
                  <a:cubicBezTo>
                    <a:pt x="10229" y="44"/>
                    <a:pt x="10177" y="0"/>
                    <a:pt x="1011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17"/>
            <p:cNvSpPr/>
            <p:nvPr/>
          </p:nvSpPr>
          <p:spPr>
            <a:xfrm>
              <a:off x="1221450" y="2690100"/>
              <a:ext cx="5175800" cy="505375"/>
            </a:xfrm>
            <a:custGeom>
              <a:avLst/>
              <a:gdLst/>
              <a:ahLst/>
              <a:cxnLst/>
              <a:rect l="l" t="t" r="r" b="b"/>
              <a:pathLst>
                <a:path w="207032" h="20215" extrusionOk="0">
                  <a:moveTo>
                    <a:pt x="69716" y="0"/>
                  </a:moveTo>
                  <a:cubicBezTo>
                    <a:pt x="63730" y="0"/>
                    <a:pt x="23944" y="6398"/>
                    <a:pt x="17430" y="6398"/>
                  </a:cubicBezTo>
                  <a:cubicBezTo>
                    <a:pt x="10915" y="6398"/>
                    <a:pt x="1585" y="3458"/>
                    <a:pt x="1" y="3281"/>
                  </a:cubicBezTo>
                  <a:lnTo>
                    <a:pt x="1" y="20214"/>
                  </a:lnTo>
                  <a:lnTo>
                    <a:pt x="206327" y="20214"/>
                  </a:lnTo>
                  <a:lnTo>
                    <a:pt x="207032" y="5873"/>
                  </a:lnTo>
                  <a:lnTo>
                    <a:pt x="207032" y="5873"/>
                  </a:lnTo>
                  <a:cubicBezTo>
                    <a:pt x="206928" y="5877"/>
                    <a:pt x="206814" y="5879"/>
                    <a:pt x="206691" y="5879"/>
                  </a:cubicBezTo>
                  <a:cubicBezTo>
                    <a:pt x="201440" y="5879"/>
                    <a:pt x="179808" y="2251"/>
                    <a:pt x="167422" y="1906"/>
                  </a:cubicBezTo>
                  <a:cubicBezTo>
                    <a:pt x="167185" y="1900"/>
                    <a:pt x="166944" y="1897"/>
                    <a:pt x="166699" y="1897"/>
                  </a:cubicBezTo>
                  <a:cubicBezTo>
                    <a:pt x="154150" y="1897"/>
                    <a:pt x="131208" y="10337"/>
                    <a:pt x="124749" y="10337"/>
                  </a:cubicBezTo>
                  <a:cubicBezTo>
                    <a:pt x="124585" y="10337"/>
                    <a:pt x="124432" y="10331"/>
                    <a:pt x="124290" y="10320"/>
                  </a:cubicBezTo>
                  <a:cubicBezTo>
                    <a:pt x="118430" y="9862"/>
                    <a:pt x="75700" y="0"/>
                    <a:pt x="697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17"/>
            <p:cNvSpPr/>
            <p:nvPr/>
          </p:nvSpPr>
          <p:spPr>
            <a:xfrm>
              <a:off x="1221500" y="2591025"/>
              <a:ext cx="5175750" cy="388350"/>
            </a:xfrm>
            <a:custGeom>
              <a:avLst/>
              <a:gdLst/>
              <a:ahLst/>
              <a:cxnLst/>
              <a:rect l="l" t="t" r="r" b="b"/>
              <a:pathLst>
                <a:path w="207030" h="15534" extrusionOk="0">
                  <a:moveTo>
                    <a:pt x="57774" y="0"/>
                  </a:moveTo>
                  <a:cubicBezTo>
                    <a:pt x="57603" y="0"/>
                    <a:pt x="57453" y="30"/>
                    <a:pt x="57324" y="94"/>
                  </a:cubicBezTo>
                  <a:cubicBezTo>
                    <a:pt x="56055" y="728"/>
                    <a:pt x="57898" y="2620"/>
                    <a:pt x="57898" y="2620"/>
                  </a:cubicBezTo>
                  <a:cubicBezTo>
                    <a:pt x="57898" y="2620"/>
                    <a:pt x="56963" y="2125"/>
                    <a:pt x="56045" y="2125"/>
                  </a:cubicBezTo>
                  <a:cubicBezTo>
                    <a:pt x="55637" y="2125"/>
                    <a:pt x="55232" y="2223"/>
                    <a:pt x="54915" y="2505"/>
                  </a:cubicBezTo>
                  <a:cubicBezTo>
                    <a:pt x="53882" y="3423"/>
                    <a:pt x="54800" y="4687"/>
                    <a:pt x="54800" y="4687"/>
                  </a:cubicBezTo>
                  <a:cubicBezTo>
                    <a:pt x="54800" y="4687"/>
                    <a:pt x="53468" y="4155"/>
                    <a:pt x="51921" y="4155"/>
                  </a:cubicBezTo>
                  <a:cubicBezTo>
                    <a:pt x="51436" y="4155"/>
                    <a:pt x="50931" y="4207"/>
                    <a:pt x="50438" y="4344"/>
                  </a:cubicBezTo>
                  <a:cubicBezTo>
                    <a:pt x="49191" y="4689"/>
                    <a:pt x="48615" y="5453"/>
                    <a:pt x="48352" y="6006"/>
                  </a:cubicBezTo>
                  <a:cubicBezTo>
                    <a:pt x="35498" y="7786"/>
                    <a:pt x="21121" y="9841"/>
                    <a:pt x="17429" y="9841"/>
                  </a:cubicBezTo>
                  <a:cubicBezTo>
                    <a:pt x="10917" y="9841"/>
                    <a:pt x="1585" y="6901"/>
                    <a:pt x="0" y="6724"/>
                  </a:cubicBezTo>
                  <a:lnTo>
                    <a:pt x="0" y="7778"/>
                  </a:lnTo>
                  <a:cubicBezTo>
                    <a:pt x="1585" y="7955"/>
                    <a:pt x="10917" y="11598"/>
                    <a:pt x="17429" y="11598"/>
                  </a:cubicBezTo>
                  <a:cubicBezTo>
                    <a:pt x="23943" y="11598"/>
                    <a:pt x="63729" y="4495"/>
                    <a:pt x="69715" y="4495"/>
                  </a:cubicBezTo>
                  <a:cubicBezTo>
                    <a:pt x="75702" y="4495"/>
                    <a:pt x="118431" y="15060"/>
                    <a:pt x="124290" y="15518"/>
                  </a:cubicBezTo>
                  <a:cubicBezTo>
                    <a:pt x="124422" y="15528"/>
                    <a:pt x="124564" y="15533"/>
                    <a:pt x="124715" y="15533"/>
                  </a:cubicBezTo>
                  <a:cubicBezTo>
                    <a:pt x="131137" y="15533"/>
                    <a:pt x="154189" y="6391"/>
                    <a:pt x="166747" y="6391"/>
                  </a:cubicBezTo>
                  <a:cubicBezTo>
                    <a:pt x="166975" y="6391"/>
                    <a:pt x="167200" y="6394"/>
                    <a:pt x="167421" y="6400"/>
                  </a:cubicBezTo>
                  <a:cubicBezTo>
                    <a:pt x="179735" y="6742"/>
                    <a:pt x="201196" y="9848"/>
                    <a:pt x="206596" y="9848"/>
                  </a:cubicBezTo>
                  <a:cubicBezTo>
                    <a:pt x="206745" y="9848"/>
                    <a:pt x="206881" y="9846"/>
                    <a:pt x="207005" y="9841"/>
                  </a:cubicBezTo>
                  <a:lnTo>
                    <a:pt x="207030" y="9313"/>
                  </a:lnTo>
                  <a:lnTo>
                    <a:pt x="207030" y="9313"/>
                  </a:lnTo>
                  <a:cubicBezTo>
                    <a:pt x="206929" y="9317"/>
                    <a:pt x="206820" y="9318"/>
                    <a:pt x="206702" y="9318"/>
                  </a:cubicBezTo>
                  <a:cubicBezTo>
                    <a:pt x="201905" y="9318"/>
                    <a:pt x="183287" y="6262"/>
                    <a:pt x="170670" y="5492"/>
                  </a:cubicBezTo>
                  <a:cubicBezTo>
                    <a:pt x="170723" y="5487"/>
                    <a:pt x="170753" y="5487"/>
                    <a:pt x="170753" y="5487"/>
                  </a:cubicBezTo>
                  <a:cubicBezTo>
                    <a:pt x="167609" y="5285"/>
                    <a:pt x="162911" y="5056"/>
                    <a:pt x="159933" y="5056"/>
                  </a:cubicBezTo>
                  <a:cubicBezTo>
                    <a:pt x="158668" y="5056"/>
                    <a:pt x="157714" y="5098"/>
                    <a:pt x="157320" y="5200"/>
                  </a:cubicBezTo>
                  <a:cubicBezTo>
                    <a:pt x="156000" y="5543"/>
                    <a:pt x="156977" y="6177"/>
                    <a:pt x="156977" y="6177"/>
                  </a:cubicBezTo>
                  <a:cubicBezTo>
                    <a:pt x="156977" y="6177"/>
                    <a:pt x="156155" y="6158"/>
                    <a:pt x="155090" y="6158"/>
                  </a:cubicBezTo>
                  <a:cubicBezTo>
                    <a:pt x="153498" y="6158"/>
                    <a:pt x="151362" y="6200"/>
                    <a:pt x="150606" y="6405"/>
                  </a:cubicBezTo>
                  <a:cubicBezTo>
                    <a:pt x="149342" y="6750"/>
                    <a:pt x="149745" y="7210"/>
                    <a:pt x="149745" y="7210"/>
                  </a:cubicBezTo>
                  <a:cubicBezTo>
                    <a:pt x="149745" y="7210"/>
                    <a:pt x="148072" y="7065"/>
                    <a:pt x="145935" y="7065"/>
                  </a:cubicBezTo>
                  <a:cubicBezTo>
                    <a:pt x="144035" y="7065"/>
                    <a:pt x="141769" y="7179"/>
                    <a:pt x="139986" y="7612"/>
                  </a:cubicBezTo>
                  <a:cubicBezTo>
                    <a:pt x="136200" y="8530"/>
                    <a:pt x="137748" y="10425"/>
                    <a:pt x="137748" y="10425"/>
                  </a:cubicBezTo>
                  <a:cubicBezTo>
                    <a:pt x="137748" y="10425"/>
                    <a:pt x="132213" y="11408"/>
                    <a:pt x="131705" y="12589"/>
                  </a:cubicBezTo>
                  <a:cubicBezTo>
                    <a:pt x="128700" y="13306"/>
                    <a:pt x="126260" y="13774"/>
                    <a:pt x="124739" y="13774"/>
                  </a:cubicBezTo>
                  <a:cubicBezTo>
                    <a:pt x="124578" y="13774"/>
                    <a:pt x="124428" y="13769"/>
                    <a:pt x="124288" y="13758"/>
                  </a:cubicBezTo>
                  <a:cubicBezTo>
                    <a:pt x="120344" y="13449"/>
                    <a:pt x="99704" y="8883"/>
                    <a:pt x="84800" y="5930"/>
                  </a:cubicBezTo>
                  <a:cubicBezTo>
                    <a:pt x="77145" y="4329"/>
                    <a:pt x="70751" y="1803"/>
                    <a:pt x="68590" y="1803"/>
                  </a:cubicBezTo>
                  <a:cubicBezTo>
                    <a:pt x="68502" y="1803"/>
                    <a:pt x="68421" y="1807"/>
                    <a:pt x="68347" y="1815"/>
                  </a:cubicBezTo>
                  <a:cubicBezTo>
                    <a:pt x="66395" y="2045"/>
                    <a:pt x="67314" y="3308"/>
                    <a:pt x="67314" y="3308"/>
                  </a:cubicBezTo>
                  <a:cubicBezTo>
                    <a:pt x="67314" y="3308"/>
                    <a:pt x="64481" y="2733"/>
                    <a:pt x="62376" y="1815"/>
                  </a:cubicBezTo>
                  <a:cubicBezTo>
                    <a:pt x="60300" y="909"/>
                    <a:pt x="58721" y="0"/>
                    <a:pt x="57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17"/>
            <p:cNvSpPr/>
            <p:nvPr/>
          </p:nvSpPr>
          <p:spPr>
            <a:xfrm>
              <a:off x="2813175" y="2583775"/>
              <a:ext cx="43600" cy="26825"/>
            </a:xfrm>
            <a:custGeom>
              <a:avLst/>
              <a:gdLst/>
              <a:ahLst/>
              <a:cxnLst/>
              <a:rect l="l" t="t" r="r" b="b"/>
              <a:pathLst>
                <a:path w="1744" h="1073" extrusionOk="0">
                  <a:moveTo>
                    <a:pt x="486" y="1"/>
                  </a:moveTo>
                  <a:cubicBezTo>
                    <a:pt x="372" y="1"/>
                    <a:pt x="277" y="45"/>
                    <a:pt x="219" y="151"/>
                  </a:cubicBezTo>
                  <a:cubicBezTo>
                    <a:pt x="1" y="554"/>
                    <a:pt x="838" y="1073"/>
                    <a:pt x="1249" y="1073"/>
                  </a:cubicBezTo>
                  <a:cubicBezTo>
                    <a:pt x="1315" y="1073"/>
                    <a:pt x="1369" y="1060"/>
                    <a:pt x="1407" y="1031"/>
                  </a:cubicBezTo>
                  <a:cubicBezTo>
                    <a:pt x="1743" y="774"/>
                    <a:pt x="959" y="1"/>
                    <a:pt x="4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17"/>
            <p:cNvSpPr/>
            <p:nvPr/>
          </p:nvSpPr>
          <p:spPr>
            <a:xfrm>
              <a:off x="2574950" y="2595275"/>
              <a:ext cx="43600" cy="26825"/>
            </a:xfrm>
            <a:custGeom>
              <a:avLst/>
              <a:gdLst/>
              <a:ahLst/>
              <a:cxnLst/>
              <a:rect l="l" t="t" r="r" b="b"/>
              <a:pathLst>
                <a:path w="1744" h="1073" extrusionOk="0">
                  <a:moveTo>
                    <a:pt x="486" y="1"/>
                  </a:moveTo>
                  <a:cubicBezTo>
                    <a:pt x="372" y="1"/>
                    <a:pt x="277" y="45"/>
                    <a:pt x="219" y="151"/>
                  </a:cubicBezTo>
                  <a:cubicBezTo>
                    <a:pt x="1" y="554"/>
                    <a:pt x="838" y="1073"/>
                    <a:pt x="1249" y="1073"/>
                  </a:cubicBezTo>
                  <a:cubicBezTo>
                    <a:pt x="1315" y="1073"/>
                    <a:pt x="1369" y="1059"/>
                    <a:pt x="1407" y="1030"/>
                  </a:cubicBezTo>
                  <a:cubicBezTo>
                    <a:pt x="1743" y="773"/>
                    <a:pt x="959" y="1"/>
                    <a:pt x="4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17"/>
            <p:cNvSpPr/>
            <p:nvPr/>
          </p:nvSpPr>
          <p:spPr>
            <a:xfrm>
              <a:off x="2525600" y="2650900"/>
              <a:ext cx="34550" cy="21525"/>
            </a:xfrm>
            <a:custGeom>
              <a:avLst/>
              <a:gdLst/>
              <a:ahLst/>
              <a:cxnLst/>
              <a:rect l="l" t="t" r="r" b="b"/>
              <a:pathLst>
                <a:path w="1382" h="861" extrusionOk="0">
                  <a:moveTo>
                    <a:pt x="387" y="0"/>
                  </a:moveTo>
                  <a:cubicBezTo>
                    <a:pt x="300" y="0"/>
                    <a:pt x="226" y="35"/>
                    <a:pt x="180" y="116"/>
                  </a:cubicBezTo>
                  <a:cubicBezTo>
                    <a:pt x="1" y="434"/>
                    <a:pt x="667" y="860"/>
                    <a:pt x="991" y="860"/>
                  </a:cubicBezTo>
                  <a:cubicBezTo>
                    <a:pt x="1040" y="860"/>
                    <a:pt x="1081" y="851"/>
                    <a:pt x="1111" y="829"/>
                  </a:cubicBezTo>
                  <a:cubicBezTo>
                    <a:pt x="1381" y="629"/>
                    <a:pt x="761" y="0"/>
                    <a:pt x="38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17"/>
            <p:cNvSpPr/>
            <p:nvPr/>
          </p:nvSpPr>
          <p:spPr>
            <a:xfrm>
              <a:off x="2765450" y="2555200"/>
              <a:ext cx="28225" cy="16975"/>
            </a:xfrm>
            <a:custGeom>
              <a:avLst/>
              <a:gdLst/>
              <a:ahLst/>
              <a:cxnLst/>
              <a:rect l="l" t="t" r="r" b="b"/>
              <a:pathLst>
                <a:path w="1129" h="679" extrusionOk="0">
                  <a:moveTo>
                    <a:pt x="400" y="0"/>
                  </a:moveTo>
                  <a:cubicBezTo>
                    <a:pt x="302" y="0"/>
                    <a:pt x="214" y="42"/>
                    <a:pt x="159" y="147"/>
                  </a:cubicBezTo>
                  <a:cubicBezTo>
                    <a:pt x="1" y="443"/>
                    <a:pt x="400" y="679"/>
                    <a:pt x="684" y="679"/>
                  </a:cubicBezTo>
                  <a:cubicBezTo>
                    <a:pt x="758" y="679"/>
                    <a:pt x="824" y="663"/>
                    <a:pt x="870" y="628"/>
                  </a:cubicBezTo>
                  <a:cubicBezTo>
                    <a:pt x="1128" y="435"/>
                    <a:pt x="714" y="0"/>
                    <a:pt x="400"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17"/>
            <p:cNvSpPr/>
            <p:nvPr/>
          </p:nvSpPr>
          <p:spPr>
            <a:xfrm>
              <a:off x="2460200" y="2640300"/>
              <a:ext cx="21375" cy="12800"/>
            </a:xfrm>
            <a:custGeom>
              <a:avLst/>
              <a:gdLst/>
              <a:ahLst/>
              <a:cxnLst/>
              <a:rect l="l" t="t" r="r" b="b"/>
              <a:pathLst>
                <a:path w="855" h="512" extrusionOk="0">
                  <a:moveTo>
                    <a:pt x="303" y="1"/>
                  </a:moveTo>
                  <a:cubicBezTo>
                    <a:pt x="229" y="1"/>
                    <a:pt x="163" y="33"/>
                    <a:pt x="121" y="112"/>
                  </a:cubicBezTo>
                  <a:cubicBezTo>
                    <a:pt x="1" y="335"/>
                    <a:pt x="302" y="512"/>
                    <a:pt x="518" y="512"/>
                  </a:cubicBezTo>
                  <a:cubicBezTo>
                    <a:pt x="574" y="512"/>
                    <a:pt x="624" y="500"/>
                    <a:pt x="659" y="473"/>
                  </a:cubicBezTo>
                  <a:cubicBezTo>
                    <a:pt x="854" y="329"/>
                    <a:pt x="540" y="1"/>
                    <a:pt x="303"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17"/>
            <p:cNvSpPr/>
            <p:nvPr/>
          </p:nvSpPr>
          <p:spPr>
            <a:xfrm>
              <a:off x="2752125" y="2506425"/>
              <a:ext cx="16550" cy="10475"/>
            </a:xfrm>
            <a:custGeom>
              <a:avLst/>
              <a:gdLst/>
              <a:ahLst/>
              <a:cxnLst/>
              <a:rect l="l" t="t" r="r" b="b"/>
              <a:pathLst>
                <a:path w="662" h="419" extrusionOk="0">
                  <a:moveTo>
                    <a:pt x="248" y="1"/>
                  </a:moveTo>
                  <a:cubicBezTo>
                    <a:pt x="203" y="1"/>
                    <a:pt x="160" y="19"/>
                    <a:pt x="126" y="64"/>
                  </a:cubicBezTo>
                  <a:cubicBezTo>
                    <a:pt x="1" y="233"/>
                    <a:pt x="254" y="419"/>
                    <a:pt x="418" y="419"/>
                  </a:cubicBezTo>
                  <a:cubicBezTo>
                    <a:pt x="445" y="419"/>
                    <a:pt x="470" y="414"/>
                    <a:pt x="490" y="403"/>
                  </a:cubicBezTo>
                  <a:cubicBezTo>
                    <a:pt x="662" y="311"/>
                    <a:pt x="433" y="1"/>
                    <a:pt x="24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17"/>
            <p:cNvSpPr/>
            <p:nvPr/>
          </p:nvSpPr>
          <p:spPr>
            <a:xfrm>
              <a:off x="2499850" y="2556050"/>
              <a:ext cx="16550" cy="10450"/>
            </a:xfrm>
            <a:custGeom>
              <a:avLst/>
              <a:gdLst/>
              <a:ahLst/>
              <a:cxnLst/>
              <a:rect l="l" t="t" r="r" b="b"/>
              <a:pathLst>
                <a:path w="662" h="418" extrusionOk="0">
                  <a:moveTo>
                    <a:pt x="247" y="0"/>
                  </a:moveTo>
                  <a:cubicBezTo>
                    <a:pt x="201" y="0"/>
                    <a:pt x="158" y="19"/>
                    <a:pt x="124" y="64"/>
                  </a:cubicBezTo>
                  <a:cubicBezTo>
                    <a:pt x="0" y="233"/>
                    <a:pt x="252" y="417"/>
                    <a:pt x="416" y="417"/>
                  </a:cubicBezTo>
                  <a:cubicBezTo>
                    <a:pt x="443" y="417"/>
                    <a:pt x="468" y="412"/>
                    <a:pt x="488" y="401"/>
                  </a:cubicBezTo>
                  <a:cubicBezTo>
                    <a:pt x="661" y="309"/>
                    <a:pt x="432" y="0"/>
                    <a:pt x="24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17"/>
            <p:cNvSpPr/>
            <p:nvPr/>
          </p:nvSpPr>
          <p:spPr>
            <a:xfrm>
              <a:off x="2884975" y="2580400"/>
              <a:ext cx="16575" cy="10450"/>
            </a:xfrm>
            <a:custGeom>
              <a:avLst/>
              <a:gdLst/>
              <a:ahLst/>
              <a:cxnLst/>
              <a:rect l="l" t="t" r="r" b="b"/>
              <a:pathLst>
                <a:path w="663" h="418" extrusionOk="0">
                  <a:moveTo>
                    <a:pt x="248" y="1"/>
                  </a:moveTo>
                  <a:cubicBezTo>
                    <a:pt x="202" y="1"/>
                    <a:pt x="159" y="19"/>
                    <a:pt x="126" y="64"/>
                  </a:cubicBezTo>
                  <a:cubicBezTo>
                    <a:pt x="0" y="233"/>
                    <a:pt x="256" y="418"/>
                    <a:pt x="420" y="418"/>
                  </a:cubicBezTo>
                  <a:cubicBezTo>
                    <a:pt x="446" y="418"/>
                    <a:pt x="470" y="413"/>
                    <a:pt x="489" y="403"/>
                  </a:cubicBezTo>
                  <a:cubicBezTo>
                    <a:pt x="663" y="311"/>
                    <a:pt x="433" y="1"/>
                    <a:pt x="24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17"/>
            <p:cNvSpPr/>
            <p:nvPr/>
          </p:nvSpPr>
          <p:spPr>
            <a:xfrm>
              <a:off x="2929125" y="2741200"/>
              <a:ext cx="487250" cy="94025"/>
            </a:xfrm>
            <a:custGeom>
              <a:avLst/>
              <a:gdLst/>
              <a:ahLst/>
              <a:cxnLst/>
              <a:rect l="l" t="t" r="r" b="b"/>
              <a:pathLst>
                <a:path w="19490" h="3761" extrusionOk="0">
                  <a:moveTo>
                    <a:pt x="601" y="1"/>
                  </a:moveTo>
                  <a:cubicBezTo>
                    <a:pt x="422" y="1"/>
                    <a:pt x="267" y="8"/>
                    <a:pt x="138" y="24"/>
                  </a:cubicBezTo>
                  <a:cubicBezTo>
                    <a:pt x="58" y="33"/>
                    <a:pt x="0" y="108"/>
                    <a:pt x="11" y="188"/>
                  </a:cubicBezTo>
                  <a:cubicBezTo>
                    <a:pt x="20" y="266"/>
                    <a:pt x="86" y="320"/>
                    <a:pt x="161" y="320"/>
                  </a:cubicBezTo>
                  <a:cubicBezTo>
                    <a:pt x="166" y="320"/>
                    <a:pt x="171" y="319"/>
                    <a:pt x="176" y="319"/>
                  </a:cubicBezTo>
                  <a:cubicBezTo>
                    <a:pt x="297" y="304"/>
                    <a:pt x="443" y="297"/>
                    <a:pt x="611" y="297"/>
                  </a:cubicBezTo>
                  <a:cubicBezTo>
                    <a:pt x="4349" y="297"/>
                    <a:pt x="19141" y="3724"/>
                    <a:pt x="19297" y="3759"/>
                  </a:cubicBezTo>
                  <a:cubicBezTo>
                    <a:pt x="19307" y="3759"/>
                    <a:pt x="19318" y="3761"/>
                    <a:pt x="19328" y="3761"/>
                  </a:cubicBezTo>
                  <a:cubicBezTo>
                    <a:pt x="19397" y="3761"/>
                    <a:pt x="19457" y="3714"/>
                    <a:pt x="19473" y="3647"/>
                  </a:cubicBezTo>
                  <a:cubicBezTo>
                    <a:pt x="19490" y="3567"/>
                    <a:pt x="19442" y="3488"/>
                    <a:pt x="19361" y="3470"/>
                  </a:cubicBezTo>
                  <a:cubicBezTo>
                    <a:pt x="18726" y="3322"/>
                    <a:pt x="4385" y="1"/>
                    <a:pt x="60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17"/>
            <p:cNvSpPr/>
            <p:nvPr/>
          </p:nvSpPr>
          <p:spPr>
            <a:xfrm>
              <a:off x="1221450" y="2690100"/>
              <a:ext cx="5175800" cy="505375"/>
            </a:xfrm>
            <a:custGeom>
              <a:avLst/>
              <a:gdLst/>
              <a:ahLst/>
              <a:cxnLst/>
              <a:rect l="l" t="t" r="r" b="b"/>
              <a:pathLst>
                <a:path w="207032" h="20215" extrusionOk="0">
                  <a:moveTo>
                    <a:pt x="69716" y="0"/>
                  </a:moveTo>
                  <a:cubicBezTo>
                    <a:pt x="63730" y="0"/>
                    <a:pt x="23944" y="6398"/>
                    <a:pt x="17430" y="6398"/>
                  </a:cubicBezTo>
                  <a:cubicBezTo>
                    <a:pt x="10915" y="6398"/>
                    <a:pt x="1585" y="3458"/>
                    <a:pt x="1" y="3281"/>
                  </a:cubicBezTo>
                  <a:lnTo>
                    <a:pt x="1" y="20214"/>
                  </a:lnTo>
                  <a:lnTo>
                    <a:pt x="206327" y="20214"/>
                  </a:lnTo>
                  <a:lnTo>
                    <a:pt x="207032" y="5873"/>
                  </a:lnTo>
                  <a:lnTo>
                    <a:pt x="207032" y="5873"/>
                  </a:lnTo>
                  <a:cubicBezTo>
                    <a:pt x="206928" y="5877"/>
                    <a:pt x="206814" y="5879"/>
                    <a:pt x="206691" y="5879"/>
                  </a:cubicBezTo>
                  <a:cubicBezTo>
                    <a:pt x="201440" y="5879"/>
                    <a:pt x="179808" y="2251"/>
                    <a:pt x="167422" y="1906"/>
                  </a:cubicBezTo>
                  <a:cubicBezTo>
                    <a:pt x="167185" y="1900"/>
                    <a:pt x="166944" y="1897"/>
                    <a:pt x="166699" y="1897"/>
                  </a:cubicBezTo>
                  <a:cubicBezTo>
                    <a:pt x="154150" y="1897"/>
                    <a:pt x="131208" y="10337"/>
                    <a:pt x="124749" y="10337"/>
                  </a:cubicBezTo>
                  <a:cubicBezTo>
                    <a:pt x="124585" y="10337"/>
                    <a:pt x="124432" y="10331"/>
                    <a:pt x="124290" y="10320"/>
                  </a:cubicBezTo>
                  <a:cubicBezTo>
                    <a:pt x="118430" y="9862"/>
                    <a:pt x="75700" y="0"/>
                    <a:pt x="6971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17"/>
            <p:cNvSpPr/>
            <p:nvPr/>
          </p:nvSpPr>
          <p:spPr>
            <a:xfrm>
              <a:off x="1221500" y="2591025"/>
              <a:ext cx="5175750" cy="388350"/>
            </a:xfrm>
            <a:custGeom>
              <a:avLst/>
              <a:gdLst/>
              <a:ahLst/>
              <a:cxnLst/>
              <a:rect l="l" t="t" r="r" b="b"/>
              <a:pathLst>
                <a:path w="207030" h="15534" extrusionOk="0">
                  <a:moveTo>
                    <a:pt x="57774" y="0"/>
                  </a:moveTo>
                  <a:cubicBezTo>
                    <a:pt x="57603" y="0"/>
                    <a:pt x="57453" y="30"/>
                    <a:pt x="57324" y="94"/>
                  </a:cubicBezTo>
                  <a:cubicBezTo>
                    <a:pt x="56055" y="728"/>
                    <a:pt x="57898" y="2620"/>
                    <a:pt x="57898" y="2620"/>
                  </a:cubicBezTo>
                  <a:cubicBezTo>
                    <a:pt x="57898" y="2620"/>
                    <a:pt x="56963" y="2125"/>
                    <a:pt x="56045" y="2125"/>
                  </a:cubicBezTo>
                  <a:cubicBezTo>
                    <a:pt x="55637" y="2125"/>
                    <a:pt x="55232" y="2223"/>
                    <a:pt x="54915" y="2505"/>
                  </a:cubicBezTo>
                  <a:cubicBezTo>
                    <a:pt x="53882" y="3423"/>
                    <a:pt x="54800" y="4687"/>
                    <a:pt x="54800" y="4687"/>
                  </a:cubicBezTo>
                  <a:cubicBezTo>
                    <a:pt x="54800" y="4687"/>
                    <a:pt x="53468" y="4155"/>
                    <a:pt x="51921" y="4155"/>
                  </a:cubicBezTo>
                  <a:cubicBezTo>
                    <a:pt x="51436" y="4155"/>
                    <a:pt x="50931" y="4207"/>
                    <a:pt x="50438" y="4344"/>
                  </a:cubicBezTo>
                  <a:cubicBezTo>
                    <a:pt x="49191" y="4689"/>
                    <a:pt x="48615" y="5453"/>
                    <a:pt x="48352" y="6006"/>
                  </a:cubicBezTo>
                  <a:cubicBezTo>
                    <a:pt x="35498" y="7786"/>
                    <a:pt x="21121" y="9841"/>
                    <a:pt x="17429" y="9841"/>
                  </a:cubicBezTo>
                  <a:cubicBezTo>
                    <a:pt x="10917" y="9841"/>
                    <a:pt x="1585" y="6901"/>
                    <a:pt x="0" y="6724"/>
                  </a:cubicBezTo>
                  <a:lnTo>
                    <a:pt x="0" y="7778"/>
                  </a:lnTo>
                  <a:cubicBezTo>
                    <a:pt x="1585" y="7955"/>
                    <a:pt x="10917" y="11598"/>
                    <a:pt x="17429" y="11598"/>
                  </a:cubicBezTo>
                  <a:cubicBezTo>
                    <a:pt x="23943" y="11598"/>
                    <a:pt x="63729" y="4495"/>
                    <a:pt x="69715" y="4495"/>
                  </a:cubicBezTo>
                  <a:cubicBezTo>
                    <a:pt x="75702" y="4495"/>
                    <a:pt x="118431" y="15060"/>
                    <a:pt x="124290" y="15518"/>
                  </a:cubicBezTo>
                  <a:cubicBezTo>
                    <a:pt x="124422" y="15528"/>
                    <a:pt x="124564" y="15533"/>
                    <a:pt x="124715" y="15533"/>
                  </a:cubicBezTo>
                  <a:cubicBezTo>
                    <a:pt x="131137" y="15533"/>
                    <a:pt x="154189" y="6391"/>
                    <a:pt x="166747" y="6391"/>
                  </a:cubicBezTo>
                  <a:cubicBezTo>
                    <a:pt x="166975" y="6391"/>
                    <a:pt x="167200" y="6394"/>
                    <a:pt x="167421" y="6400"/>
                  </a:cubicBezTo>
                  <a:cubicBezTo>
                    <a:pt x="179735" y="6742"/>
                    <a:pt x="201196" y="9848"/>
                    <a:pt x="206596" y="9848"/>
                  </a:cubicBezTo>
                  <a:cubicBezTo>
                    <a:pt x="206745" y="9848"/>
                    <a:pt x="206881" y="9846"/>
                    <a:pt x="207005" y="9841"/>
                  </a:cubicBezTo>
                  <a:lnTo>
                    <a:pt x="207030" y="9313"/>
                  </a:lnTo>
                  <a:lnTo>
                    <a:pt x="207030" y="9313"/>
                  </a:lnTo>
                  <a:cubicBezTo>
                    <a:pt x="206929" y="9317"/>
                    <a:pt x="206820" y="9318"/>
                    <a:pt x="206702" y="9318"/>
                  </a:cubicBezTo>
                  <a:cubicBezTo>
                    <a:pt x="201905" y="9318"/>
                    <a:pt x="183287" y="6262"/>
                    <a:pt x="170670" y="5492"/>
                  </a:cubicBezTo>
                  <a:cubicBezTo>
                    <a:pt x="170723" y="5487"/>
                    <a:pt x="170753" y="5487"/>
                    <a:pt x="170753" y="5487"/>
                  </a:cubicBezTo>
                  <a:cubicBezTo>
                    <a:pt x="167609" y="5285"/>
                    <a:pt x="162911" y="5056"/>
                    <a:pt x="159933" y="5056"/>
                  </a:cubicBezTo>
                  <a:cubicBezTo>
                    <a:pt x="158668" y="5056"/>
                    <a:pt x="157714" y="5098"/>
                    <a:pt x="157320" y="5200"/>
                  </a:cubicBezTo>
                  <a:cubicBezTo>
                    <a:pt x="156000" y="5543"/>
                    <a:pt x="156977" y="6177"/>
                    <a:pt x="156977" y="6177"/>
                  </a:cubicBezTo>
                  <a:cubicBezTo>
                    <a:pt x="156977" y="6177"/>
                    <a:pt x="156155" y="6158"/>
                    <a:pt x="155090" y="6158"/>
                  </a:cubicBezTo>
                  <a:cubicBezTo>
                    <a:pt x="153498" y="6158"/>
                    <a:pt x="151362" y="6200"/>
                    <a:pt x="150606" y="6405"/>
                  </a:cubicBezTo>
                  <a:cubicBezTo>
                    <a:pt x="149342" y="6750"/>
                    <a:pt x="149745" y="7210"/>
                    <a:pt x="149745" y="7210"/>
                  </a:cubicBezTo>
                  <a:cubicBezTo>
                    <a:pt x="149745" y="7210"/>
                    <a:pt x="148072" y="7065"/>
                    <a:pt x="145935" y="7065"/>
                  </a:cubicBezTo>
                  <a:cubicBezTo>
                    <a:pt x="144035" y="7065"/>
                    <a:pt x="141769" y="7179"/>
                    <a:pt x="139986" y="7612"/>
                  </a:cubicBezTo>
                  <a:cubicBezTo>
                    <a:pt x="136200" y="8530"/>
                    <a:pt x="137748" y="10425"/>
                    <a:pt x="137748" y="10425"/>
                  </a:cubicBezTo>
                  <a:cubicBezTo>
                    <a:pt x="137748" y="10425"/>
                    <a:pt x="132213" y="11408"/>
                    <a:pt x="131705" y="12589"/>
                  </a:cubicBezTo>
                  <a:cubicBezTo>
                    <a:pt x="128700" y="13306"/>
                    <a:pt x="126260" y="13774"/>
                    <a:pt x="124739" y="13774"/>
                  </a:cubicBezTo>
                  <a:cubicBezTo>
                    <a:pt x="124578" y="13774"/>
                    <a:pt x="124428" y="13769"/>
                    <a:pt x="124288" y="13758"/>
                  </a:cubicBezTo>
                  <a:cubicBezTo>
                    <a:pt x="120344" y="13449"/>
                    <a:pt x="99704" y="8883"/>
                    <a:pt x="84800" y="5930"/>
                  </a:cubicBezTo>
                  <a:cubicBezTo>
                    <a:pt x="77145" y="4329"/>
                    <a:pt x="70751" y="1803"/>
                    <a:pt x="68590" y="1803"/>
                  </a:cubicBezTo>
                  <a:cubicBezTo>
                    <a:pt x="68502" y="1803"/>
                    <a:pt x="68421" y="1807"/>
                    <a:pt x="68347" y="1815"/>
                  </a:cubicBezTo>
                  <a:cubicBezTo>
                    <a:pt x="66395" y="2045"/>
                    <a:pt x="67314" y="3308"/>
                    <a:pt x="67314" y="3308"/>
                  </a:cubicBezTo>
                  <a:cubicBezTo>
                    <a:pt x="67314" y="3308"/>
                    <a:pt x="64481" y="2733"/>
                    <a:pt x="62376" y="1815"/>
                  </a:cubicBezTo>
                  <a:cubicBezTo>
                    <a:pt x="60300" y="909"/>
                    <a:pt x="58721" y="0"/>
                    <a:pt x="5777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17"/>
            <p:cNvSpPr/>
            <p:nvPr/>
          </p:nvSpPr>
          <p:spPr>
            <a:xfrm>
              <a:off x="5969250" y="2173600"/>
              <a:ext cx="273500" cy="18100"/>
            </a:xfrm>
            <a:custGeom>
              <a:avLst/>
              <a:gdLst/>
              <a:ahLst/>
              <a:cxnLst/>
              <a:rect l="l" t="t" r="r" b="b"/>
              <a:pathLst>
                <a:path w="10940" h="724" extrusionOk="0">
                  <a:moveTo>
                    <a:pt x="4487" y="1"/>
                  </a:moveTo>
                  <a:cubicBezTo>
                    <a:pt x="1851" y="1"/>
                    <a:pt x="141" y="244"/>
                    <a:pt x="114" y="246"/>
                  </a:cubicBezTo>
                  <a:cubicBezTo>
                    <a:pt x="47" y="257"/>
                    <a:pt x="0" y="319"/>
                    <a:pt x="10" y="386"/>
                  </a:cubicBezTo>
                  <a:cubicBezTo>
                    <a:pt x="18" y="449"/>
                    <a:pt x="75" y="493"/>
                    <a:pt x="133" y="493"/>
                  </a:cubicBezTo>
                  <a:cubicBezTo>
                    <a:pt x="138" y="493"/>
                    <a:pt x="144" y="493"/>
                    <a:pt x="149" y="492"/>
                  </a:cubicBezTo>
                  <a:cubicBezTo>
                    <a:pt x="178" y="487"/>
                    <a:pt x="1871" y="247"/>
                    <a:pt x="4483" y="247"/>
                  </a:cubicBezTo>
                  <a:cubicBezTo>
                    <a:pt x="6244" y="247"/>
                    <a:pt x="8423" y="356"/>
                    <a:pt x="10790" y="720"/>
                  </a:cubicBezTo>
                  <a:cubicBezTo>
                    <a:pt x="10798" y="723"/>
                    <a:pt x="10804" y="723"/>
                    <a:pt x="10811" y="723"/>
                  </a:cubicBezTo>
                  <a:cubicBezTo>
                    <a:pt x="10868" y="723"/>
                    <a:pt x="10921" y="680"/>
                    <a:pt x="10930" y="616"/>
                  </a:cubicBezTo>
                  <a:cubicBezTo>
                    <a:pt x="10940" y="549"/>
                    <a:pt x="10895" y="486"/>
                    <a:pt x="10828" y="476"/>
                  </a:cubicBezTo>
                  <a:cubicBezTo>
                    <a:pt x="8449" y="111"/>
                    <a:pt x="6259" y="1"/>
                    <a:pt x="448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17"/>
            <p:cNvSpPr/>
            <p:nvPr/>
          </p:nvSpPr>
          <p:spPr>
            <a:xfrm>
              <a:off x="6190425" y="2217150"/>
              <a:ext cx="111275" cy="17575"/>
            </a:xfrm>
            <a:custGeom>
              <a:avLst/>
              <a:gdLst/>
              <a:ahLst/>
              <a:cxnLst/>
              <a:rect l="l" t="t" r="r" b="b"/>
              <a:pathLst>
                <a:path w="4451" h="703" extrusionOk="0">
                  <a:moveTo>
                    <a:pt x="131" y="0"/>
                  </a:moveTo>
                  <a:cubicBezTo>
                    <a:pt x="64" y="0"/>
                    <a:pt x="8" y="48"/>
                    <a:pt x="3" y="115"/>
                  </a:cubicBezTo>
                  <a:cubicBezTo>
                    <a:pt x="0" y="182"/>
                    <a:pt x="50" y="241"/>
                    <a:pt x="118" y="244"/>
                  </a:cubicBezTo>
                  <a:cubicBezTo>
                    <a:pt x="146" y="247"/>
                    <a:pt x="2938" y="420"/>
                    <a:pt x="4290" y="701"/>
                  </a:cubicBezTo>
                  <a:cubicBezTo>
                    <a:pt x="4298" y="702"/>
                    <a:pt x="4309" y="702"/>
                    <a:pt x="4317" y="702"/>
                  </a:cubicBezTo>
                  <a:cubicBezTo>
                    <a:pt x="4373" y="702"/>
                    <a:pt x="4422" y="663"/>
                    <a:pt x="4436" y="608"/>
                  </a:cubicBezTo>
                  <a:cubicBezTo>
                    <a:pt x="4450" y="542"/>
                    <a:pt x="4407" y="475"/>
                    <a:pt x="4342" y="462"/>
                  </a:cubicBezTo>
                  <a:cubicBezTo>
                    <a:pt x="2970" y="177"/>
                    <a:pt x="162" y="2"/>
                    <a:pt x="134" y="0"/>
                  </a:cubicBezTo>
                  <a:cubicBezTo>
                    <a:pt x="133" y="0"/>
                    <a:pt x="132" y="0"/>
                    <a:pt x="13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17"/>
            <p:cNvSpPr/>
            <p:nvPr/>
          </p:nvSpPr>
          <p:spPr>
            <a:xfrm>
              <a:off x="1341400" y="3043350"/>
              <a:ext cx="24325" cy="21450"/>
            </a:xfrm>
            <a:custGeom>
              <a:avLst/>
              <a:gdLst/>
              <a:ahLst/>
              <a:cxnLst/>
              <a:rect l="l" t="t" r="r" b="b"/>
              <a:pathLst>
                <a:path w="973" h="858" extrusionOk="0">
                  <a:moveTo>
                    <a:pt x="495" y="0"/>
                  </a:moveTo>
                  <a:cubicBezTo>
                    <a:pt x="465" y="0"/>
                    <a:pt x="433" y="6"/>
                    <a:pt x="400" y="17"/>
                  </a:cubicBezTo>
                  <a:cubicBezTo>
                    <a:pt x="1" y="152"/>
                    <a:pt x="308" y="825"/>
                    <a:pt x="588" y="856"/>
                  </a:cubicBezTo>
                  <a:cubicBezTo>
                    <a:pt x="597" y="857"/>
                    <a:pt x="607" y="857"/>
                    <a:pt x="615" y="857"/>
                  </a:cubicBezTo>
                  <a:cubicBezTo>
                    <a:pt x="973" y="857"/>
                    <a:pt x="878"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17"/>
            <p:cNvSpPr/>
            <p:nvPr/>
          </p:nvSpPr>
          <p:spPr>
            <a:xfrm>
              <a:off x="1443025" y="3058625"/>
              <a:ext cx="23875" cy="21550"/>
            </a:xfrm>
            <a:custGeom>
              <a:avLst/>
              <a:gdLst/>
              <a:ahLst/>
              <a:cxnLst/>
              <a:rect l="l" t="t" r="r" b="b"/>
              <a:pathLst>
                <a:path w="955" h="862" extrusionOk="0">
                  <a:moveTo>
                    <a:pt x="492" y="0"/>
                  </a:moveTo>
                  <a:cubicBezTo>
                    <a:pt x="465" y="0"/>
                    <a:pt x="436" y="4"/>
                    <a:pt x="406" y="13"/>
                  </a:cubicBezTo>
                  <a:cubicBezTo>
                    <a:pt x="1" y="136"/>
                    <a:pt x="288" y="818"/>
                    <a:pt x="568" y="858"/>
                  </a:cubicBezTo>
                  <a:cubicBezTo>
                    <a:pt x="580" y="860"/>
                    <a:pt x="591" y="861"/>
                    <a:pt x="602" y="861"/>
                  </a:cubicBezTo>
                  <a:cubicBezTo>
                    <a:pt x="954" y="861"/>
                    <a:pt x="879" y="0"/>
                    <a:pt x="4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17"/>
            <p:cNvSpPr/>
            <p:nvPr/>
          </p:nvSpPr>
          <p:spPr>
            <a:xfrm>
              <a:off x="1330850" y="2913125"/>
              <a:ext cx="15250" cy="12200"/>
            </a:xfrm>
            <a:custGeom>
              <a:avLst/>
              <a:gdLst/>
              <a:ahLst/>
              <a:cxnLst/>
              <a:rect l="l" t="t" r="r" b="b"/>
              <a:pathLst>
                <a:path w="610" h="488" extrusionOk="0">
                  <a:moveTo>
                    <a:pt x="293" y="1"/>
                  </a:moveTo>
                  <a:cubicBezTo>
                    <a:pt x="270" y="1"/>
                    <a:pt x="247" y="6"/>
                    <a:pt x="222" y="18"/>
                  </a:cubicBezTo>
                  <a:cubicBezTo>
                    <a:pt x="1" y="127"/>
                    <a:pt x="225" y="487"/>
                    <a:pt x="388" y="487"/>
                  </a:cubicBezTo>
                  <a:cubicBezTo>
                    <a:pt x="388" y="487"/>
                    <a:pt x="388" y="487"/>
                    <a:pt x="389" y="487"/>
                  </a:cubicBezTo>
                  <a:cubicBezTo>
                    <a:pt x="609" y="484"/>
                    <a:pt x="504" y="1"/>
                    <a:pt x="29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17"/>
            <p:cNvSpPr/>
            <p:nvPr/>
          </p:nvSpPr>
          <p:spPr>
            <a:xfrm>
              <a:off x="3856750" y="2473000"/>
              <a:ext cx="1074925" cy="109800"/>
            </a:xfrm>
            <a:custGeom>
              <a:avLst/>
              <a:gdLst/>
              <a:ahLst/>
              <a:cxnLst/>
              <a:rect l="l" t="t" r="r" b="b"/>
              <a:pathLst>
                <a:path w="42997" h="4392" extrusionOk="0">
                  <a:moveTo>
                    <a:pt x="14523" y="0"/>
                  </a:moveTo>
                  <a:cubicBezTo>
                    <a:pt x="11069" y="0"/>
                    <a:pt x="4050" y="724"/>
                    <a:pt x="0" y="1081"/>
                  </a:cubicBezTo>
                  <a:lnTo>
                    <a:pt x="5188" y="1176"/>
                  </a:lnTo>
                  <a:lnTo>
                    <a:pt x="42996" y="4391"/>
                  </a:lnTo>
                  <a:cubicBezTo>
                    <a:pt x="42996" y="4391"/>
                    <a:pt x="42768" y="3550"/>
                    <a:pt x="41314" y="3014"/>
                  </a:cubicBezTo>
                  <a:cubicBezTo>
                    <a:pt x="40636" y="2763"/>
                    <a:pt x="39941" y="2696"/>
                    <a:pt x="39392" y="2696"/>
                  </a:cubicBezTo>
                  <a:cubicBezTo>
                    <a:pt x="38765" y="2696"/>
                    <a:pt x="38329" y="2784"/>
                    <a:pt x="38329" y="2784"/>
                  </a:cubicBezTo>
                  <a:cubicBezTo>
                    <a:pt x="38329" y="2784"/>
                    <a:pt x="37793" y="1484"/>
                    <a:pt x="34196" y="1022"/>
                  </a:cubicBezTo>
                  <a:cubicBezTo>
                    <a:pt x="33092" y="882"/>
                    <a:pt x="31766" y="833"/>
                    <a:pt x="30458" y="833"/>
                  </a:cubicBezTo>
                  <a:cubicBezTo>
                    <a:pt x="27506" y="833"/>
                    <a:pt x="24648" y="1081"/>
                    <a:pt x="24648" y="1081"/>
                  </a:cubicBezTo>
                  <a:cubicBezTo>
                    <a:pt x="24648" y="1081"/>
                    <a:pt x="26217" y="681"/>
                    <a:pt x="25259" y="221"/>
                  </a:cubicBezTo>
                  <a:cubicBezTo>
                    <a:pt x="25041" y="117"/>
                    <a:pt x="24574" y="74"/>
                    <a:pt x="23960" y="74"/>
                  </a:cubicBezTo>
                  <a:cubicBezTo>
                    <a:pt x="21324" y="74"/>
                    <a:pt x="15978" y="852"/>
                    <a:pt x="15978" y="852"/>
                  </a:cubicBezTo>
                  <a:cubicBezTo>
                    <a:pt x="15978" y="852"/>
                    <a:pt x="16898" y="451"/>
                    <a:pt x="16457" y="202"/>
                  </a:cubicBezTo>
                  <a:cubicBezTo>
                    <a:pt x="16203" y="59"/>
                    <a:pt x="15508" y="0"/>
                    <a:pt x="14523"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17"/>
            <p:cNvSpPr/>
            <p:nvPr/>
          </p:nvSpPr>
          <p:spPr>
            <a:xfrm>
              <a:off x="6011250" y="2516375"/>
              <a:ext cx="365975" cy="81100"/>
            </a:xfrm>
            <a:custGeom>
              <a:avLst/>
              <a:gdLst/>
              <a:ahLst/>
              <a:cxnLst/>
              <a:rect l="l" t="t" r="r" b="b"/>
              <a:pathLst>
                <a:path w="14639" h="3244" extrusionOk="0">
                  <a:moveTo>
                    <a:pt x="9678" y="0"/>
                  </a:moveTo>
                  <a:cubicBezTo>
                    <a:pt x="9546" y="0"/>
                    <a:pt x="9401" y="10"/>
                    <a:pt x="9241" y="33"/>
                  </a:cubicBezTo>
                  <a:cubicBezTo>
                    <a:pt x="7635" y="263"/>
                    <a:pt x="5338" y="1985"/>
                    <a:pt x="5338" y="1985"/>
                  </a:cubicBezTo>
                  <a:cubicBezTo>
                    <a:pt x="5338" y="1985"/>
                    <a:pt x="5431" y="1329"/>
                    <a:pt x="4816" y="1329"/>
                  </a:cubicBezTo>
                  <a:cubicBezTo>
                    <a:pt x="4750" y="1329"/>
                    <a:pt x="4675" y="1337"/>
                    <a:pt x="4592" y="1353"/>
                  </a:cubicBezTo>
                  <a:cubicBezTo>
                    <a:pt x="3733" y="1527"/>
                    <a:pt x="3101" y="2673"/>
                    <a:pt x="1" y="3135"/>
                  </a:cubicBezTo>
                  <a:cubicBezTo>
                    <a:pt x="190" y="3210"/>
                    <a:pt x="582" y="3243"/>
                    <a:pt x="1121" y="3243"/>
                  </a:cubicBezTo>
                  <a:cubicBezTo>
                    <a:pt x="4680" y="3243"/>
                    <a:pt x="14637" y="1811"/>
                    <a:pt x="14637" y="1811"/>
                  </a:cubicBezTo>
                  <a:cubicBezTo>
                    <a:pt x="14637" y="1811"/>
                    <a:pt x="14638" y="378"/>
                    <a:pt x="13374" y="148"/>
                  </a:cubicBezTo>
                  <a:cubicBezTo>
                    <a:pt x="13234" y="123"/>
                    <a:pt x="13096" y="111"/>
                    <a:pt x="12960" y="111"/>
                  </a:cubicBezTo>
                  <a:cubicBezTo>
                    <a:pt x="11870" y="111"/>
                    <a:pt x="10963" y="838"/>
                    <a:pt x="10963" y="838"/>
                  </a:cubicBezTo>
                  <a:cubicBezTo>
                    <a:pt x="10963" y="838"/>
                    <a:pt x="10870" y="0"/>
                    <a:pt x="967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17"/>
            <p:cNvSpPr/>
            <p:nvPr/>
          </p:nvSpPr>
          <p:spPr>
            <a:xfrm>
              <a:off x="6153850" y="2501675"/>
              <a:ext cx="33375" cy="24800"/>
            </a:xfrm>
            <a:custGeom>
              <a:avLst/>
              <a:gdLst/>
              <a:ahLst/>
              <a:cxnLst/>
              <a:rect l="l" t="t" r="r" b="b"/>
              <a:pathLst>
                <a:path w="1335" h="992" extrusionOk="0">
                  <a:moveTo>
                    <a:pt x="904" y="0"/>
                  </a:moveTo>
                  <a:cubicBezTo>
                    <a:pt x="534" y="0"/>
                    <a:pt x="1" y="842"/>
                    <a:pt x="330" y="981"/>
                  </a:cubicBezTo>
                  <a:cubicBezTo>
                    <a:pt x="347" y="989"/>
                    <a:pt x="366" y="992"/>
                    <a:pt x="388" y="992"/>
                  </a:cubicBezTo>
                  <a:cubicBezTo>
                    <a:pt x="682" y="992"/>
                    <a:pt x="1335" y="359"/>
                    <a:pt x="1067" y="73"/>
                  </a:cubicBezTo>
                  <a:cubicBezTo>
                    <a:pt x="1020" y="22"/>
                    <a:pt x="964" y="0"/>
                    <a:pt x="90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17"/>
            <p:cNvSpPr/>
            <p:nvPr/>
          </p:nvSpPr>
          <p:spPr>
            <a:xfrm>
              <a:off x="6314775" y="2441725"/>
              <a:ext cx="31100" cy="27025"/>
            </a:xfrm>
            <a:custGeom>
              <a:avLst/>
              <a:gdLst/>
              <a:ahLst/>
              <a:cxnLst/>
              <a:rect l="l" t="t" r="r" b="b"/>
              <a:pathLst>
                <a:path w="1244" h="1081" extrusionOk="0">
                  <a:moveTo>
                    <a:pt x="784" y="0"/>
                  </a:moveTo>
                  <a:cubicBezTo>
                    <a:pt x="407" y="0"/>
                    <a:pt x="0" y="1001"/>
                    <a:pt x="363" y="1077"/>
                  </a:cubicBezTo>
                  <a:cubicBezTo>
                    <a:pt x="372" y="1079"/>
                    <a:pt x="382" y="1080"/>
                    <a:pt x="392" y="1080"/>
                  </a:cubicBezTo>
                  <a:cubicBezTo>
                    <a:pt x="674" y="1080"/>
                    <a:pt x="1243" y="285"/>
                    <a:pt x="913" y="45"/>
                  </a:cubicBezTo>
                  <a:cubicBezTo>
                    <a:pt x="871" y="14"/>
                    <a:pt x="828" y="0"/>
                    <a:pt x="78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17"/>
            <p:cNvSpPr/>
            <p:nvPr/>
          </p:nvSpPr>
          <p:spPr>
            <a:xfrm>
              <a:off x="6202575" y="2470575"/>
              <a:ext cx="21700" cy="14200"/>
            </a:xfrm>
            <a:custGeom>
              <a:avLst/>
              <a:gdLst/>
              <a:ahLst/>
              <a:cxnLst/>
              <a:rect l="l" t="t" r="r" b="b"/>
              <a:pathLst>
                <a:path w="868" h="568" extrusionOk="0">
                  <a:moveTo>
                    <a:pt x="528" y="0"/>
                  </a:moveTo>
                  <a:cubicBezTo>
                    <a:pt x="281" y="0"/>
                    <a:pt x="1" y="456"/>
                    <a:pt x="244" y="556"/>
                  </a:cubicBezTo>
                  <a:cubicBezTo>
                    <a:pt x="265" y="564"/>
                    <a:pt x="288" y="568"/>
                    <a:pt x="313" y="568"/>
                  </a:cubicBezTo>
                  <a:cubicBezTo>
                    <a:pt x="527" y="568"/>
                    <a:pt x="868" y="279"/>
                    <a:pt x="675" y="69"/>
                  </a:cubicBezTo>
                  <a:cubicBezTo>
                    <a:pt x="631" y="21"/>
                    <a:pt x="580" y="0"/>
                    <a:pt x="52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17"/>
            <p:cNvSpPr/>
            <p:nvPr/>
          </p:nvSpPr>
          <p:spPr>
            <a:xfrm>
              <a:off x="6285850" y="2503575"/>
              <a:ext cx="21700" cy="14225"/>
            </a:xfrm>
            <a:custGeom>
              <a:avLst/>
              <a:gdLst/>
              <a:ahLst/>
              <a:cxnLst/>
              <a:rect l="l" t="t" r="r" b="b"/>
              <a:pathLst>
                <a:path w="868" h="569" extrusionOk="0">
                  <a:moveTo>
                    <a:pt x="527" y="1"/>
                  </a:moveTo>
                  <a:cubicBezTo>
                    <a:pt x="280" y="1"/>
                    <a:pt x="0" y="456"/>
                    <a:pt x="244" y="556"/>
                  </a:cubicBezTo>
                  <a:cubicBezTo>
                    <a:pt x="264" y="564"/>
                    <a:pt x="287" y="568"/>
                    <a:pt x="312" y="568"/>
                  </a:cubicBezTo>
                  <a:cubicBezTo>
                    <a:pt x="526" y="568"/>
                    <a:pt x="867" y="280"/>
                    <a:pt x="674" y="70"/>
                  </a:cubicBezTo>
                  <a:cubicBezTo>
                    <a:pt x="630" y="21"/>
                    <a:pt x="579" y="1"/>
                    <a:pt x="52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17"/>
            <p:cNvSpPr/>
            <p:nvPr/>
          </p:nvSpPr>
          <p:spPr>
            <a:xfrm>
              <a:off x="6211725" y="2411750"/>
              <a:ext cx="16325" cy="11450"/>
            </a:xfrm>
            <a:custGeom>
              <a:avLst/>
              <a:gdLst/>
              <a:ahLst/>
              <a:cxnLst/>
              <a:rect l="l" t="t" r="r" b="b"/>
              <a:pathLst>
                <a:path w="653" h="458" extrusionOk="0">
                  <a:moveTo>
                    <a:pt x="376" y="0"/>
                  </a:moveTo>
                  <a:cubicBezTo>
                    <a:pt x="180" y="0"/>
                    <a:pt x="1" y="404"/>
                    <a:pt x="205" y="455"/>
                  </a:cubicBezTo>
                  <a:cubicBezTo>
                    <a:pt x="213" y="456"/>
                    <a:pt x="222" y="457"/>
                    <a:pt x="232" y="457"/>
                  </a:cubicBezTo>
                  <a:cubicBezTo>
                    <a:pt x="393" y="457"/>
                    <a:pt x="652" y="182"/>
                    <a:pt x="472" y="37"/>
                  </a:cubicBezTo>
                  <a:cubicBezTo>
                    <a:pt x="440" y="11"/>
                    <a:pt x="408" y="0"/>
                    <a:pt x="37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17"/>
            <p:cNvSpPr/>
            <p:nvPr/>
          </p:nvSpPr>
          <p:spPr>
            <a:xfrm>
              <a:off x="6265000" y="2481875"/>
              <a:ext cx="16250" cy="11475"/>
            </a:xfrm>
            <a:custGeom>
              <a:avLst/>
              <a:gdLst/>
              <a:ahLst/>
              <a:cxnLst/>
              <a:rect l="l" t="t" r="r" b="b"/>
              <a:pathLst>
                <a:path w="650" h="459" extrusionOk="0">
                  <a:moveTo>
                    <a:pt x="375" y="1"/>
                  </a:moveTo>
                  <a:cubicBezTo>
                    <a:pt x="179" y="1"/>
                    <a:pt x="0" y="404"/>
                    <a:pt x="203" y="455"/>
                  </a:cubicBezTo>
                  <a:cubicBezTo>
                    <a:pt x="212" y="457"/>
                    <a:pt x="222" y="458"/>
                    <a:pt x="232" y="458"/>
                  </a:cubicBezTo>
                  <a:cubicBezTo>
                    <a:pt x="394" y="458"/>
                    <a:pt x="650" y="181"/>
                    <a:pt x="472" y="37"/>
                  </a:cubicBezTo>
                  <a:cubicBezTo>
                    <a:pt x="440" y="12"/>
                    <a:pt x="407" y="1"/>
                    <a:pt x="37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17"/>
            <p:cNvSpPr/>
            <p:nvPr/>
          </p:nvSpPr>
          <p:spPr>
            <a:xfrm>
              <a:off x="6101400" y="2516350"/>
              <a:ext cx="16325" cy="11425"/>
            </a:xfrm>
            <a:custGeom>
              <a:avLst/>
              <a:gdLst/>
              <a:ahLst/>
              <a:cxnLst/>
              <a:rect l="l" t="t" r="r" b="b"/>
              <a:pathLst>
                <a:path w="653" h="457" extrusionOk="0">
                  <a:moveTo>
                    <a:pt x="375" y="1"/>
                  </a:moveTo>
                  <a:cubicBezTo>
                    <a:pt x="179" y="1"/>
                    <a:pt x="1" y="404"/>
                    <a:pt x="205" y="453"/>
                  </a:cubicBezTo>
                  <a:cubicBezTo>
                    <a:pt x="214" y="455"/>
                    <a:pt x="223" y="457"/>
                    <a:pt x="233" y="457"/>
                  </a:cubicBezTo>
                  <a:cubicBezTo>
                    <a:pt x="395" y="457"/>
                    <a:pt x="652" y="181"/>
                    <a:pt x="472" y="37"/>
                  </a:cubicBezTo>
                  <a:cubicBezTo>
                    <a:pt x="440" y="12"/>
                    <a:pt x="408" y="1"/>
                    <a:pt x="37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17"/>
            <p:cNvSpPr/>
            <p:nvPr/>
          </p:nvSpPr>
          <p:spPr>
            <a:xfrm>
              <a:off x="4535325" y="2460725"/>
              <a:ext cx="33200" cy="16550"/>
            </a:xfrm>
            <a:custGeom>
              <a:avLst/>
              <a:gdLst/>
              <a:ahLst/>
              <a:cxnLst/>
              <a:rect l="l" t="t" r="r" b="b"/>
              <a:pathLst>
                <a:path w="1328" h="662" extrusionOk="0">
                  <a:moveTo>
                    <a:pt x="957" y="0"/>
                  </a:moveTo>
                  <a:cubicBezTo>
                    <a:pt x="572" y="0"/>
                    <a:pt x="0" y="316"/>
                    <a:pt x="161" y="557"/>
                  </a:cubicBezTo>
                  <a:cubicBezTo>
                    <a:pt x="209" y="628"/>
                    <a:pt x="339" y="661"/>
                    <a:pt x="496" y="661"/>
                  </a:cubicBezTo>
                  <a:cubicBezTo>
                    <a:pt x="847" y="661"/>
                    <a:pt x="1327" y="492"/>
                    <a:pt x="1278" y="204"/>
                  </a:cubicBezTo>
                  <a:cubicBezTo>
                    <a:pt x="1253" y="58"/>
                    <a:pt x="1122" y="0"/>
                    <a:pt x="95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17"/>
            <p:cNvSpPr/>
            <p:nvPr/>
          </p:nvSpPr>
          <p:spPr>
            <a:xfrm>
              <a:off x="4819475" y="2517175"/>
              <a:ext cx="33175" cy="16550"/>
            </a:xfrm>
            <a:custGeom>
              <a:avLst/>
              <a:gdLst/>
              <a:ahLst/>
              <a:cxnLst/>
              <a:rect l="l" t="t" r="r" b="b"/>
              <a:pathLst>
                <a:path w="1327" h="662" extrusionOk="0">
                  <a:moveTo>
                    <a:pt x="957" y="0"/>
                  </a:moveTo>
                  <a:cubicBezTo>
                    <a:pt x="572" y="0"/>
                    <a:pt x="0" y="316"/>
                    <a:pt x="160" y="557"/>
                  </a:cubicBezTo>
                  <a:cubicBezTo>
                    <a:pt x="207" y="628"/>
                    <a:pt x="338" y="662"/>
                    <a:pt x="494" y="662"/>
                  </a:cubicBezTo>
                  <a:cubicBezTo>
                    <a:pt x="846" y="662"/>
                    <a:pt x="1326" y="492"/>
                    <a:pt x="1277" y="203"/>
                  </a:cubicBezTo>
                  <a:cubicBezTo>
                    <a:pt x="1252" y="58"/>
                    <a:pt x="1122" y="0"/>
                    <a:pt x="95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17"/>
            <p:cNvSpPr/>
            <p:nvPr/>
          </p:nvSpPr>
          <p:spPr>
            <a:xfrm>
              <a:off x="4616575" y="2462925"/>
              <a:ext cx="19525" cy="11500"/>
            </a:xfrm>
            <a:custGeom>
              <a:avLst/>
              <a:gdLst/>
              <a:ahLst/>
              <a:cxnLst/>
              <a:rect l="l" t="t" r="r" b="b"/>
              <a:pathLst>
                <a:path w="781" h="460" extrusionOk="0">
                  <a:moveTo>
                    <a:pt x="507" y="1"/>
                  </a:moveTo>
                  <a:cubicBezTo>
                    <a:pt x="283" y="1"/>
                    <a:pt x="1" y="186"/>
                    <a:pt x="122" y="358"/>
                  </a:cubicBezTo>
                  <a:cubicBezTo>
                    <a:pt x="169" y="424"/>
                    <a:pt x="280" y="459"/>
                    <a:pt x="396" y="459"/>
                  </a:cubicBezTo>
                  <a:cubicBezTo>
                    <a:pt x="582" y="459"/>
                    <a:pt x="781" y="369"/>
                    <a:pt x="746" y="175"/>
                  </a:cubicBezTo>
                  <a:cubicBezTo>
                    <a:pt x="723" y="50"/>
                    <a:pt x="623" y="1"/>
                    <a:pt x="50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7"/>
            <p:cNvSpPr/>
            <p:nvPr/>
          </p:nvSpPr>
          <p:spPr>
            <a:xfrm>
              <a:off x="4813650" y="2484925"/>
              <a:ext cx="19525" cy="11475"/>
            </a:xfrm>
            <a:custGeom>
              <a:avLst/>
              <a:gdLst/>
              <a:ahLst/>
              <a:cxnLst/>
              <a:rect l="l" t="t" r="r" b="b"/>
              <a:pathLst>
                <a:path w="781" h="459" extrusionOk="0">
                  <a:moveTo>
                    <a:pt x="507" y="1"/>
                  </a:moveTo>
                  <a:cubicBezTo>
                    <a:pt x="282" y="1"/>
                    <a:pt x="0" y="186"/>
                    <a:pt x="121" y="357"/>
                  </a:cubicBezTo>
                  <a:cubicBezTo>
                    <a:pt x="169" y="424"/>
                    <a:pt x="280" y="459"/>
                    <a:pt x="396" y="459"/>
                  </a:cubicBezTo>
                  <a:cubicBezTo>
                    <a:pt x="582" y="459"/>
                    <a:pt x="780" y="369"/>
                    <a:pt x="746" y="176"/>
                  </a:cubicBezTo>
                  <a:cubicBezTo>
                    <a:pt x="723" y="50"/>
                    <a:pt x="622" y="1"/>
                    <a:pt x="50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17"/>
            <p:cNvSpPr/>
            <p:nvPr/>
          </p:nvSpPr>
          <p:spPr>
            <a:xfrm>
              <a:off x="4626700" y="2427950"/>
              <a:ext cx="14925" cy="8800"/>
            </a:xfrm>
            <a:custGeom>
              <a:avLst/>
              <a:gdLst/>
              <a:ahLst/>
              <a:cxnLst/>
              <a:rect l="l" t="t" r="r" b="b"/>
              <a:pathLst>
                <a:path w="597" h="352" extrusionOk="0">
                  <a:moveTo>
                    <a:pt x="387" y="1"/>
                  </a:moveTo>
                  <a:cubicBezTo>
                    <a:pt x="215" y="1"/>
                    <a:pt x="1" y="142"/>
                    <a:pt x="94" y="274"/>
                  </a:cubicBezTo>
                  <a:cubicBezTo>
                    <a:pt x="130" y="325"/>
                    <a:pt x="215" y="351"/>
                    <a:pt x="303" y="351"/>
                  </a:cubicBezTo>
                  <a:cubicBezTo>
                    <a:pt x="445" y="351"/>
                    <a:pt x="596" y="283"/>
                    <a:pt x="569" y="134"/>
                  </a:cubicBezTo>
                  <a:cubicBezTo>
                    <a:pt x="552" y="39"/>
                    <a:pt x="475" y="1"/>
                    <a:pt x="38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17"/>
            <p:cNvSpPr/>
            <p:nvPr/>
          </p:nvSpPr>
          <p:spPr>
            <a:xfrm>
              <a:off x="4898400" y="2483425"/>
              <a:ext cx="14925" cy="8800"/>
            </a:xfrm>
            <a:custGeom>
              <a:avLst/>
              <a:gdLst/>
              <a:ahLst/>
              <a:cxnLst/>
              <a:rect l="l" t="t" r="r" b="b"/>
              <a:pathLst>
                <a:path w="597" h="352" extrusionOk="0">
                  <a:moveTo>
                    <a:pt x="388" y="1"/>
                  </a:moveTo>
                  <a:cubicBezTo>
                    <a:pt x="216" y="1"/>
                    <a:pt x="1" y="142"/>
                    <a:pt x="94" y="275"/>
                  </a:cubicBezTo>
                  <a:cubicBezTo>
                    <a:pt x="130" y="325"/>
                    <a:pt x="215" y="352"/>
                    <a:pt x="303" y="352"/>
                  </a:cubicBezTo>
                  <a:cubicBezTo>
                    <a:pt x="445" y="352"/>
                    <a:pt x="597" y="283"/>
                    <a:pt x="571" y="135"/>
                  </a:cubicBezTo>
                  <a:cubicBezTo>
                    <a:pt x="554" y="39"/>
                    <a:pt x="476" y="1"/>
                    <a:pt x="38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17"/>
            <p:cNvSpPr/>
            <p:nvPr/>
          </p:nvSpPr>
          <p:spPr>
            <a:xfrm>
              <a:off x="4938600" y="2558050"/>
              <a:ext cx="14925" cy="8775"/>
            </a:xfrm>
            <a:custGeom>
              <a:avLst/>
              <a:gdLst/>
              <a:ahLst/>
              <a:cxnLst/>
              <a:rect l="l" t="t" r="r" b="b"/>
              <a:pathLst>
                <a:path w="597" h="351" extrusionOk="0">
                  <a:moveTo>
                    <a:pt x="387" y="0"/>
                  </a:moveTo>
                  <a:cubicBezTo>
                    <a:pt x="215" y="0"/>
                    <a:pt x="0" y="141"/>
                    <a:pt x="94" y="273"/>
                  </a:cubicBezTo>
                  <a:cubicBezTo>
                    <a:pt x="129" y="324"/>
                    <a:pt x="214" y="351"/>
                    <a:pt x="303" y="351"/>
                  </a:cubicBezTo>
                  <a:cubicBezTo>
                    <a:pt x="445" y="351"/>
                    <a:pt x="596" y="282"/>
                    <a:pt x="571" y="134"/>
                  </a:cubicBezTo>
                  <a:cubicBezTo>
                    <a:pt x="553" y="38"/>
                    <a:pt x="476" y="0"/>
                    <a:pt x="38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17"/>
            <p:cNvSpPr/>
            <p:nvPr/>
          </p:nvSpPr>
          <p:spPr>
            <a:xfrm>
              <a:off x="4299500" y="2469075"/>
              <a:ext cx="14900" cy="8800"/>
            </a:xfrm>
            <a:custGeom>
              <a:avLst/>
              <a:gdLst/>
              <a:ahLst/>
              <a:cxnLst/>
              <a:rect l="l" t="t" r="r" b="b"/>
              <a:pathLst>
                <a:path w="596" h="352" extrusionOk="0">
                  <a:moveTo>
                    <a:pt x="387" y="0"/>
                  </a:moveTo>
                  <a:cubicBezTo>
                    <a:pt x="215" y="0"/>
                    <a:pt x="0" y="142"/>
                    <a:pt x="95" y="274"/>
                  </a:cubicBezTo>
                  <a:cubicBezTo>
                    <a:pt x="130" y="325"/>
                    <a:pt x="215" y="351"/>
                    <a:pt x="303" y="351"/>
                  </a:cubicBezTo>
                  <a:cubicBezTo>
                    <a:pt x="445" y="351"/>
                    <a:pt x="596" y="282"/>
                    <a:pt x="570" y="134"/>
                  </a:cubicBezTo>
                  <a:cubicBezTo>
                    <a:pt x="553" y="38"/>
                    <a:pt x="475" y="0"/>
                    <a:pt x="38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17"/>
            <p:cNvSpPr/>
            <p:nvPr/>
          </p:nvSpPr>
          <p:spPr>
            <a:xfrm>
              <a:off x="3467425" y="2542350"/>
              <a:ext cx="653200" cy="35825"/>
            </a:xfrm>
            <a:custGeom>
              <a:avLst/>
              <a:gdLst/>
              <a:ahLst/>
              <a:cxnLst/>
              <a:rect l="l" t="t" r="r" b="b"/>
              <a:pathLst>
                <a:path w="26128" h="1433" extrusionOk="0">
                  <a:moveTo>
                    <a:pt x="20194" y="1"/>
                  </a:moveTo>
                  <a:cubicBezTo>
                    <a:pt x="10834" y="1"/>
                    <a:pt x="246" y="1175"/>
                    <a:pt x="117" y="1189"/>
                  </a:cubicBezTo>
                  <a:cubicBezTo>
                    <a:pt x="49" y="1196"/>
                    <a:pt x="0" y="1255"/>
                    <a:pt x="8" y="1324"/>
                  </a:cubicBezTo>
                  <a:cubicBezTo>
                    <a:pt x="16" y="1386"/>
                    <a:pt x="69" y="1433"/>
                    <a:pt x="131" y="1433"/>
                  </a:cubicBezTo>
                  <a:cubicBezTo>
                    <a:pt x="136" y="1433"/>
                    <a:pt x="140" y="1433"/>
                    <a:pt x="142" y="1431"/>
                  </a:cubicBezTo>
                  <a:cubicBezTo>
                    <a:pt x="271" y="1417"/>
                    <a:pt x="10841" y="246"/>
                    <a:pt x="20183" y="246"/>
                  </a:cubicBezTo>
                  <a:cubicBezTo>
                    <a:pt x="22217" y="246"/>
                    <a:pt x="24192" y="302"/>
                    <a:pt x="25989" y="437"/>
                  </a:cubicBezTo>
                  <a:cubicBezTo>
                    <a:pt x="25993" y="437"/>
                    <a:pt x="25996" y="437"/>
                    <a:pt x="26000" y="437"/>
                  </a:cubicBezTo>
                  <a:cubicBezTo>
                    <a:pt x="26062" y="437"/>
                    <a:pt x="26117" y="388"/>
                    <a:pt x="26121" y="324"/>
                  </a:cubicBezTo>
                  <a:cubicBezTo>
                    <a:pt x="26127" y="257"/>
                    <a:pt x="26078" y="198"/>
                    <a:pt x="26009" y="192"/>
                  </a:cubicBezTo>
                  <a:cubicBezTo>
                    <a:pt x="24209" y="56"/>
                    <a:pt x="22231" y="1"/>
                    <a:pt x="20194"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17"/>
            <p:cNvSpPr/>
            <p:nvPr/>
          </p:nvSpPr>
          <p:spPr>
            <a:xfrm>
              <a:off x="3323050" y="2596875"/>
              <a:ext cx="225525" cy="27225"/>
            </a:xfrm>
            <a:custGeom>
              <a:avLst/>
              <a:gdLst/>
              <a:ahLst/>
              <a:cxnLst/>
              <a:rect l="l" t="t" r="r" b="b"/>
              <a:pathLst>
                <a:path w="9021" h="1089" extrusionOk="0">
                  <a:moveTo>
                    <a:pt x="8894" y="1"/>
                  </a:moveTo>
                  <a:cubicBezTo>
                    <a:pt x="8889" y="1"/>
                    <a:pt x="8885" y="1"/>
                    <a:pt x="8880" y="2"/>
                  </a:cubicBezTo>
                  <a:cubicBezTo>
                    <a:pt x="5665" y="308"/>
                    <a:pt x="1" y="844"/>
                    <a:pt x="1" y="844"/>
                  </a:cubicBezTo>
                  <a:lnTo>
                    <a:pt x="24" y="1089"/>
                  </a:lnTo>
                  <a:cubicBezTo>
                    <a:pt x="24" y="1089"/>
                    <a:pt x="5688" y="553"/>
                    <a:pt x="8904" y="246"/>
                  </a:cubicBezTo>
                  <a:cubicBezTo>
                    <a:pt x="8970" y="241"/>
                    <a:pt x="9020" y="180"/>
                    <a:pt x="9014" y="112"/>
                  </a:cubicBezTo>
                  <a:cubicBezTo>
                    <a:pt x="9008" y="48"/>
                    <a:pt x="8954" y="1"/>
                    <a:pt x="8894"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17"/>
            <p:cNvSpPr/>
            <p:nvPr/>
          </p:nvSpPr>
          <p:spPr>
            <a:xfrm>
              <a:off x="4841325" y="2616075"/>
              <a:ext cx="469500" cy="48225"/>
            </a:xfrm>
            <a:custGeom>
              <a:avLst/>
              <a:gdLst/>
              <a:ahLst/>
              <a:cxnLst/>
              <a:rect l="l" t="t" r="r" b="b"/>
              <a:pathLst>
                <a:path w="18780" h="1929" extrusionOk="0">
                  <a:moveTo>
                    <a:pt x="127" y="0"/>
                  </a:moveTo>
                  <a:cubicBezTo>
                    <a:pt x="67" y="0"/>
                    <a:pt x="13" y="48"/>
                    <a:pt x="7" y="111"/>
                  </a:cubicBezTo>
                  <a:cubicBezTo>
                    <a:pt x="1" y="180"/>
                    <a:pt x="49" y="239"/>
                    <a:pt x="117" y="245"/>
                  </a:cubicBezTo>
                  <a:cubicBezTo>
                    <a:pt x="218" y="254"/>
                    <a:pt x="10395" y="1247"/>
                    <a:pt x="18641" y="1929"/>
                  </a:cubicBezTo>
                  <a:lnTo>
                    <a:pt x="18652" y="1929"/>
                  </a:lnTo>
                  <a:cubicBezTo>
                    <a:pt x="18715" y="1929"/>
                    <a:pt x="18770" y="1880"/>
                    <a:pt x="18773" y="1815"/>
                  </a:cubicBezTo>
                  <a:cubicBezTo>
                    <a:pt x="18779" y="1748"/>
                    <a:pt x="18729" y="1689"/>
                    <a:pt x="18661" y="1683"/>
                  </a:cubicBezTo>
                  <a:cubicBezTo>
                    <a:pt x="10415" y="1003"/>
                    <a:pt x="241" y="10"/>
                    <a:pt x="140" y="1"/>
                  </a:cubicBezTo>
                  <a:cubicBezTo>
                    <a:pt x="136" y="0"/>
                    <a:pt x="131" y="0"/>
                    <a:pt x="12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17"/>
            <p:cNvSpPr/>
            <p:nvPr/>
          </p:nvSpPr>
          <p:spPr>
            <a:xfrm>
              <a:off x="3938100" y="2815050"/>
              <a:ext cx="316675" cy="63600"/>
            </a:xfrm>
            <a:custGeom>
              <a:avLst/>
              <a:gdLst/>
              <a:ahLst/>
              <a:cxnLst/>
              <a:rect l="l" t="t" r="r" b="b"/>
              <a:pathLst>
                <a:path w="12667" h="2544" extrusionOk="0">
                  <a:moveTo>
                    <a:pt x="130" y="1"/>
                  </a:moveTo>
                  <a:cubicBezTo>
                    <a:pt x="73" y="1"/>
                    <a:pt x="24" y="43"/>
                    <a:pt x="14" y="100"/>
                  </a:cubicBezTo>
                  <a:cubicBezTo>
                    <a:pt x="0" y="167"/>
                    <a:pt x="45" y="232"/>
                    <a:pt x="110" y="245"/>
                  </a:cubicBezTo>
                  <a:cubicBezTo>
                    <a:pt x="208" y="263"/>
                    <a:pt x="9862" y="2087"/>
                    <a:pt x="12511" y="2540"/>
                  </a:cubicBezTo>
                  <a:cubicBezTo>
                    <a:pt x="12519" y="2543"/>
                    <a:pt x="12525" y="2543"/>
                    <a:pt x="12533" y="2543"/>
                  </a:cubicBezTo>
                  <a:cubicBezTo>
                    <a:pt x="12591" y="2543"/>
                    <a:pt x="12643" y="2500"/>
                    <a:pt x="12654" y="2441"/>
                  </a:cubicBezTo>
                  <a:cubicBezTo>
                    <a:pt x="12667" y="2374"/>
                    <a:pt x="12620" y="2310"/>
                    <a:pt x="12553" y="2298"/>
                  </a:cubicBezTo>
                  <a:cubicBezTo>
                    <a:pt x="9908" y="1846"/>
                    <a:pt x="255" y="21"/>
                    <a:pt x="157" y="4"/>
                  </a:cubicBezTo>
                  <a:cubicBezTo>
                    <a:pt x="148" y="2"/>
                    <a:pt x="139" y="1"/>
                    <a:pt x="130"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17"/>
            <p:cNvSpPr/>
            <p:nvPr/>
          </p:nvSpPr>
          <p:spPr>
            <a:xfrm>
              <a:off x="5654550" y="2648600"/>
              <a:ext cx="293550" cy="34875"/>
            </a:xfrm>
            <a:custGeom>
              <a:avLst/>
              <a:gdLst/>
              <a:ahLst/>
              <a:cxnLst/>
              <a:rect l="l" t="t" r="r" b="b"/>
              <a:pathLst>
                <a:path w="11742" h="1395" extrusionOk="0">
                  <a:moveTo>
                    <a:pt x="11611" y="1"/>
                  </a:moveTo>
                  <a:cubicBezTo>
                    <a:pt x="11606" y="1"/>
                    <a:pt x="11602" y="1"/>
                    <a:pt x="11597" y="2"/>
                  </a:cubicBezTo>
                  <a:cubicBezTo>
                    <a:pt x="7964" y="381"/>
                    <a:pt x="195" y="1142"/>
                    <a:pt x="117" y="1149"/>
                  </a:cubicBezTo>
                  <a:cubicBezTo>
                    <a:pt x="49" y="1156"/>
                    <a:pt x="1" y="1216"/>
                    <a:pt x="7" y="1283"/>
                  </a:cubicBezTo>
                  <a:cubicBezTo>
                    <a:pt x="12" y="1348"/>
                    <a:pt x="66" y="1395"/>
                    <a:pt x="128" y="1395"/>
                  </a:cubicBezTo>
                  <a:lnTo>
                    <a:pt x="142" y="1395"/>
                  </a:lnTo>
                  <a:cubicBezTo>
                    <a:pt x="221" y="1387"/>
                    <a:pt x="7992" y="626"/>
                    <a:pt x="11625" y="247"/>
                  </a:cubicBezTo>
                  <a:cubicBezTo>
                    <a:pt x="11690" y="239"/>
                    <a:pt x="11742" y="179"/>
                    <a:pt x="11734" y="110"/>
                  </a:cubicBezTo>
                  <a:cubicBezTo>
                    <a:pt x="11727" y="50"/>
                    <a:pt x="11674" y="1"/>
                    <a:pt x="1161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17"/>
            <p:cNvSpPr/>
            <p:nvPr/>
          </p:nvSpPr>
          <p:spPr>
            <a:xfrm>
              <a:off x="5933825" y="2660025"/>
              <a:ext cx="171200" cy="31075"/>
            </a:xfrm>
            <a:custGeom>
              <a:avLst/>
              <a:gdLst/>
              <a:ahLst/>
              <a:cxnLst/>
              <a:rect l="l" t="t" r="r" b="b"/>
              <a:pathLst>
                <a:path w="6848" h="1243" extrusionOk="0">
                  <a:moveTo>
                    <a:pt x="6716" y="0"/>
                  </a:moveTo>
                  <a:cubicBezTo>
                    <a:pt x="6711" y="0"/>
                    <a:pt x="6706" y="1"/>
                    <a:pt x="6701" y="1"/>
                  </a:cubicBezTo>
                  <a:cubicBezTo>
                    <a:pt x="3673" y="380"/>
                    <a:pt x="148" y="992"/>
                    <a:pt x="114" y="997"/>
                  </a:cubicBezTo>
                  <a:cubicBezTo>
                    <a:pt x="46" y="1009"/>
                    <a:pt x="1" y="1071"/>
                    <a:pt x="13" y="1140"/>
                  </a:cubicBezTo>
                  <a:cubicBezTo>
                    <a:pt x="22" y="1199"/>
                    <a:pt x="75" y="1242"/>
                    <a:pt x="133" y="1242"/>
                  </a:cubicBezTo>
                  <a:cubicBezTo>
                    <a:pt x="139" y="1242"/>
                    <a:pt x="147" y="1242"/>
                    <a:pt x="156" y="1241"/>
                  </a:cubicBezTo>
                  <a:cubicBezTo>
                    <a:pt x="192" y="1235"/>
                    <a:pt x="3710" y="624"/>
                    <a:pt x="6732" y="247"/>
                  </a:cubicBezTo>
                  <a:cubicBezTo>
                    <a:pt x="6801" y="236"/>
                    <a:pt x="6847" y="177"/>
                    <a:pt x="6840" y="108"/>
                  </a:cubicBezTo>
                  <a:cubicBezTo>
                    <a:pt x="6831" y="45"/>
                    <a:pt x="6776" y="0"/>
                    <a:pt x="671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17"/>
            <p:cNvSpPr/>
            <p:nvPr/>
          </p:nvSpPr>
          <p:spPr>
            <a:xfrm>
              <a:off x="4873000" y="2723300"/>
              <a:ext cx="40725" cy="19600"/>
            </a:xfrm>
            <a:custGeom>
              <a:avLst/>
              <a:gdLst/>
              <a:ahLst/>
              <a:cxnLst/>
              <a:rect l="l" t="t" r="r" b="b"/>
              <a:pathLst>
                <a:path w="1629" h="784" extrusionOk="0">
                  <a:moveTo>
                    <a:pt x="501" y="1"/>
                  </a:moveTo>
                  <a:cubicBezTo>
                    <a:pt x="245" y="1"/>
                    <a:pt x="35" y="86"/>
                    <a:pt x="21" y="303"/>
                  </a:cubicBezTo>
                  <a:cubicBezTo>
                    <a:pt x="0" y="629"/>
                    <a:pt x="487" y="783"/>
                    <a:pt x="906" y="783"/>
                  </a:cubicBezTo>
                  <a:cubicBezTo>
                    <a:pt x="1170" y="783"/>
                    <a:pt x="1407" y="721"/>
                    <a:pt x="1470" y="602"/>
                  </a:cubicBezTo>
                  <a:cubicBezTo>
                    <a:pt x="1628" y="301"/>
                    <a:pt x="982" y="1"/>
                    <a:pt x="50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17"/>
            <p:cNvSpPr/>
            <p:nvPr/>
          </p:nvSpPr>
          <p:spPr>
            <a:xfrm>
              <a:off x="4514775" y="2834625"/>
              <a:ext cx="39950" cy="18875"/>
            </a:xfrm>
            <a:custGeom>
              <a:avLst/>
              <a:gdLst/>
              <a:ahLst/>
              <a:cxnLst/>
              <a:rect l="l" t="t" r="r" b="b"/>
              <a:pathLst>
                <a:path w="1598" h="755" extrusionOk="0">
                  <a:moveTo>
                    <a:pt x="801" y="0"/>
                  </a:moveTo>
                  <a:cubicBezTo>
                    <a:pt x="402" y="0"/>
                    <a:pt x="1" y="140"/>
                    <a:pt x="56" y="448"/>
                  </a:cubicBezTo>
                  <a:cubicBezTo>
                    <a:pt x="96" y="669"/>
                    <a:pt x="348" y="755"/>
                    <a:pt x="633" y="755"/>
                  </a:cubicBezTo>
                  <a:cubicBezTo>
                    <a:pt x="1028" y="755"/>
                    <a:pt x="1486" y="591"/>
                    <a:pt x="1535" y="394"/>
                  </a:cubicBezTo>
                  <a:cubicBezTo>
                    <a:pt x="1598" y="140"/>
                    <a:pt x="1200" y="0"/>
                    <a:pt x="80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17"/>
            <p:cNvSpPr/>
            <p:nvPr/>
          </p:nvSpPr>
          <p:spPr>
            <a:xfrm>
              <a:off x="4584300" y="2797525"/>
              <a:ext cx="25300" cy="14975"/>
            </a:xfrm>
            <a:custGeom>
              <a:avLst/>
              <a:gdLst/>
              <a:ahLst/>
              <a:cxnLst/>
              <a:rect l="l" t="t" r="r" b="b"/>
              <a:pathLst>
                <a:path w="1012" h="599" extrusionOk="0">
                  <a:moveTo>
                    <a:pt x="364" y="0"/>
                  </a:moveTo>
                  <a:cubicBezTo>
                    <a:pt x="198" y="0"/>
                    <a:pt x="52" y="70"/>
                    <a:pt x="30" y="248"/>
                  </a:cubicBezTo>
                  <a:cubicBezTo>
                    <a:pt x="1" y="492"/>
                    <a:pt x="238" y="599"/>
                    <a:pt x="471" y="599"/>
                  </a:cubicBezTo>
                  <a:cubicBezTo>
                    <a:pt x="639" y="599"/>
                    <a:pt x="805" y="543"/>
                    <a:pt x="868" y="444"/>
                  </a:cubicBezTo>
                  <a:cubicBezTo>
                    <a:pt x="1011" y="216"/>
                    <a:pt x="656" y="0"/>
                    <a:pt x="36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17"/>
            <p:cNvSpPr/>
            <p:nvPr/>
          </p:nvSpPr>
          <p:spPr>
            <a:xfrm>
              <a:off x="4749350" y="2712825"/>
              <a:ext cx="25300" cy="15000"/>
            </a:xfrm>
            <a:custGeom>
              <a:avLst/>
              <a:gdLst/>
              <a:ahLst/>
              <a:cxnLst/>
              <a:rect l="l" t="t" r="r" b="b"/>
              <a:pathLst>
                <a:path w="1012" h="600" extrusionOk="0">
                  <a:moveTo>
                    <a:pt x="365" y="0"/>
                  </a:moveTo>
                  <a:cubicBezTo>
                    <a:pt x="199" y="0"/>
                    <a:pt x="53" y="71"/>
                    <a:pt x="31" y="249"/>
                  </a:cubicBezTo>
                  <a:cubicBezTo>
                    <a:pt x="0" y="493"/>
                    <a:pt x="238" y="600"/>
                    <a:pt x="471" y="600"/>
                  </a:cubicBezTo>
                  <a:cubicBezTo>
                    <a:pt x="639" y="600"/>
                    <a:pt x="805" y="544"/>
                    <a:pt x="868" y="444"/>
                  </a:cubicBezTo>
                  <a:cubicBezTo>
                    <a:pt x="1012" y="217"/>
                    <a:pt x="657" y="0"/>
                    <a:pt x="36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17"/>
            <p:cNvSpPr/>
            <p:nvPr/>
          </p:nvSpPr>
          <p:spPr>
            <a:xfrm>
              <a:off x="4867875" y="2677325"/>
              <a:ext cx="15450" cy="8975"/>
            </a:xfrm>
            <a:custGeom>
              <a:avLst/>
              <a:gdLst/>
              <a:ahLst/>
              <a:cxnLst/>
              <a:rect l="l" t="t" r="r" b="b"/>
              <a:pathLst>
                <a:path w="618" h="359" extrusionOk="0">
                  <a:moveTo>
                    <a:pt x="211" y="0"/>
                  </a:moveTo>
                  <a:cubicBezTo>
                    <a:pt x="134" y="0"/>
                    <a:pt x="67" y="33"/>
                    <a:pt x="45" y="117"/>
                  </a:cubicBezTo>
                  <a:cubicBezTo>
                    <a:pt x="0" y="275"/>
                    <a:pt x="179" y="359"/>
                    <a:pt x="332" y="359"/>
                  </a:cubicBezTo>
                  <a:cubicBezTo>
                    <a:pt x="405" y="359"/>
                    <a:pt x="472" y="340"/>
                    <a:pt x="506" y="300"/>
                  </a:cubicBezTo>
                  <a:cubicBezTo>
                    <a:pt x="617" y="172"/>
                    <a:pt x="387" y="0"/>
                    <a:pt x="21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17"/>
            <p:cNvSpPr/>
            <p:nvPr/>
          </p:nvSpPr>
          <p:spPr>
            <a:xfrm>
              <a:off x="4470350" y="2820850"/>
              <a:ext cx="15425" cy="9000"/>
            </a:xfrm>
            <a:custGeom>
              <a:avLst/>
              <a:gdLst/>
              <a:ahLst/>
              <a:cxnLst/>
              <a:rect l="l" t="t" r="r" b="b"/>
              <a:pathLst>
                <a:path w="617" h="360" extrusionOk="0">
                  <a:moveTo>
                    <a:pt x="211" y="0"/>
                  </a:moveTo>
                  <a:cubicBezTo>
                    <a:pt x="134" y="0"/>
                    <a:pt x="67" y="33"/>
                    <a:pt x="44" y="117"/>
                  </a:cubicBezTo>
                  <a:cubicBezTo>
                    <a:pt x="1" y="276"/>
                    <a:pt x="178" y="359"/>
                    <a:pt x="331" y="359"/>
                  </a:cubicBezTo>
                  <a:cubicBezTo>
                    <a:pt x="404" y="359"/>
                    <a:pt x="472" y="340"/>
                    <a:pt x="507" y="300"/>
                  </a:cubicBezTo>
                  <a:cubicBezTo>
                    <a:pt x="617" y="171"/>
                    <a:pt x="387" y="0"/>
                    <a:pt x="21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17"/>
            <p:cNvSpPr/>
            <p:nvPr/>
          </p:nvSpPr>
          <p:spPr>
            <a:xfrm>
              <a:off x="5073100" y="2710325"/>
              <a:ext cx="15425" cy="8975"/>
            </a:xfrm>
            <a:custGeom>
              <a:avLst/>
              <a:gdLst/>
              <a:ahLst/>
              <a:cxnLst/>
              <a:rect l="l" t="t" r="r" b="b"/>
              <a:pathLst>
                <a:path w="617" h="359" extrusionOk="0">
                  <a:moveTo>
                    <a:pt x="211" y="1"/>
                  </a:moveTo>
                  <a:cubicBezTo>
                    <a:pt x="134" y="1"/>
                    <a:pt x="67" y="33"/>
                    <a:pt x="44" y="117"/>
                  </a:cubicBezTo>
                  <a:cubicBezTo>
                    <a:pt x="0" y="276"/>
                    <a:pt x="178" y="359"/>
                    <a:pt x="331" y="359"/>
                  </a:cubicBezTo>
                  <a:cubicBezTo>
                    <a:pt x="404" y="359"/>
                    <a:pt x="471" y="340"/>
                    <a:pt x="506" y="300"/>
                  </a:cubicBezTo>
                  <a:cubicBezTo>
                    <a:pt x="617" y="172"/>
                    <a:pt x="386" y="1"/>
                    <a:pt x="21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17"/>
            <p:cNvSpPr/>
            <p:nvPr/>
          </p:nvSpPr>
          <p:spPr>
            <a:xfrm>
              <a:off x="4649750" y="2716050"/>
              <a:ext cx="15425" cy="9025"/>
            </a:xfrm>
            <a:custGeom>
              <a:avLst/>
              <a:gdLst/>
              <a:ahLst/>
              <a:cxnLst/>
              <a:rect l="l" t="t" r="r" b="b"/>
              <a:pathLst>
                <a:path w="617" h="361" extrusionOk="0">
                  <a:moveTo>
                    <a:pt x="211" y="0"/>
                  </a:moveTo>
                  <a:cubicBezTo>
                    <a:pt x="134" y="0"/>
                    <a:pt x="67" y="34"/>
                    <a:pt x="44" y="118"/>
                  </a:cubicBezTo>
                  <a:cubicBezTo>
                    <a:pt x="1" y="277"/>
                    <a:pt x="176" y="360"/>
                    <a:pt x="328" y="360"/>
                  </a:cubicBezTo>
                  <a:cubicBezTo>
                    <a:pt x="403" y="360"/>
                    <a:pt x="471" y="341"/>
                    <a:pt x="506" y="300"/>
                  </a:cubicBezTo>
                  <a:cubicBezTo>
                    <a:pt x="616" y="171"/>
                    <a:pt x="387" y="0"/>
                    <a:pt x="21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7"/>
            <p:cNvSpPr/>
            <p:nvPr/>
          </p:nvSpPr>
          <p:spPr>
            <a:xfrm>
              <a:off x="4411525" y="2875350"/>
              <a:ext cx="15425" cy="9000"/>
            </a:xfrm>
            <a:custGeom>
              <a:avLst/>
              <a:gdLst/>
              <a:ahLst/>
              <a:cxnLst/>
              <a:rect l="l" t="t" r="r" b="b"/>
              <a:pathLst>
                <a:path w="617" h="360" extrusionOk="0">
                  <a:moveTo>
                    <a:pt x="210" y="1"/>
                  </a:moveTo>
                  <a:cubicBezTo>
                    <a:pt x="133" y="1"/>
                    <a:pt x="67" y="34"/>
                    <a:pt x="44" y="117"/>
                  </a:cubicBezTo>
                  <a:cubicBezTo>
                    <a:pt x="0" y="276"/>
                    <a:pt x="178" y="359"/>
                    <a:pt x="331" y="359"/>
                  </a:cubicBezTo>
                  <a:cubicBezTo>
                    <a:pt x="404" y="359"/>
                    <a:pt x="472" y="340"/>
                    <a:pt x="506" y="301"/>
                  </a:cubicBezTo>
                  <a:cubicBezTo>
                    <a:pt x="617" y="172"/>
                    <a:pt x="386" y="1"/>
                    <a:pt x="210"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17"/>
            <p:cNvSpPr/>
            <p:nvPr/>
          </p:nvSpPr>
          <p:spPr>
            <a:xfrm>
              <a:off x="3372375" y="2864250"/>
              <a:ext cx="184625" cy="43675"/>
            </a:xfrm>
            <a:custGeom>
              <a:avLst/>
              <a:gdLst/>
              <a:ahLst/>
              <a:cxnLst/>
              <a:rect l="l" t="t" r="r" b="b"/>
              <a:pathLst>
                <a:path w="7385" h="1747" extrusionOk="0">
                  <a:moveTo>
                    <a:pt x="59" y="1"/>
                  </a:moveTo>
                  <a:lnTo>
                    <a:pt x="0" y="290"/>
                  </a:lnTo>
                  <a:cubicBezTo>
                    <a:pt x="0" y="290"/>
                    <a:pt x="6047" y="1515"/>
                    <a:pt x="7196" y="1743"/>
                  </a:cubicBezTo>
                  <a:cubicBezTo>
                    <a:pt x="7206" y="1747"/>
                    <a:pt x="7215" y="1747"/>
                    <a:pt x="7226" y="1747"/>
                  </a:cubicBezTo>
                  <a:cubicBezTo>
                    <a:pt x="7296" y="1747"/>
                    <a:pt x="7355" y="1697"/>
                    <a:pt x="7369" y="1627"/>
                  </a:cubicBezTo>
                  <a:cubicBezTo>
                    <a:pt x="7384" y="1548"/>
                    <a:pt x="7334" y="1470"/>
                    <a:pt x="7252" y="1454"/>
                  </a:cubicBezTo>
                  <a:cubicBezTo>
                    <a:pt x="6104" y="1226"/>
                    <a:pt x="59" y="1"/>
                    <a:pt x="59"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17"/>
            <p:cNvSpPr/>
            <p:nvPr/>
          </p:nvSpPr>
          <p:spPr>
            <a:xfrm>
              <a:off x="2588375" y="2965575"/>
              <a:ext cx="277775" cy="55225"/>
            </a:xfrm>
            <a:custGeom>
              <a:avLst/>
              <a:gdLst/>
              <a:ahLst/>
              <a:cxnLst/>
              <a:rect l="l" t="t" r="r" b="b"/>
              <a:pathLst>
                <a:path w="11111" h="2209" extrusionOk="0">
                  <a:moveTo>
                    <a:pt x="162" y="0"/>
                  </a:moveTo>
                  <a:cubicBezTo>
                    <a:pt x="92" y="0"/>
                    <a:pt x="30" y="50"/>
                    <a:pt x="16" y="120"/>
                  </a:cubicBezTo>
                  <a:cubicBezTo>
                    <a:pt x="1" y="199"/>
                    <a:pt x="53" y="277"/>
                    <a:pt x="133" y="292"/>
                  </a:cubicBezTo>
                  <a:cubicBezTo>
                    <a:pt x="213" y="308"/>
                    <a:pt x="8054" y="1828"/>
                    <a:pt x="10934" y="2207"/>
                  </a:cubicBezTo>
                  <a:cubicBezTo>
                    <a:pt x="10940" y="2207"/>
                    <a:pt x="10948" y="2209"/>
                    <a:pt x="10954" y="2209"/>
                  </a:cubicBezTo>
                  <a:cubicBezTo>
                    <a:pt x="11027" y="2209"/>
                    <a:pt x="11089" y="2154"/>
                    <a:pt x="11098" y="2081"/>
                  </a:cubicBezTo>
                  <a:cubicBezTo>
                    <a:pt x="11111" y="2001"/>
                    <a:pt x="11055" y="1928"/>
                    <a:pt x="10973" y="1915"/>
                  </a:cubicBezTo>
                  <a:cubicBezTo>
                    <a:pt x="8101" y="1539"/>
                    <a:pt x="269" y="19"/>
                    <a:pt x="190" y="3"/>
                  </a:cubicBezTo>
                  <a:cubicBezTo>
                    <a:pt x="181" y="1"/>
                    <a:pt x="171" y="0"/>
                    <a:pt x="162"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17"/>
            <p:cNvSpPr/>
            <p:nvPr/>
          </p:nvSpPr>
          <p:spPr>
            <a:xfrm>
              <a:off x="1405750" y="2877575"/>
              <a:ext cx="247150" cy="49950"/>
            </a:xfrm>
            <a:custGeom>
              <a:avLst/>
              <a:gdLst/>
              <a:ahLst/>
              <a:cxnLst/>
              <a:rect l="l" t="t" r="r" b="b"/>
              <a:pathLst>
                <a:path w="9886" h="1998" extrusionOk="0">
                  <a:moveTo>
                    <a:pt x="167" y="1"/>
                  </a:moveTo>
                  <a:cubicBezTo>
                    <a:pt x="106" y="1"/>
                    <a:pt x="49" y="39"/>
                    <a:pt x="28" y="98"/>
                  </a:cubicBezTo>
                  <a:cubicBezTo>
                    <a:pt x="0" y="176"/>
                    <a:pt x="41" y="260"/>
                    <a:pt x="117" y="286"/>
                  </a:cubicBezTo>
                  <a:cubicBezTo>
                    <a:pt x="167" y="305"/>
                    <a:pt x="5025" y="1998"/>
                    <a:pt x="9031" y="1998"/>
                  </a:cubicBezTo>
                  <a:cubicBezTo>
                    <a:pt x="9272" y="1998"/>
                    <a:pt x="9508" y="1992"/>
                    <a:pt x="9741" y="1978"/>
                  </a:cubicBezTo>
                  <a:cubicBezTo>
                    <a:pt x="9823" y="1975"/>
                    <a:pt x="9885" y="1905"/>
                    <a:pt x="9881" y="1822"/>
                  </a:cubicBezTo>
                  <a:cubicBezTo>
                    <a:pt x="9878" y="1747"/>
                    <a:pt x="9815" y="1684"/>
                    <a:pt x="9738" y="1684"/>
                  </a:cubicBezTo>
                  <a:cubicBezTo>
                    <a:pt x="9734" y="1684"/>
                    <a:pt x="9730" y="1684"/>
                    <a:pt x="9725" y="1684"/>
                  </a:cubicBezTo>
                  <a:cubicBezTo>
                    <a:pt x="9498" y="1697"/>
                    <a:pt x="9266" y="1703"/>
                    <a:pt x="9031" y="1703"/>
                  </a:cubicBezTo>
                  <a:cubicBezTo>
                    <a:pt x="5082" y="1703"/>
                    <a:pt x="268" y="27"/>
                    <a:pt x="216" y="10"/>
                  </a:cubicBezTo>
                  <a:cubicBezTo>
                    <a:pt x="200" y="4"/>
                    <a:pt x="183" y="1"/>
                    <a:pt x="16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17"/>
            <p:cNvSpPr/>
            <p:nvPr/>
          </p:nvSpPr>
          <p:spPr>
            <a:xfrm>
              <a:off x="1321525" y="2883325"/>
              <a:ext cx="111575" cy="38025"/>
            </a:xfrm>
            <a:custGeom>
              <a:avLst/>
              <a:gdLst/>
              <a:ahLst/>
              <a:cxnLst/>
              <a:rect l="l" t="t" r="r" b="b"/>
              <a:pathLst>
                <a:path w="4463" h="1521" extrusionOk="0">
                  <a:moveTo>
                    <a:pt x="168" y="1"/>
                  </a:moveTo>
                  <a:cubicBezTo>
                    <a:pt x="105" y="1"/>
                    <a:pt x="47" y="40"/>
                    <a:pt x="27" y="103"/>
                  </a:cubicBezTo>
                  <a:cubicBezTo>
                    <a:pt x="1" y="180"/>
                    <a:pt x="44" y="264"/>
                    <a:pt x="122" y="289"/>
                  </a:cubicBezTo>
                  <a:cubicBezTo>
                    <a:pt x="151" y="300"/>
                    <a:pt x="2973" y="1213"/>
                    <a:pt x="4267" y="1516"/>
                  </a:cubicBezTo>
                  <a:cubicBezTo>
                    <a:pt x="4278" y="1519"/>
                    <a:pt x="4291" y="1521"/>
                    <a:pt x="4301" y="1521"/>
                  </a:cubicBezTo>
                  <a:cubicBezTo>
                    <a:pt x="4368" y="1521"/>
                    <a:pt x="4430" y="1474"/>
                    <a:pt x="4446" y="1406"/>
                  </a:cubicBezTo>
                  <a:cubicBezTo>
                    <a:pt x="4463" y="1327"/>
                    <a:pt x="4415" y="1248"/>
                    <a:pt x="4334" y="1229"/>
                  </a:cubicBezTo>
                  <a:cubicBezTo>
                    <a:pt x="3056" y="929"/>
                    <a:pt x="241" y="17"/>
                    <a:pt x="213" y="8"/>
                  </a:cubicBezTo>
                  <a:cubicBezTo>
                    <a:pt x="198" y="3"/>
                    <a:pt x="183" y="1"/>
                    <a:pt x="16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17"/>
            <p:cNvSpPr/>
            <p:nvPr/>
          </p:nvSpPr>
          <p:spPr>
            <a:xfrm>
              <a:off x="3763200" y="2902450"/>
              <a:ext cx="258750" cy="59100"/>
            </a:xfrm>
            <a:custGeom>
              <a:avLst/>
              <a:gdLst/>
              <a:ahLst/>
              <a:cxnLst/>
              <a:rect l="l" t="t" r="r" b="b"/>
              <a:pathLst>
                <a:path w="10350" h="2364" extrusionOk="0">
                  <a:moveTo>
                    <a:pt x="163" y="1"/>
                  </a:moveTo>
                  <a:cubicBezTo>
                    <a:pt x="94" y="1"/>
                    <a:pt x="34" y="47"/>
                    <a:pt x="19" y="118"/>
                  </a:cubicBezTo>
                  <a:cubicBezTo>
                    <a:pt x="0" y="197"/>
                    <a:pt x="52" y="276"/>
                    <a:pt x="131" y="293"/>
                  </a:cubicBezTo>
                  <a:cubicBezTo>
                    <a:pt x="201" y="309"/>
                    <a:pt x="7134" y="1831"/>
                    <a:pt x="10163" y="2362"/>
                  </a:cubicBezTo>
                  <a:cubicBezTo>
                    <a:pt x="10171" y="2364"/>
                    <a:pt x="10180" y="2364"/>
                    <a:pt x="10188" y="2364"/>
                  </a:cubicBezTo>
                  <a:cubicBezTo>
                    <a:pt x="10258" y="2364"/>
                    <a:pt x="10320" y="2312"/>
                    <a:pt x="10334" y="2241"/>
                  </a:cubicBezTo>
                  <a:cubicBezTo>
                    <a:pt x="10350" y="2160"/>
                    <a:pt x="10295" y="2084"/>
                    <a:pt x="10216" y="2070"/>
                  </a:cubicBezTo>
                  <a:cubicBezTo>
                    <a:pt x="7192" y="1540"/>
                    <a:pt x="264" y="20"/>
                    <a:pt x="195" y="4"/>
                  </a:cubicBezTo>
                  <a:cubicBezTo>
                    <a:pt x="184" y="2"/>
                    <a:pt x="173" y="1"/>
                    <a:pt x="163"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17"/>
            <p:cNvSpPr/>
            <p:nvPr/>
          </p:nvSpPr>
          <p:spPr>
            <a:xfrm>
              <a:off x="4876750" y="2795275"/>
              <a:ext cx="373600" cy="95450"/>
            </a:xfrm>
            <a:custGeom>
              <a:avLst/>
              <a:gdLst/>
              <a:ahLst/>
              <a:cxnLst/>
              <a:rect l="l" t="t" r="r" b="b"/>
              <a:pathLst>
                <a:path w="14944" h="3818" extrusionOk="0">
                  <a:moveTo>
                    <a:pt x="14786" y="1"/>
                  </a:moveTo>
                  <a:cubicBezTo>
                    <a:pt x="14779" y="1"/>
                    <a:pt x="14771" y="2"/>
                    <a:pt x="14764" y="3"/>
                  </a:cubicBezTo>
                  <a:cubicBezTo>
                    <a:pt x="8700" y="911"/>
                    <a:pt x="207" y="3501"/>
                    <a:pt x="121" y="3529"/>
                  </a:cubicBezTo>
                  <a:cubicBezTo>
                    <a:pt x="44" y="3552"/>
                    <a:pt x="0" y="3636"/>
                    <a:pt x="25" y="3713"/>
                  </a:cubicBezTo>
                  <a:cubicBezTo>
                    <a:pt x="44" y="3777"/>
                    <a:pt x="103" y="3817"/>
                    <a:pt x="166" y="3817"/>
                  </a:cubicBezTo>
                  <a:cubicBezTo>
                    <a:pt x="180" y="3817"/>
                    <a:pt x="196" y="3816"/>
                    <a:pt x="210" y="3811"/>
                  </a:cubicBezTo>
                  <a:cubicBezTo>
                    <a:pt x="294" y="3786"/>
                    <a:pt x="8765" y="1202"/>
                    <a:pt x="14807" y="296"/>
                  </a:cubicBezTo>
                  <a:cubicBezTo>
                    <a:pt x="14888" y="284"/>
                    <a:pt x="14944" y="208"/>
                    <a:pt x="14931" y="129"/>
                  </a:cubicBezTo>
                  <a:cubicBezTo>
                    <a:pt x="14922" y="53"/>
                    <a:pt x="14857" y="1"/>
                    <a:pt x="147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17"/>
            <p:cNvSpPr/>
            <p:nvPr/>
          </p:nvSpPr>
          <p:spPr>
            <a:xfrm>
              <a:off x="5692175" y="2797225"/>
              <a:ext cx="377125" cy="45700"/>
            </a:xfrm>
            <a:custGeom>
              <a:avLst/>
              <a:gdLst/>
              <a:ahLst/>
              <a:cxnLst/>
              <a:rect l="l" t="t" r="r" b="b"/>
              <a:pathLst>
                <a:path w="15085" h="1828" extrusionOk="0">
                  <a:moveTo>
                    <a:pt x="159" y="1"/>
                  </a:moveTo>
                  <a:cubicBezTo>
                    <a:pt x="78" y="1"/>
                    <a:pt x="16" y="55"/>
                    <a:pt x="9" y="134"/>
                  </a:cubicBezTo>
                  <a:cubicBezTo>
                    <a:pt x="1" y="215"/>
                    <a:pt x="60" y="288"/>
                    <a:pt x="142" y="296"/>
                  </a:cubicBezTo>
                  <a:cubicBezTo>
                    <a:pt x="251" y="305"/>
                    <a:pt x="11127" y="1295"/>
                    <a:pt x="14907" y="1826"/>
                  </a:cubicBezTo>
                  <a:cubicBezTo>
                    <a:pt x="14915" y="1826"/>
                    <a:pt x="14921" y="1827"/>
                    <a:pt x="14929" y="1827"/>
                  </a:cubicBezTo>
                  <a:cubicBezTo>
                    <a:pt x="15000" y="1827"/>
                    <a:pt x="15064" y="1775"/>
                    <a:pt x="15075" y="1702"/>
                  </a:cubicBezTo>
                  <a:cubicBezTo>
                    <a:pt x="15084" y="1618"/>
                    <a:pt x="15028" y="1543"/>
                    <a:pt x="14948" y="1532"/>
                  </a:cubicBezTo>
                  <a:cubicBezTo>
                    <a:pt x="11162" y="1003"/>
                    <a:pt x="277" y="10"/>
                    <a:pt x="169" y="1"/>
                  </a:cubicBezTo>
                  <a:cubicBezTo>
                    <a:pt x="165" y="1"/>
                    <a:pt x="162" y="1"/>
                    <a:pt x="159"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17"/>
            <p:cNvSpPr/>
            <p:nvPr/>
          </p:nvSpPr>
          <p:spPr>
            <a:xfrm>
              <a:off x="5552525" y="2812475"/>
              <a:ext cx="202900" cy="26475"/>
            </a:xfrm>
            <a:custGeom>
              <a:avLst/>
              <a:gdLst/>
              <a:ahLst/>
              <a:cxnLst/>
              <a:rect l="l" t="t" r="r" b="b"/>
              <a:pathLst>
                <a:path w="8116" h="1059" extrusionOk="0">
                  <a:moveTo>
                    <a:pt x="153" y="1"/>
                  </a:moveTo>
                  <a:cubicBezTo>
                    <a:pt x="77" y="1"/>
                    <a:pt x="12" y="60"/>
                    <a:pt x="6" y="136"/>
                  </a:cubicBezTo>
                  <a:cubicBezTo>
                    <a:pt x="0" y="217"/>
                    <a:pt x="61" y="289"/>
                    <a:pt x="140" y="295"/>
                  </a:cubicBezTo>
                  <a:cubicBezTo>
                    <a:pt x="186" y="298"/>
                    <a:pt x="4767" y="682"/>
                    <a:pt x="7942" y="1059"/>
                  </a:cubicBezTo>
                  <a:lnTo>
                    <a:pt x="7959" y="1059"/>
                  </a:lnTo>
                  <a:cubicBezTo>
                    <a:pt x="8032" y="1059"/>
                    <a:pt x="8097" y="1005"/>
                    <a:pt x="8105" y="930"/>
                  </a:cubicBezTo>
                  <a:cubicBezTo>
                    <a:pt x="8116" y="852"/>
                    <a:pt x="8060" y="778"/>
                    <a:pt x="7979" y="769"/>
                  </a:cubicBezTo>
                  <a:cubicBezTo>
                    <a:pt x="4798" y="390"/>
                    <a:pt x="213" y="6"/>
                    <a:pt x="166" y="1"/>
                  </a:cubicBezTo>
                  <a:cubicBezTo>
                    <a:pt x="162" y="1"/>
                    <a:pt x="157" y="1"/>
                    <a:pt x="153"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17"/>
            <p:cNvSpPr/>
            <p:nvPr/>
          </p:nvSpPr>
          <p:spPr>
            <a:xfrm>
              <a:off x="5405150" y="3005775"/>
              <a:ext cx="252775" cy="16225"/>
            </a:xfrm>
            <a:custGeom>
              <a:avLst/>
              <a:gdLst/>
              <a:ahLst/>
              <a:cxnLst/>
              <a:rect l="l" t="t" r="r" b="b"/>
              <a:pathLst>
                <a:path w="10111" h="649" extrusionOk="0">
                  <a:moveTo>
                    <a:pt x="159" y="0"/>
                  </a:moveTo>
                  <a:cubicBezTo>
                    <a:pt x="86" y="0"/>
                    <a:pt x="20" y="54"/>
                    <a:pt x="11" y="127"/>
                  </a:cubicBezTo>
                  <a:cubicBezTo>
                    <a:pt x="1" y="209"/>
                    <a:pt x="58" y="282"/>
                    <a:pt x="137" y="292"/>
                  </a:cubicBezTo>
                  <a:cubicBezTo>
                    <a:pt x="174" y="298"/>
                    <a:pt x="2885" y="649"/>
                    <a:pt x="6097" y="649"/>
                  </a:cubicBezTo>
                  <a:cubicBezTo>
                    <a:pt x="7353" y="649"/>
                    <a:pt x="8689" y="595"/>
                    <a:pt x="9971" y="445"/>
                  </a:cubicBezTo>
                  <a:cubicBezTo>
                    <a:pt x="10053" y="436"/>
                    <a:pt x="10110" y="362"/>
                    <a:pt x="10101" y="282"/>
                  </a:cubicBezTo>
                  <a:cubicBezTo>
                    <a:pt x="10090" y="209"/>
                    <a:pt x="10026" y="154"/>
                    <a:pt x="9955" y="154"/>
                  </a:cubicBezTo>
                  <a:cubicBezTo>
                    <a:pt x="9949" y="154"/>
                    <a:pt x="9943" y="154"/>
                    <a:pt x="9936" y="155"/>
                  </a:cubicBezTo>
                  <a:cubicBezTo>
                    <a:pt x="8666" y="303"/>
                    <a:pt x="7344" y="357"/>
                    <a:pt x="6097" y="357"/>
                  </a:cubicBezTo>
                  <a:cubicBezTo>
                    <a:pt x="2907" y="357"/>
                    <a:pt x="214" y="7"/>
                    <a:pt x="176" y="1"/>
                  </a:cubicBezTo>
                  <a:cubicBezTo>
                    <a:pt x="170" y="0"/>
                    <a:pt x="164" y="0"/>
                    <a:pt x="159"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17"/>
            <p:cNvSpPr/>
            <p:nvPr/>
          </p:nvSpPr>
          <p:spPr>
            <a:xfrm>
              <a:off x="1221525" y="2825675"/>
              <a:ext cx="5171650" cy="295300"/>
            </a:xfrm>
            <a:custGeom>
              <a:avLst/>
              <a:gdLst/>
              <a:ahLst/>
              <a:cxnLst/>
              <a:rect l="l" t="t" r="r" b="b"/>
              <a:pathLst>
                <a:path w="206866" h="11812" extrusionOk="0">
                  <a:moveTo>
                    <a:pt x="14537" y="6436"/>
                  </a:moveTo>
                  <a:cubicBezTo>
                    <a:pt x="14515" y="6438"/>
                    <a:pt x="14503" y="6439"/>
                    <a:pt x="14503" y="6439"/>
                  </a:cubicBezTo>
                  <a:cubicBezTo>
                    <a:pt x="14514" y="6438"/>
                    <a:pt x="14526" y="6437"/>
                    <a:pt x="14537" y="6436"/>
                  </a:cubicBezTo>
                  <a:close/>
                  <a:moveTo>
                    <a:pt x="203328" y="1"/>
                  </a:moveTo>
                  <a:cubicBezTo>
                    <a:pt x="203301" y="1"/>
                    <a:pt x="203273" y="2"/>
                    <a:pt x="203244" y="4"/>
                  </a:cubicBezTo>
                  <a:cubicBezTo>
                    <a:pt x="201757" y="129"/>
                    <a:pt x="201462" y="2070"/>
                    <a:pt x="199914" y="3448"/>
                  </a:cubicBezTo>
                  <a:cubicBezTo>
                    <a:pt x="197879" y="5257"/>
                    <a:pt x="196528" y="5343"/>
                    <a:pt x="196528" y="5343"/>
                  </a:cubicBezTo>
                  <a:cubicBezTo>
                    <a:pt x="196528" y="5343"/>
                    <a:pt x="197054" y="4188"/>
                    <a:pt x="196243" y="4188"/>
                  </a:cubicBezTo>
                  <a:cubicBezTo>
                    <a:pt x="196206" y="4188"/>
                    <a:pt x="196167" y="4190"/>
                    <a:pt x="196125" y="4195"/>
                  </a:cubicBezTo>
                  <a:cubicBezTo>
                    <a:pt x="195153" y="4310"/>
                    <a:pt x="193836" y="6702"/>
                    <a:pt x="184577" y="7969"/>
                  </a:cubicBezTo>
                  <a:cubicBezTo>
                    <a:pt x="179715" y="8598"/>
                    <a:pt x="175258" y="9077"/>
                    <a:pt x="172524" y="9077"/>
                  </a:cubicBezTo>
                  <a:cubicBezTo>
                    <a:pt x="164954" y="9077"/>
                    <a:pt x="138898" y="3283"/>
                    <a:pt x="130449" y="3106"/>
                  </a:cubicBezTo>
                  <a:cubicBezTo>
                    <a:pt x="130343" y="3104"/>
                    <a:pt x="130232" y="3103"/>
                    <a:pt x="130115" y="3103"/>
                  </a:cubicBezTo>
                  <a:cubicBezTo>
                    <a:pt x="125011" y="3103"/>
                    <a:pt x="110302" y="5214"/>
                    <a:pt x="97130" y="7137"/>
                  </a:cubicBezTo>
                  <a:cubicBezTo>
                    <a:pt x="96803" y="6936"/>
                    <a:pt x="96166" y="6697"/>
                    <a:pt x="94981" y="6665"/>
                  </a:cubicBezTo>
                  <a:cubicBezTo>
                    <a:pt x="94951" y="6664"/>
                    <a:pt x="94920" y="6663"/>
                    <a:pt x="94888" y="6663"/>
                  </a:cubicBezTo>
                  <a:cubicBezTo>
                    <a:pt x="92721" y="6663"/>
                    <a:pt x="86197" y="8560"/>
                    <a:pt x="86197" y="8560"/>
                  </a:cubicBezTo>
                  <a:cubicBezTo>
                    <a:pt x="86197" y="8560"/>
                    <a:pt x="86312" y="7757"/>
                    <a:pt x="85222" y="7701"/>
                  </a:cubicBezTo>
                  <a:cubicBezTo>
                    <a:pt x="85209" y="7700"/>
                    <a:pt x="85195" y="7700"/>
                    <a:pt x="85181" y="7700"/>
                  </a:cubicBezTo>
                  <a:cubicBezTo>
                    <a:pt x="83959" y="7700"/>
                    <a:pt x="76809" y="10056"/>
                    <a:pt x="74289" y="10212"/>
                  </a:cubicBezTo>
                  <a:cubicBezTo>
                    <a:pt x="74109" y="10221"/>
                    <a:pt x="73915" y="10226"/>
                    <a:pt x="73708" y="10226"/>
                  </a:cubicBezTo>
                  <a:cubicBezTo>
                    <a:pt x="69084" y="10226"/>
                    <a:pt x="57672" y="8017"/>
                    <a:pt x="47814" y="6203"/>
                  </a:cubicBezTo>
                  <a:cubicBezTo>
                    <a:pt x="47743" y="5274"/>
                    <a:pt x="46578" y="5162"/>
                    <a:pt x="46020" y="5162"/>
                  </a:cubicBezTo>
                  <a:cubicBezTo>
                    <a:pt x="45844" y="5162"/>
                    <a:pt x="45728" y="5174"/>
                    <a:pt x="45728" y="5174"/>
                  </a:cubicBezTo>
                  <a:cubicBezTo>
                    <a:pt x="45728" y="5174"/>
                    <a:pt x="46820" y="4256"/>
                    <a:pt x="45902" y="3853"/>
                  </a:cubicBezTo>
                  <a:cubicBezTo>
                    <a:pt x="45623" y="3732"/>
                    <a:pt x="45333" y="3689"/>
                    <a:pt x="45065" y="3689"/>
                  </a:cubicBezTo>
                  <a:cubicBezTo>
                    <a:pt x="44451" y="3689"/>
                    <a:pt x="43950" y="3912"/>
                    <a:pt x="43950" y="3912"/>
                  </a:cubicBezTo>
                  <a:cubicBezTo>
                    <a:pt x="43950" y="3912"/>
                    <a:pt x="45959" y="2362"/>
                    <a:pt x="43777" y="1673"/>
                  </a:cubicBezTo>
                  <a:cubicBezTo>
                    <a:pt x="43510" y="1588"/>
                    <a:pt x="43148" y="1552"/>
                    <a:pt x="42718" y="1552"/>
                  </a:cubicBezTo>
                  <a:cubicBezTo>
                    <a:pt x="39631" y="1552"/>
                    <a:pt x="33043" y="3454"/>
                    <a:pt x="33043" y="3454"/>
                  </a:cubicBezTo>
                  <a:cubicBezTo>
                    <a:pt x="33043" y="3454"/>
                    <a:pt x="33386" y="2709"/>
                    <a:pt x="32182" y="2650"/>
                  </a:cubicBezTo>
                  <a:cubicBezTo>
                    <a:pt x="32172" y="2649"/>
                    <a:pt x="32160" y="2649"/>
                    <a:pt x="32148" y="2649"/>
                  </a:cubicBezTo>
                  <a:cubicBezTo>
                    <a:pt x="31066" y="2649"/>
                    <a:pt x="23738" y="4612"/>
                    <a:pt x="18312" y="5753"/>
                  </a:cubicBezTo>
                  <a:cubicBezTo>
                    <a:pt x="17094" y="5972"/>
                    <a:pt x="15870" y="6196"/>
                    <a:pt x="14660" y="6419"/>
                  </a:cubicBezTo>
                  <a:cubicBezTo>
                    <a:pt x="14619" y="6424"/>
                    <a:pt x="14577" y="6431"/>
                    <a:pt x="14537" y="6436"/>
                  </a:cubicBezTo>
                  <a:lnTo>
                    <a:pt x="14537" y="6436"/>
                  </a:lnTo>
                  <a:cubicBezTo>
                    <a:pt x="14559" y="6433"/>
                    <a:pt x="14591" y="6429"/>
                    <a:pt x="14632" y="6424"/>
                  </a:cubicBezTo>
                  <a:lnTo>
                    <a:pt x="14632" y="6424"/>
                  </a:lnTo>
                  <a:cubicBezTo>
                    <a:pt x="8669" y="7518"/>
                    <a:pt x="3078" y="8550"/>
                    <a:pt x="663" y="8550"/>
                  </a:cubicBezTo>
                  <a:cubicBezTo>
                    <a:pt x="405" y="8550"/>
                    <a:pt x="183" y="8538"/>
                    <a:pt x="1" y="8513"/>
                  </a:cubicBezTo>
                  <a:lnTo>
                    <a:pt x="1" y="8513"/>
                  </a:lnTo>
                  <a:lnTo>
                    <a:pt x="169" y="10116"/>
                  </a:lnTo>
                  <a:cubicBezTo>
                    <a:pt x="358" y="10138"/>
                    <a:pt x="580" y="10148"/>
                    <a:pt x="833" y="10148"/>
                  </a:cubicBezTo>
                  <a:cubicBezTo>
                    <a:pt x="6348" y="10148"/>
                    <a:pt x="26312" y="5174"/>
                    <a:pt x="33126" y="5174"/>
                  </a:cubicBezTo>
                  <a:cubicBezTo>
                    <a:pt x="33238" y="5174"/>
                    <a:pt x="33345" y="5176"/>
                    <a:pt x="33450" y="5178"/>
                  </a:cubicBezTo>
                  <a:cubicBezTo>
                    <a:pt x="40141" y="5351"/>
                    <a:pt x="66069" y="11811"/>
                    <a:pt x="73733" y="11811"/>
                  </a:cubicBezTo>
                  <a:cubicBezTo>
                    <a:pt x="73932" y="11811"/>
                    <a:pt x="74118" y="11807"/>
                    <a:pt x="74292" y="11798"/>
                  </a:cubicBezTo>
                  <a:cubicBezTo>
                    <a:pt x="81077" y="11451"/>
                    <a:pt x="119945" y="4198"/>
                    <a:pt x="129006" y="4198"/>
                  </a:cubicBezTo>
                  <a:cubicBezTo>
                    <a:pt x="129112" y="4198"/>
                    <a:pt x="129214" y="4199"/>
                    <a:pt x="129312" y="4201"/>
                  </a:cubicBezTo>
                  <a:cubicBezTo>
                    <a:pt x="137761" y="4378"/>
                    <a:pt x="164957" y="10664"/>
                    <a:pt x="172526" y="10664"/>
                  </a:cubicBezTo>
                  <a:cubicBezTo>
                    <a:pt x="179919" y="10664"/>
                    <a:pt x="201751" y="6853"/>
                    <a:pt x="206866" y="5942"/>
                  </a:cubicBezTo>
                  <a:lnTo>
                    <a:pt x="206852" y="5056"/>
                  </a:lnTo>
                  <a:cubicBezTo>
                    <a:pt x="206412" y="5080"/>
                    <a:pt x="205892" y="5125"/>
                    <a:pt x="205302" y="5184"/>
                  </a:cubicBezTo>
                  <a:cubicBezTo>
                    <a:pt x="205542" y="4532"/>
                    <a:pt x="206064" y="2906"/>
                    <a:pt x="205426" y="2586"/>
                  </a:cubicBezTo>
                  <a:cubicBezTo>
                    <a:pt x="205158" y="2452"/>
                    <a:pt x="204858" y="2407"/>
                    <a:pt x="204577" y="2407"/>
                  </a:cubicBezTo>
                  <a:cubicBezTo>
                    <a:pt x="204016" y="2407"/>
                    <a:pt x="203531" y="2586"/>
                    <a:pt x="203531" y="2586"/>
                  </a:cubicBezTo>
                  <a:cubicBezTo>
                    <a:pt x="203531" y="2586"/>
                    <a:pt x="204576" y="1"/>
                    <a:pt x="2033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17"/>
            <p:cNvSpPr/>
            <p:nvPr/>
          </p:nvSpPr>
          <p:spPr>
            <a:xfrm>
              <a:off x="2378175" y="2863200"/>
              <a:ext cx="43625" cy="26250"/>
            </a:xfrm>
            <a:custGeom>
              <a:avLst/>
              <a:gdLst/>
              <a:ahLst/>
              <a:cxnLst/>
              <a:rect l="l" t="t" r="r" b="b"/>
              <a:pathLst>
                <a:path w="1745" h="1050" extrusionOk="0">
                  <a:moveTo>
                    <a:pt x="1265" y="0"/>
                  </a:moveTo>
                  <a:cubicBezTo>
                    <a:pt x="791" y="0"/>
                    <a:pt x="0" y="737"/>
                    <a:pt x="324" y="1001"/>
                  </a:cubicBezTo>
                  <a:cubicBezTo>
                    <a:pt x="365" y="1034"/>
                    <a:pt x="426" y="1049"/>
                    <a:pt x="500" y="1049"/>
                  </a:cubicBezTo>
                  <a:cubicBezTo>
                    <a:pt x="918" y="1049"/>
                    <a:pt x="1745" y="564"/>
                    <a:pt x="1540" y="159"/>
                  </a:cubicBezTo>
                  <a:cubicBezTo>
                    <a:pt x="1484" y="47"/>
                    <a:pt x="1384" y="0"/>
                    <a:pt x="126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17"/>
            <p:cNvSpPr/>
            <p:nvPr/>
          </p:nvSpPr>
          <p:spPr>
            <a:xfrm>
              <a:off x="2411950" y="2926900"/>
              <a:ext cx="28225" cy="16975"/>
            </a:xfrm>
            <a:custGeom>
              <a:avLst/>
              <a:gdLst/>
              <a:ahLst/>
              <a:cxnLst/>
              <a:rect l="l" t="t" r="r" b="b"/>
              <a:pathLst>
                <a:path w="1129" h="679" extrusionOk="0">
                  <a:moveTo>
                    <a:pt x="731" y="1"/>
                  </a:moveTo>
                  <a:cubicBezTo>
                    <a:pt x="417" y="1"/>
                    <a:pt x="1" y="435"/>
                    <a:pt x="259" y="628"/>
                  </a:cubicBezTo>
                  <a:cubicBezTo>
                    <a:pt x="305" y="662"/>
                    <a:pt x="371" y="678"/>
                    <a:pt x="445" y="678"/>
                  </a:cubicBezTo>
                  <a:cubicBezTo>
                    <a:pt x="729" y="678"/>
                    <a:pt x="1128" y="442"/>
                    <a:pt x="970" y="146"/>
                  </a:cubicBezTo>
                  <a:cubicBezTo>
                    <a:pt x="916" y="42"/>
                    <a:pt x="828" y="1"/>
                    <a:pt x="73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17"/>
            <p:cNvSpPr/>
            <p:nvPr/>
          </p:nvSpPr>
          <p:spPr>
            <a:xfrm>
              <a:off x="2338500" y="2828700"/>
              <a:ext cx="16600" cy="10425"/>
            </a:xfrm>
            <a:custGeom>
              <a:avLst/>
              <a:gdLst/>
              <a:ahLst/>
              <a:cxnLst/>
              <a:rect l="l" t="t" r="r" b="b"/>
              <a:pathLst>
                <a:path w="664" h="417" extrusionOk="0">
                  <a:moveTo>
                    <a:pt x="415" y="1"/>
                  </a:moveTo>
                  <a:cubicBezTo>
                    <a:pt x="230" y="1"/>
                    <a:pt x="1" y="311"/>
                    <a:pt x="174" y="401"/>
                  </a:cubicBezTo>
                  <a:cubicBezTo>
                    <a:pt x="195" y="411"/>
                    <a:pt x="219" y="416"/>
                    <a:pt x="246" y="416"/>
                  </a:cubicBezTo>
                  <a:cubicBezTo>
                    <a:pt x="410" y="416"/>
                    <a:pt x="663" y="232"/>
                    <a:pt x="536" y="64"/>
                  </a:cubicBezTo>
                  <a:cubicBezTo>
                    <a:pt x="503" y="19"/>
                    <a:pt x="460" y="1"/>
                    <a:pt x="41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17"/>
            <p:cNvSpPr/>
            <p:nvPr/>
          </p:nvSpPr>
          <p:spPr>
            <a:xfrm>
              <a:off x="2486375" y="2855150"/>
              <a:ext cx="15750" cy="9225"/>
            </a:xfrm>
            <a:custGeom>
              <a:avLst/>
              <a:gdLst/>
              <a:ahLst/>
              <a:cxnLst/>
              <a:rect l="l" t="t" r="r" b="b"/>
              <a:pathLst>
                <a:path w="630" h="369" extrusionOk="0">
                  <a:moveTo>
                    <a:pt x="415" y="0"/>
                  </a:moveTo>
                  <a:cubicBezTo>
                    <a:pt x="237" y="0"/>
                    <a:pt x="0" y="198"/>
                    <a:pt x="124" y="321"/>
                  </a:cubicBezTo>
                  <a:cubicBezTo>
                    <a:pt x="157" y="354"/>
                    <a:pt x="213" y="369"/>
                    <a:pt x="275" y="369"/>
                  </a:cubicBezTo>
                  <a:cubicBezTo>
                    <a:pt x="433" y="369"/>
                    <a:pt x="629" y="270"/>
                    <a:pt x="570" y="104"/>
                  </a:cubicBezTo>
                  <a:cubicBezTo>
                    <a:pt x="543" y="29"/>
                    <a:pt x="484" y="0"/>
                    <a:pt x="41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17"/>
            <p:cNvSpPr/>
            <p:nvPr/>
          </p:nvSpPr>
          <p:spPr>
            <a:xfrm>
              <a:off x="2466975" y="2962075"/>
              <a:ext cx="15775" cy="9250"/>
            </a:xfrm>
            <a:custGeom>
              <a:avLst/>
              <a:gdLst/>
              <a:ahLst/>
              <a:cxnLst/>
              <a:rect l="l" t="t" r="r" b="b"/>
              <a:pathLst>
                <a:path w="631" h="370" extrusionOk="0">
                  <a:moveTo>
                    <a:pt x="416" y="1"/>
                  </a:moveTo>
                  <a:cubicBezTo>
                    <a:pt x="238" y="1"/>
                    <a:pt x="1" y="198"/>
                    <a:pt x="125" y="322"/>
                  </a:cubicBezTo>
                  <a:cubicBezTo>
                    <a:pt x="158" y="354"/>
                    <a:pt x="213" y="369"/>
                    <a:pt x="275" y="369"/>
                  </a:cubicBezTo>
                  <a:cubicBezTo>
                    <a:pt x="433" y="369"/>
                    <a:pt x="630" y="270"/>
                    <a:pt x="571" y="104"/>
                  </a:cubicBezTo>
                  <a:cubicBezTo>
                    <a:pt x="544" y="30"/>
                    <a:pt x="485" y="1"/>
                    <a:pt x="41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17"/>
            <p:cNvSpPr/>
            <p:nvPr/>
          </p:nvSpPr>
          <p:spPr>
            <a:xfrm>
              <a:off x="6175850" y="2865275"/>
              <a:ext cx="33675" cy="35825"/>
            </a:xfrm>
            <a:custGeom>
              <a:avLst/>
              <a:gdLst/>
              <a:ahLst/>
              <a:cxnLst/>
              <a:rect l="l" t="t" r="r" b="b"/>
              <a:pathLst>
                <a:path w="1347" h="1433" extrusionOk="0">
                  <a:moveTo>
                    <a:pt x="726" y="0"/>
                  </a:moveTo>
                  <a:cubicBezTo>
                    <a:pt x="249" y="0"/>
                    <a:pt x="1" y="1190"/>
                    <a:pt x="267" y="1390"/>
                  </a:cubicBezTo>
                  <a:cubicBezTo>
                    <a:pt x="305" y="1419"/>
                    <a:pt x="346" y="1432"/>
                    <a:pt x="388" y="1432"/>
                  </a:cubicBezTo>
                  <a:cubicBezTo>
                    <a:pt x="806" y="1432"/>
                    <a:pt x="1346" y="135"/>
                    <a:pt x="793" y="8"/>
                  </a:cubicBezTo>
                  <a:cubicBezTo>
                    <a:pt x="770" y="3"/>
                    <a:pt x="748" y="0"/>
                    <a:pt x="72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17"/>
            <p:cNvSpPr/>
            <p:nvPr/>
          </p:nvSpPr>
          <p:spPr>
            <a:xfrm>
              <a:off x="6033750" y="2929250"/>
              <a:ext cx="24775" cy="20875"/>
            </a:xfrm>
            <a:custGeom>
              <a:avLst/>
              <a:gdLst/>
              <a:ahLst/>
              <a:cxnLst/>
              <a:rect l="l" t="t" r="r" b="b"/>
              <a:pathLst>
                <a:path w="991" h="835" extrusionOk="0">
                  <a:moveTo>
                    <a:pt x="490" y="0"/>
                  </a:moveTo>
                  <a:cubicBezTo>
                    <a:pt x="185" y="0"/>
                    <a:pt x="1" y="561"/>
                    <a:pt x="155" y="757"/>
                  </a:cubicBezTo>
                  <a:cubicBezTo>
                    <a:pt x="198" y="811"/>
                    <a:pt x="250" y="834"/>
                    <a:pt x="306" y="834"/>
                  </a:cubicBezTo>
                  <a:cubicBezTo>
                    <a:pt x="596" y="834"/>
                    <a:pt x="991" y="218"/>
                    <a:pt x="620" y="33"/>
                  </a:cubicBezTo>
                  <a:cubicBezTo>
                    <a:pt x="575" y="11"/>
                    <a:pt x="531" y="0"/>
                    <a:pt x="490"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17"/>
            <p:cNvSpPr/>
            <p:nvPr/>
          </p:nvSpPr>
          <p:spPr>
            <a:xfrm>
              <a:off x="6279075" y="2773150"/>
              <a:ext cx="23775" cy="21400"/>
            </a:xfrm>
            <a:custGeom>
              <a:avLst/>
              <a:gdLst/>
              <a:ahLst/>
              <a:cxnLst/>
              <a:rect l="l" t="t" r="r" b="b"/>
              <a:pathLst>
                <a:path w="951" h="856" extrusionOk="0">
                  <a:moveTo>
                    <a:pt x="448" y="0"/>
                  </a:moveTo>
                  <a:cubicBezTo>
                    <a:pt x="118" y="0"/>
                    <a:pt x="0" y="621"/>
                    <a:pt x="188" y="799"/>
                  </a:cubicBezTo>
                  <a:cubicBezTo>
                    <a:pt x="230" y="838"/>
                    <a:pt x="275" y="856"/>
                    <a:pt x="321" y="856"/>
                  </a:cubicBezTo>
                  <a:cubicBezTo>
                    <a:pt x="617" y="856"/>
                    <a:pt x="951" y="151"/>
                    <a:pt x="542" y="16"/>
                  </a:cubicBezTo>
                  <a:cubicBezTo>
                    <a:pt x="509" y="5"/>
                    <a:pt x="478" y="0"/>
                    <a:pt x="4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17"/>
            <p:cNvSpPr/>
            <p:nvPr/>
          </p:nvSpPr>
          <p:spPr>
            <a:xfrm>
              <a:off x="6223825" y="2839625"/>
              <a:ext cx="12625" cy="12625"/>
            </a:xfrm>
            <a:custGeom>
              <a:avLst/>
              <a:gdLst/>
              <a:ahLst/>
              <a:cxnLst/>
              <a:rect l="l" t="t" r="r" b="b"/>
              <a:pathLst>
                <a:path w="505" h="505" extrusionOk="0">
                  <a:moveTo>
                    <a:pt x="225" y="1"/>
                  </a:moveTo>
                  <a:cubicBezTo>
                    <a:pt x="7" y="1"/>
                    <a:pt x="1" y="400"/>
                    <a:pt x="132" y="484"/>
                  </a:cubicBezTo>
                  <a:cubicBezTo>
                    <a:pt x="154" y="498"/>
                    <a:pt x="175" y="504"/>
                    <a:pt x="196" y="504"/>
                  </a:cubicBezTo>
                  <a:cubicBezTo>
                    <a:pt x="373" y="504"/>
                    <a:pt x="505" y="37"/>
                    <a:pt x="250" y="2"/>
                  </a:cubicBezTo>
                  <a:cubicBezTo>
                    <a:pt x="241" y="1"/>
                    <a:pt x="233" y="1"/>
                    <a:pt x="22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17"/>
            <p:cNvSpPr/>
            <p:nvPr/>
          </p:nvSpPr>
          <p:spPr>
            <a:xfrm>
              <a:off x="6308050" y="2743050"/>
              <a:ext cx="12600" cy="12600"/>
            </a:xfrm>
            <a:custGeom>
              <a:avLst/>
              <a:gdLst/>
              <a:ahLst/>
              <a:cxnLst/>
              <a:rect l="l" t="t" r="r" b="b"/>
              <a:pathLst>
                <a:path w="504" h="504" extrusionOk="0">
                  <a:moveTo>
                    <a:pt x="224" y="1"/>
                  </a:moveTo>
                  <a:cubicBezTo>
                    <a:pt x="7" y="1"/>
                    <a:pt x="0" y="400"/>
                    <a:pt x="132" y="484"/>
                  </a:cubicBezTo>
                  <a:cubicBezTo>
                    <a:pt x="153" y="498"/>
                    <a:pt x="174" y="504"/>
                    <a:pt x="194" y="504"/>
                  </a:cubicBezTo>
                  <a:cubicBezTo>
                    <a:pt x="372" y="504"/>
                    <a:pt x="504" y="36"/>
                    <a:pt x="250" y="3"/>
                  </a:cubicBezTo>
                  <a:cubicBezTo>
                    <a:pt x="241" y="1"/>
                    <a:pt x="233" y="1"/>
                    <a:pt x="224"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17"/>
            <p:cNvSpPr/>
            <p:nvPr/>
          </p:nvSpPr>
          <p:spPr>
            <a:xfrm>
              <a:off x="6002550" y="2953550"/>
              <a:ext cx="13450" cy="12450"/>
            </a:xfrm>
            <a:custGeom>
              <a:avLst/>
              <a:gdLst/>
              <a:ahLst/>
              <a:cxnLst/>
              <a:rect l="l" t="t" r="r" b="b"/>
              <a:pathLst>
                <a:path w="538" h="498" extrusionOk="0">
                  <a:moveTo>
                    <a:pt x="248" y="0"/>
                  </a:moveTo>
                  <a:cubicBezTo>
                    <a:pt x="52" y="0"/>
                    <a:pt x="0" y="369"/>
                    <a:pt x="114" y="469"/>
                  </a:cubicBezTo>
                  <a:cubicBezTo>
                    <a:pt x="138" y="489"/>
                    <a:pt x="162" y="498"/>
                    <a:pt x="187" y="498"/>
                  </a:cubicBezTo>
                  <a:cubicBezTo>
                    <a:pt x="359" y="498"/>
                    <a:pt x="537" y="72"/>
                    <a:pt x="296" y="7"/>
                  </a:cubicBezTo>
                  <a:cubicBezTo>
                    <a:pt x="279" y="3"/>
                    <a:pt x="263" y="0"/>
                    <a:pt x="2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17"/>
            <p:cNvSpPr/>
            <p:nvPr/>
          </p:nvSpPr>
          <p:spPr>
            <a:xfrm>
              <a:off x="1501500" y="2993375"/>
              <a:ext cx="469225" cy="92475"/>
            </a:xfrm>
            <a:custGeom>
              <a:avLst/>
              <a:gdLst/>
              <a:ahLst/>
              <a:cxnLst/>
              <a:rect l="l" t="t" r="r" b="b"/>
              <a:pathLst>
                <a:path w="18769" h="3699" extrusionOk="0">
                  <a:moveTo>
                    <a:pt x="18570" y="1"/>
                  </a:moveTo>
                  <a:cubicBezTo>
                    <a:pt x="18563" y="1"/>
                    <a:pt x="18556" y="1"/>
                    <a:pt x="18549" y="2"/>
                  </a:cubicBezTo>
                  <a:cubicBezTo>
                    <a:pt x="12072" y="799"/>
                    <a:pt x="282" y="3309"/>
                    <a:pt x="164" y="3333"/>
                  </a:cubicBezTo>
                  <a:cubicBezTo>
                    <a:pt x="64" y="3355"/>
                    <a:pt x="1" y="3451"/>
                    <a:pt x="22" y="3552"/>
                  </a:cubicBezTo>
                  <a:cubicBezTo>
                    <a:pt x="41" y="3641"/>
                    <a:pt x="117" y="3698"/>
                    <a:pt x="203" y="3698"/>
                  </a:cubicBezTo>
                  <a:cubicBezTo>
                    <a:pt x="217" y="3698"/>
                    <a:pt x="229" y="3697"/>
                    <a:pt x="241" y="3695"/>
                  </a:cubicBezTo>
                  <a:cubicBezTo>
                    <a:pt x="360" y="3669"/>
                    <a:pt x="12135" y="1160"/>
                    <a:pt x="18594" y="368"/>
                  </a:cubicBezTo>
                  <a:cubicBezTo>
                    <a:pt x="18695" y="357"/>
                    <a:pt x="18768" y="264"/>
                    <a:pt x="18756" y="163"/>
                  </a:cubicBezTo>
                  <a:cubicBezTo>
                    <a:pt x="18741" y="69"/>
                    <a:pt x="18663" y="1"/>
                    <a:pt x="18570"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17"/>
            <p:cNvSpPr/>
            <p:nvPr/>
          </p:nvSpPr>
          <p:spPr>
            <a:xfrm>
              <a:off x="1392350" y="3108225"/>
              <a:ext cx="219625" cy="52300"/>
            </a:xfrm>
            <a:custGeom>
              <a:avLst/>
              <a:gdLst/>
              <a:ahLst/>
              <a:cxnLst/>
              <a:rect l="l" t="t" r="r" b="b"/>
              <a:pathLst>
                <a:path w="8785" h="2092" extrusionOk="0">
                  <a:moveTo>
                    <a:pt x="8585" y="0"/>
                  </a:moveTo>
                  <a:cubicBezTo>
                    <a:pt x="8576" y="0"/>
                    <a:pt x="8567" y="1"/>
                    <a:pt x="8557" y="2"/>
                  </a:cubicBezTo>
                  <a:cubicBezTo>
                    <a:pt x="4803" y="571"/>
                    <a:pt x="204" y="1715"/>
                    <a:pt x="159" y="1728"/>
                  </a:cubicBezTo>
                  <a:cubicBezTo>
                    <a:pt x="61" y="1753"/>
                    <a:pt x="1" y="1852"/>
                    <a:pt x="25" y="1951"/>
                  </a:cubicBezTo>
                  <a:cubicBezTo>
                    <a:pt x="47" y="2034"/>
                    <a:pt x="123" y="2091"/>
                    <a:pt x="204" y="2091"/>
                  </a:cubicBezTo>
                  <a:cubicBezTo>
                    <a:pt x="220" y="2091"/>
                    <a:pt x="234" y="2088"/>
                    <a:pt x="249" y="2085"/>
                  </a:cubicBezTo>
                  <a:cubicBezTo>
                    <a:pt x="296" y="2073"/>
                    <a:pt x="4876" y="931"/>
                    <a:pt x="8613" y="367"/>
                  </a:cubicBezTo>
                  <a:cubicBezTo>
                    <a:pt x="8714" y="352"/>
                    <a:pt x="8784" y="258"/>
                    <a:pt x="8769" y="157"/>
                  </a:cubicBezTo>
                  <a:cubicBezTo>
                    <a:pt x="8754" y="63"/>
                    <a:pt x="8676" y="0"/>
                    <a:pt x="858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17"/>
            <p:cNvSpPr/>
            <p:nvPr/>
          </p:nvSpPr>
          <p:spPr>
            <a:xfrm>
              <a:off x="2794100" y="3121575"/>
              <a:ext cx="432825" cy="43725"/>
            </a:xfrm>
            <a:custGeom>
              <a:avLst/>
              <a:gdLst/>
              <a:ahLst/>
              <a:cxnLst/>
              <a:rect l="l" t="t" r="r" b="b"/>
              <a:pathLst>
                <a:path w="17313" h="1749" extrusionOk="0">
                  <a:moveTo>
                    <a:pt x="199" y="1"/>
                  </a:moveTo>
                  <a:cubicBezTo>
                    <a:pt x="111" y="1"/>
                    <a:pt x="33" y="65"/>
                    <a:pt x="18" y="153"/>
                  </a:cubicBezTo>
                  <a:cubicBezTo>
                    <a:pt x="1" y="254"/>
                    <a:pt x="69" y="349"/>
                    <a:pt x="167" y="366"/>
                  </a:cubicBezTo>
                  <a:cubicBezTo>
                    <a:pt x="499" y="425"/>
                    <a:pt x="8135" y="1748"/>
                    <a:pt x="10789" y="1748"/>
                  </a:cubicBezTo>
                  <a:cubicBezTo>
                    <a:pt x="10861" y="1748"/>
                    <a:pt x="10931" y="1748"/>
                    <a:pt x="10996" y="1745"/>
                  </a:cubicBezTo>
                  <a:cubicBezTo>
                    <a:pt x="13431" y="1669"/>
                    <a:pt x="17112" y="906"/>
                    <a:pt x="17150" y="899"/>
                  </a:cubicBezTo>
                  <a:cubicBezTo>
                    <a:pt x="17249" y="877"/>
                    <a:pt x="17313" y="781"/>
                    <a:pt x="17294" y="681"/>
                  </a:cubicBezTo>
                  <a:cubicBezTo>
                    <a:pt x="17276" y="595"/>
                    <a:pt x="17197" y="537"/>
                    <a:pt x="17112" y="537"/>
                  </a:cubicBezTo>
                  <a:cubicBezTo>
                    <a:pt x="17100" y="537"/>
                    <a:pt x="17088" y="538"/>
                    <a:pt x="17077" y="540"/>
                  </a:cubicBezTo>
                  <a:cubicBezTo>
                    <a:pt x="17039" y="548"/>
                    <a:pt x="13389" y="1302"/>
                    <a:pt x="10985" y="1379"/>
                  </a:cubicBezTo>
                  <a:cubicBezTo>
                    <a:pt x="10924" y="1380"/>
                    <a:pt x="10860" y="1381"/>
                    <a:pt x="10792" y="1381"/>
                  </a:cubicBezTo>
                  <a:cubicBezTo>
                    <a:pt x="8175" y="1381"/>
                    <a:pt x="312" y="16"/>
                    <a:pt x="232" y="4"/>
                  </a:cubicBezTo>
                  <a:cubicBezTo>
                    <a:pt x="221" y="2"/>
                    <a:pt x="210" y="1"/>
                    <a:pt x="199"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17"/>
            <p:cNvSpPr/>
            <p:nvPr/>
          </p:nvSpPr>
          <p:spPr>
            <a:xfrm>
              <a:off x="3986200" y="2957025"/>
              <a:ext cx="465025" cy="68550"/>
            </a:xfrm>
            <a:custGeom>
              <a:avLst/>
              <a:gdLst/>
              <a:ahLst/>
              <a:cxnLst/>
              <a:rect l="l" t="t" r="r" b="b"/>
              <a:pathLst>
                <a:path w="18601" h="2742" extrusionOk="0">
                  <a:moveTo>
                    <a:pt x="18409" y="0"/>
                  </a:moveTo>
                  <a:cubicBezTo>
                    <a:pt x="14766" y="75"/>
                    <a:pt x="314" y="2350"/>
                    <a:pt x="168" y="2374"/>
                  </a:cubicBezTo>
                  <a:cubicBezTo>
                    <a:pt x="67" y="2389"/>
                    <a:pt x="1" y="2485"/>
                    <a:pt x="16" y="2586"/>
                  </a:cubicBezTo>
                  <a:cubicBezTo>
                    <a:pt x="29" y="2677"/>
                    <a:pt x="109" y="2742"/>
                    <a:pt x="198" y="2742"/>
                  </a:cubicBezTo>
                  <a:cubicBezTo>
                    <a:pt x="207" y="2742"/>
                    <a:pt x="218" y="2742"/>
                    <a:pt x="227" y="2739"/>
                  </a:cubicBezTo>
                  <a:cubicBezTo>
                    <a:pt x="373" y="2715"/>
                    <a:pt x="14798" y="445"/>
                    <a:pt x="18417" y="368"/>
                  </a:cubicBezTo>
                  <a:cubicBezTo>
                    <a:pt x="18520" y="367"/>
                    <a:pt x="18600" y="281"/>
                    <a:pt x="18597" y="181"/>
                  </a:cubicBezTo>
                  <a:cubicBezTo>
                    <a:pt x="18596" y="80"/>
                    <a:pt x="18515" y="0"/>
                    <a:pt x="1841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17"/>
            <p:cNvSpPr/>
            <p:nvPr/>
          </p:nvSpPr>
          <p:spPr>
            <a:xfrm>
              <a:off x="5174425" y="3073750"/>
              <a:ext cx="331200" cy="53225"/>
            </a:xfrm>
            <a:custGeom>
              <a:avLst/>
              <a:gdLst/>
              <a:ahLst/>
              <a:cxnLst/>
              <a:rect l="l" t="t" r="r" b="b"/>
              <a:pathLst>
                <a:path w="13248" h="2129" extrusionOk="0">
                  <a:moveTo>
                    <a:pt x="201" y="0"/>
                  </a:moveTo>
                  <a:cubicBezTo>
                    <a:pt x="114" y="0"/>
                    <a:pt x="37" y="61"/>
                    <a:pt x="19" y="149"/>
                  </a:cubicBezTo>
                  <a:cubicBezTo>
                    <a:pt x="0" y="250"/>
                    <a:pt x="65" y="345"/>
                    <a:pt x="165" y="365"/>
                  </a:cubicBezTo>
                  <a:cubicBezTo>
                    <a:pt x="244" y="381"/>
                    <a:pt x="8194" y="1901"/>
                    <a:pt x="13049" y="2128"/>
                  </a:cubicBezTo>
                  <a:lnTo>
                    <a:pt x="13058" y="2128"/>
                  </a:lnTo>
                  <a:cubicBezTo>
                    <a:pt x="13156" y="2128"/>
                    <a:pt x="13237" y="2051"/>
                    <a:pt x="13243" y="1951"/>
                  </a:cubicBezTo>
                  <a:cubicBezTo>
                    <a:pt x="13248" y="1852"/>
                    <a:pt x="13170" y="1765"/>
                    <a:pt x="13066" y="1762"/>
                  </a:cubicBezTo>
                  <a:cubicBezTo>
                    <a:pt x="8239" y="1533"/>
                    <a:pt x="314" y="19"/>
                    <a:pt x="235" y="3"/>
                  </a:cubicBezTo>
                  <a:cubicBezTo>
                    <a:pt x="223" y="1"/>
                    <a:pt x="212" y="0"/>
                    <a:pt x="20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17"/>
            <p:cNvSpPr/>
            <p:nvPr/>
          </p:nvSpPr>
          <p:spPr>
            <a:xfrm>
              <a:off x="5036600" y="3079475"/>
              <a:ext cx="155475" cy="36050"/>
            </a:xfrm>
            <a:custGeom>
              <a:avLst/>
              <a:gdLst/>
              <a:ahLst/>
              <a:cxnLst/>
              <a:rect l="l" t="t" r="r" b="b"/>
              <a:pathLst>
                <a:path w="6219" h="1442" extrusionOk="0">
                  <a:moveTo>
                    <a:pt x="202" y="1"/>
                  </a:moveTo>
                  <a:cubicBezTo>
                    <a:pt x="115" y="1"/>
                    <a:pt x="37" y="63"/>
                    <a:pt x="21" y="150"/>
                  </a:cubicBezTo>
                  <a:cubicBezTo>
                    <a:pt x="1" y="251"/>
                    <a:pt x="68" y="348"/>
                    <a:pt x="165" y="368"/>
                  </a:cubicBezTo>
                  <a:cubicBezTo>
                    <a:pt x="197" y="372"/>
                    <a:pt x="3336" y="984"/>
                    <a:pt x="5987" y="1439"/>
                  </a:cubicBezTo>
                  <a:cubicBezTo>
                    <a:pt x="5996" y="1441"/>
                    <a:pt x="6009" y="1441"/>
                    <a:pt x="6018" y="1441"/>
                  </a:cubicBezTo>
                  <a:cubicBezTo>
                    <a:pt x="6105" y="1441"/>
                    <a:pt x="6184" y="1377"/>
                    <a:pt x="6200" y="1287"/>
                  </a:cubicBezTo>
                  <a:cubicBezTo>
                    <a:pt x="6218" y="1186"/>
                    <a:pt x="6150" y="1092"/>
                    <a:pt x="6051" y="1076"/>
                  </a:cubicBezTo>
                  <a:cubicBezTo>
                    <a:pt x="3404" y="621"/>
                    <a:pt x="270" y="12"/>
                    <a:pt x="238" y="4"/>
                  </a:cubicBezTo>
                  <a:cubicBezTo>
                    <a:pt x="226" y="2"/>
                    <a:pt x="214" y="1"/>
                    <a:pt x="202"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7"/>
            <p:cNvSpPr/>
            <p:nvPr/>
          </p:nvSpPr>
          <p:spPr>
            <a:xfrm>
              <a:off x="5916900" y="3041200"/>
              <a:ext cx="273975" cy="51375"/>
            </a:xfrm>
            <a:custGeom>
              <a:avLst/>
              <a:gdLst/>
              <a:ahLst/>
              <a:cxnLst/>
              <a:rect l="l" t="t" r="r" b="b"/>
              <a:pathLst>
                <a:path w="10959" h="2055" extrusionOk="0">
                  <a:moveTo>
                    <a:pt x="10758" y="1"/>
                  </a:moveTo>
                  <a:cubicBezTo>
                    <a:pt x="10747" y="1"/>
                    <a:pt x="10735" y="2"/>
                    <a:pt x="10724" y="4"/>
                  </a:cubicBezTo>
                  <a:cubicBezTo>
                    <a:pt x="6870" y="759"/>
                    <a:pt x="238" y="1677"/>
                    <a:pt x="171" y="1686"/>
                  </a:cubicBezTo>
                  <a:cubicBezTo>
                    <a:pt x="70" y="1700"/>
                    <a:pt x="0" y="1793"/>
                    <a:pt x="14" y="1894"/>
                  </a:cubicBezTo>
                  <a:cubicBezTo>
                    <a:pt x="28" y="1987"/>
                    <a:pt x="106" y="2054"/>
                    <a:pt x="196" y="2054"/>
                  </a:cubicBezTo>
                  <a:cubicBezTo>
                    <a:pt x="204" y="2054"/>
                    <a:pt x="213" y="2054"/>
                    <a:pt x="221" y="2051"/>
                  </a:cubicBezTo>
                  <a:cubicBezTo>
                    <a:pt x="288" y="2042"/>
                    <a:pt x="6929" y="1124"/>
                    <a:pt x="10794" y="366"/>
                  </a:cubicBezTo>
                  <a:cubicBezTo>
                    <a:pt x="10895" y="347"/>
                    <a:pt x="10958" y="249"/>
                    <a:pt x="10938" y="148"/>
                  </a:cubicBezTo>
                  <a:cubicBezTo>
                    <a:pt x="10923" y="62"/>
                    <a:pt x="10845" y="1"/>
                    <a:pt x="1075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17"/>
            <p:cNvSpPr/>
            <p:nvPr/>
          </p:nvSpPr>
          <p:spPr>
            <a:xfrm>
              <a:off x="2652450" y="3136925"/>
              <a:ext cx="216650" cy="44450"/>
            </a:xfrm>
            <a:custGeom>
              <a:avLst/>
              <a:gdLst/>
              <a:ahLst/>
              <a:cxnLst/>
              <a:rect l="l" t="t" r="r" b="b"/>
              <a:pathLst>
                <a:path w="8666" h="1778" extrusionOk="0">
                  <a:moveTo>
                    <a:pt x="199" y="0"/>
                  </a:moveTo>
                  <a:cubicBezTo>
                    <a:pt x="112" y="0"/>
                    <a:pt x="34" y="64"/>
                    <a:pt x="19" y="153"/>
                  </a:cubicBezTo>
                  <a:cubicBezTo>
                    <a:pt x="0" y="254"/>
                    <a:pt x="69" y="348"/>
                    <a:pt x="170" y="365"/>
                  </a:cubicBezTo>
                  <a:cubicBezTo>
                    <a:pt x="224" y="376"/>
                    <a:pt x="5713" y="1321"/>
                    <a:pt x="8437" y="1776"/>
                  </a:cubicBezTo>
                  <a:cubicBezTo>
                    <a:pt x="8447" y="1777"/>
                    <a:pt x="8458" y="1777"/>
                    <a:pt x="8469" y="1777"/>
                  </a:cubicBezTo>
                  <a:cubicBezTo>
                    <a:pt x="8557" y="1777"/>
                    <a:pt x="8635" y="1714"/>
                    <a:pt x="8650" y="1624"/>
                  </a:cubicBezTo>
                  <a:cubicBezTo>
                    <a:pt x="8666" y="1521"/>
                    <a:pt x="8597" y="1426"/>
                    <a:pt x="8496" y="1411"/>
                  </a:cubicBezTo>
                  <a:cubicBezTo>
                    <a:pt x="5774" y="956"/>
                    <a:pt x="286" y="13"/>
                    <a:pt x="232" y="4"/>
                  </a:cubicBezTo>
                  <a:cubicBezTo>
                    <a:pt x="221" y="1"/>
                    <a:pt x="210" y="0"/>
                    <a:pt x="199"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17"/>
            <p:cNvSpPr/>
            <p:nvPr/>
          </p:nvSpPr>
          <p:spPr>
            <a:xfrm>
              <a:off x="1221450" y="2925175"/>
              <a:ext cx="5175775" cy="304775"/>
            </a:xfrm>
            <a:custGeom>
              <a:avLst/>
              <a:gdLst/>
              <a:ahLst/>
              <a:cxnLst/>
              <a:rect l="l" t="t" r="r" b="b"/>
              <a:pathLst>
                <a:path w="207031" h="12191" extrusionOk="0">
                  <a:moveTo>
                    <a:pt x="130121" y="1"/>
                  </a:moveTo>
                  <a:cubicBezTo>
                    <a:pt x="120993" y="1"/>
                    <a:pt x="81075" y="6763"/>
                    <a:pt x="74293" y="7110"/>
                  </a:cubicBezTo>
                  <a:cubicBezTo>
                    <a:pt x="74113" y="7119"/>
                    <a:pt x="73918" y="7123"/>
                    <a:pt x="73710" y="7123"/>
                  </a:cubicBezTo>
                  <a:cubicBezTo>
                    <a:pt x="65972" y="7123"/>
                    <a:pt x="39256" y="944"/>
                    <a:pt x="32570" y="771"/>
                  </a:cubicBezTo>
                  <a:cubicBezTo>
                    <a:pt x="32458" y="768"/>
                    <a:pt x="32342" y="767"/>
                    <a:pt x="32222" y="767"/>
                  </a:cubicBezTo>
                  <a:cubicBezTo>
                    <a:pt x="25341" y="767"/>
                    <a:pt x="5810" y="5443"/>
                    <a:pt x="665" y="5443"/>
                  </a:cubicBezTo>
                  <a:cubicBezTo>
                    <a:pt x="406" y="5443"/>
                    <a:pt x="184" y="5431"/>
                    <a:pt x="1" y="5406"/>
                  </a:cubicBezTo>
                  <a:lnTo>
                    <a:pt x="1" y="5406"/>
                  </a:lnTo>
                  <a:lnTo>
                    <a:pt x="703" y="12190"/>
                  </a:lnTo>
                  <a:lnTo>
                    <a:pt x="207030" y="12190"/>
                  </a:lnTo>
                  <a:lnTo>
                    <a:pt x="206853" y="1955"/>
                  </a:lnTo>
                  <a:cubicBezTo>
                    <a:pt x="200870" y="2307"/>
                    <a:pt x="180096" y="5974"/>
                    <a:pt x="172525" y="5974"/>
                  </a:cubicBezTo>
                  <a:cubicBezTo>
                    <a:pt x="164955" y="5974"/>
                    <a:pt x="138900" y="181"/>
                    <a:pt x="130450" y="4"/>
                  </a:cubicBezTo>
                  <a:cubicBezTo>
                    <a:pt x="130345" y="2"/>
                    <a:pt x="130236" y="1"/>
                    <a:pt x="13012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17"/>
            <p:cNvSpPr/>
            <p:nvPr/>
          </p:nvSpPr>
          <p:spPr>
            <a:xfrm>
              <a:off x="1221450" y="2925175"/>
              <a:ext cx="5175775" cy="304775"/>
            </a:xfrm>
            <a:custGeom>
              <a:avLst/>
              <a:gdLst/>
              <a:ahLst/>
              <a:cxnLst/>
              <a:rect l="l" t="t" r="r" b="b"/>
              <a:pathLst>
                <a:path w="207031" h="12191" extrusionOk="0">
                  <a:moveTo>
                    <a:pt x="130121" y="1"/>
                  </a:moveTo>
                  <a:cubicBezTo>
                    <a:pt x="120993" y="1"/>
                    <a:pt x="81075" y="6763"/>
                    <a:pt x="74293" y="7110"/>
                  </a:cubicBezTo>
                  <a:cubicBezTo>
                    <a:pt x="74113" y="7119"/>
                    <a:pt x="73918" y="7123"/>
                    <a:pt x="73710" y="7123"/>
                  </a:cubicBezTo>
                  <a:cubicBezTo>
                    <a:pt x="65972" y="7123"/>
                    <a:pt x="39256" y="944"/>
                    <a:pt x="32570" y="771"/>
                  </a:cubicBezTo>
                  <a:cubicBezTo>
                    <a:pt x="32458" y="768"/>
                    <a:pt x="32342" y="767"/>
                    <a:pt x="32222" y="767"/>
                  </a:cubicBezTo>
                  <a:cubicBezTo>
                    <a:pt x="25341" y="767"/>
                    <a:pt x="5810" y="5443"/>
                    <a:pt x="665" y="5443"/>
                  </a:cubicBezTo>
                  <a:cubicBezTo>
                    <a:pt x="406" y="5443"/>
                    <a:pt x="184" y="5431"/>
                    <a:pt x="1" y="5406"/>
                  </a:cubicBezTo>
                  <a:lnTo>
                    <a:pt x="1" y="5406"/>
                  </a:lnTo>
                  <a:lnTo>
                    <a:pt x="703" y="12190"/>
                  </a:lnTo>
                  <a:lnTo>
                    <a:pt x="207030" y="12190"/>
                  </a:lnTo>
                  <a:lnTo>
                    <a:pt x="206853" y="1955"/>
                  </a:lnTo>
                  <a:cubicBezTo>
                    <a:pt x="200870" y="2307"/>
                    <a:pt x="180096" y="5974"/>
                    <a:pt x="172525" y="5974"/>
                  </a:cubicBezTo>
                  <a:cubicBezTo>
                    <a:pt x="164955" y="5974"/>
                    <a:pt x="138900" y="181"/>
                    <a:pt x="130450" y="4"/>
                  </a:cubicBezTo>
                  <a:cubicBezTo>
                    <a:pt x="130345" y="2"/>
                    <a:pt x="130236" y="1"/>
                    <a:pt x="130121" y="1"/>
                  </a:cubicBezTo>
                  <a:close/>
                </a:path>
              </a:pathLst>
            </a:custGeom>
            <a:solidFill>
              <a:srgbClr val="FFFFFF">
                <a:alpha val="360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17"/>
            <p:cNvSpPr/>
            <p:nvPr/>
          </p:nvSpPr>
          <p:spPr>
            <a:xfrm>
              <a:off x="1221525" y="2825675"/>
              <a:ext cx="5171650" cy="295300"/>
            </a:xfrm>
            <a:custGeom>
              <a:avLst/>
              <a:gdLst/>
              <a:ahLst/>
              <a:cxnLst/>
              <a:rect l="l" t="t" r="r" b="b"/>
              <a:pathLst>
                <a:path w="206866" h="11812" extrusionOk="0">
                  <a:moveTo>
                    <a:pt x="14537" y="6436"/>
                  </a:moveTo>
                  <a:cubicBezTo>
                    <a:pt x="14515" y="6438"/>
                    <a:pt x="14503" y="6439"/>
                    <a:pt x="14503" y="6439"/>
                  </a:cubicBezTo>
                  <a:cubicBezTo>
                    <a:pt x="14514" y="6438"/>
                    <a:pt x="14526" y="6437"/>
                    <a:pt x="14537" y="6436"/>
                  </a:cubicBezTo>
                  <a:close/>
                  <a:moveTo>
                    <a:pt x="203328" y="1"/>
                  </a:moveTo>
                  <a:cubicBezTo>
                    <a:pt x="203301" y="1"/>
                    <a:pt x="203273" y="2"/>
                    <a:pt x="203244" y="4"/>
                  </a:cubicBezTo>
                  <a:cubicBezTo>
                    <a:pt x="201757" y="129"/>
                    <a:pt x="201462" y="2070"/>
                    <a:pt x="199914" y="3448"/>
                  </a:cubicBezTo>
                  <a:cubicBezTo>
                    <a:pt x="197879" y="5257"/>
                    <a:pt x="196528" y="5343"/>
                    <a:pt x="196528" y="5343"/>
                  </a:cubicBezTo>
                  <a:cubicBezTo>
                    <a:pt x="196528" y="5343"/>
                    <a:pt x="197054" y="4188"/>
                    <a:pt x="196243" y="4188"/>
                  </a:cubicBezTo>
                  <a:cubicBezTo>
                    <a:pt x="196206" y="4188"/>
                    <a:pt x="196167" y="4190"/>
                    <a:pt x="196125" y="4195"/>
                  </a:cubicBezTo>
                  <a:cubicBezTo>
                    <a:pt x="195153" y="4310"/>
                    <a:pt x="193836" y="6702"/>
                    <a:pt x="184577" y="7969"/>
                  </a:cubicBezTo>
                  <a:cubicBezTo>
                    <a:pt x="179715" y="8598"/>
                    <a:pt x="175258" y="9077"/>
                    <a:pt x="172524" y="9077"/>
                  </a:cubicBezTo>
                  <a:cubicBezTo>
                    <a:pt x="164954" y="9077"/>
                    <a:pt x="138898" y="3283"/>
                    <a:pt x="130449" y="3106"/>
                  </a:cubicBezTo>
                  <a:cubicBezTo>
                    <a:pt x="130343" y="3104"/>
                    <a:pt x="130232" y="3103"/>
                    <a:pt x="130115" y="3103"/>
                  </a:cubicBezTo>
                  <a:cubicBezTo>
                    <a:pt x="125011" y="3103"/>
                    <a:pt x="110302" y="5214"/>
                    <a:pt x="97130" y="7137"/>
                  </a:cubicBezTo>
                  <a:cubicBezTo>
                    <a:pt x="96803" y="6936"/>
                    <a:pt x="96166" y="6697"/>
                    <a:pt x="94981" y="6665"/>
                  </a:cubicBezTo>
                  <a:cubicBezTo>
                    <a:pt x="94951" y="6664"/>
                    <a:pt x="94920" y="6663"/>
                    <a:pt x="94888" y="6663"/>
                  </a:cubicBezTo>
                  <a:cubicBezTo>
                    <a:pt x="92721" y="6663"/>
                    <a:pt x="86197" y="8560"/>
                    <a:pt x="86197" y="8560"/>
                  </a:cubicBezTo>
                  <a:cubicBezTo>
                    <a:pt x="86197" y="8560"/>
                    <a:pt x="86312" y="7757"/>
                    <a:pt x="85222" y="7701"/>
                  </a:cubicBezTo>
                  <a:cubicBezTo>
                    <a:pt x="85209" y="7700"/>
                    <a:pt x="85195" y="7700"/>
                    <a:pt x="85181" y="7700"/>
                  </a:cubicBezTo>
                  <a:cubicBezTo>
                    <a:pt x="83959" y="7700"/>
                    <a:pt x="76809" y="10056"/>
                    <a:pt x="74289" y="10212"/>
                  </a:cubicBezTo>
                  <a:cubicBezTo>
                    <a:pt x="74109" y="10221"/>
                    <a:pt x="73915" y="10226"/>
                    <a:pt x="73708" y="10226"/>
                  </a:cubicBezTo>
                  <a:cubicBezTo>
                    <a:pt x="69084" y="10226"/>
                    <a:pt x="57672" y="8017"/>
                    <a:pt x="47814" y="6203"/>
                  </a:cubicBezTo>
                  <a:cubicBezTo>
                    <a:pt x="47743" y="5274"/>
                    <a:pt x="46578" y="5162"/>
                    <a:pt x="46020" y="5162"/>
                  </a:cubicBezTo>
                  <a:cubicBezTo>
                    <a:pt x="45844" y="5162"/>
                    <a:pt x="45728" y="5174"/>
                    <a:pt x="45728" y="5174"/>
                  </a:cubicBezTo>
                  <a:cubicBezTo>
                    <a:pt x="45728" y="5174"/>
                    <a:pt x="46820" y="4256"/>
                    <a:pt x="45902" y="3853"/>
                  </a:cubicBezTo>
                  <a:cubicBezTo>
                    <a:pt x="45623" y="3732"/>
                    <a:pt x="45333" y="3689"/>
                    <a:pt x="45065" y="3689"/>
                  </a:cubicBezTo>
                  <a:cubicBezTo>
                    <a:pt x="44451" y="3689"/>
                    <a:pt x="43950" y="3912"/>
                    <a:pt x="43950" y="3912"/>
                  </a:cubicBezTo>
                  <a:cubicBezTo>
                    <a:pt x="43950" y="3912"/>
                    <a:pt x="45959" y="2362"/>
                    <a:pt x="43777" y="1673"/>
                  </a:cubicBezTo>
                  <a:cubicBezTo>
                    <a:pt x="43510" y="1588"/>
                    <a:pt x="43148" y="1552"/>
                    <a:pt x="42718" y="1552"/>
                  </a:cubicBezTo>
                  <a:cubicBezTo>
                    <a:pt x="39631" y="1552"/>
                    <a:pt x="33043" y="3454"/>
                    <a:pt x="33043" y="3454"/>
                  </a:cubicBezTo>
                  <a:cubicBezTo>
                    <a:pt x="33043" y="3454"/>
                    <a:pt x="33386" y="2709"/>
                    <a:pt x="32182" y="2650"/>
                  </a:cubicBezTo>
                  <a:cubicBezTo>
                    <a:pt x="32172" y="2649"/>
                    <a:pt x="32160" y="2649"/>
                    <a:pt x="32148" y="2649"/>
                  </a:cubicBezTo>
                  <a:cubicBezTo>
                    <a:pt x="31066" y="2649"/>
                    <a:pt x="23738" y="4612"/>
                    <a:pt x="18312" y="5753"/>
                  </a:cubicBezTo>
                  <a:cubicBezTo>
                    <a:pt x="17094" y="5972"/>
                    <a:pt x="15870" y="6196"/>
                    <a:pt x="14660" y="6419"/>
                  </a:cubicBezTo>
                  <a:cubicBezTo>
                    <a:pt x="14619" y="6424"/>
                    <a:pt x="14577" y="6431"/>
                    <a:pt x="14537" y="6436"/>
                  </a:cubicBezTo>
                  <a:lnTo>
                    <a:pt x="14537" y="6436"/>
                  </a:lnTo>
                  <a:cubicBezTo>
                    <a:pt x="14559" y="6433"/>
                    <a:pt x="14591" y="6429"/>
                    <a:pt x="14632" y="6424"/>
                  </a:cubicBezTo>
                  <a:lnTo>
                    <a:pt x="14632" y="6424"/>
                  </a:lnTo>
                  <a:cubicBezTo>
                    <a:pt x="8669" y="7518"/>
                    <a:pt x="3078" y="8550"/>
                    <a:pt x="663" y="8550"/>
                  </a:cubicBezTo>
                  <a:cubicBezTo>
                    <a:pt x="405" y="8550"/>
                    <a:pt x="183" y="8538"/>
                    <a:pt x="1" y="8513"/>
                  </a:cubicBezTo>
                  <a:lnTo>
                    <a:pt x="1" y="8513"/>
                  </a:lnTo>
                  <a:lnTo>
                    <a:pt x="169" y="10116"/>
                  </a:lnTo>
                  <a:cubicBezTo>
                    <a:pt x="358" y="10138"/>
                    <a:pt x="580" y="10148"/>
                    <a:pt x="833" y="10148"/>
                  </a:cubicBezTo>
                  <a:cubicBezTo>
                    <a:pt x="6348" y="10148"/>
                    <a:pt x="26312" y="5174"/>
                    <a:pt x="33126" y="5174"/>
                  </a:cubicBezTo>
                  <a:cubicBezTo>
                    <a:pt x="33238" y="5174"/>
                    <a:pt x="33345" y="5176"/>
                    <a:pt x="33450" y="5178"/>
                  </a:cubicBezTo>
                  <a:cubicBezTo>
                    <a:pt x="40141" y="5351"/>
                    <a:pt x="66069" y="11811"/>
                    <a:pt x="73733" y="11811"/>
                  </a:cubicBezTo>
                  <a:cubicBezTo>
                    <a:pt x="73932" y="11811"/>
                    <a:pt x="74118" y="11807"/>
                    <a:pt x="74292" y="11798"/>
                  </a:cubicBezTo>
                  <a:cubicBezTo>
                    <a:pt x="81077" y="11451"/>
                    <a:pt x="119945" y="4198"/>
                    <a:pt x="129006" y="4198"/>
                  </a:cubicBezTo>
                  <a:cubicBezTo>
                    <a:pt x="129112" y="4198"/>
                    <a:pt x="129214" y="4199"/>
                    <a:pt x="129312" y="4201"/>
                  </a:cubicBezTo>
                  <a:cubicBezTo>
                    <a:pt x="137761" y="4378"/>
                    <a:pt x="164957" y="10664"/>
                    <a:pt x="172526" y="10664"/>
                  </a:cubicBezTo>
                  <a:cubicBezTo>
                    <a:pt x="179919" y="10664"/>
                    <a:pt x="201751" y="6853"/>
                    <a:pt x="206866" y="5942"/>
                  </a:cubicBezTo>
                  <a:lnTo>
                    <a:pt x="206852" y="5056"/>
                  </a:lnTo>
                  <a:cubicBezTo>
                    <a:pt x="206412" y="5080"/>
                    <a:pt x="205892" y="5125"/>
                    <a:pt x="205302" y="5184"/>
                  </a:cubicBezTo>
                  <a:cubicBezTo>
                    <a:pt x="205542" y="4532"/>
                    <a:pt x="206064" y="2906"/>
                    <a:pt x="205426" y="2586"/>
                  </a:cubicBezTo>
                  <a:cubicBezTo>
                    <a:pt x="205158" y="2452"/>
                    <a:pt x="204858" y="2407"/>
                    <a:pt x="204577" y="2407"/>
                  </a:cubicBezTo>
                  <a:cubicBezTo>
                    <a:pt x="204016" y="2407"/>
                    <a:pt x="203531" y="2586"/>
                    <a:pt x="203531" y="2586"/>
                  </a:cubicBezTo>
                  <a:cubicBezTo>
                    <a:pt x="203531" y="2586"/>
                    <a:pt x="204576" y="1"/>
                    <a:pt x="203328" y="1"/>
                  </a:cubicBezTo>
                  <a:close/>
                </a:path>
              </a:pathLst>
            </a:custGeom>
            <a:solidFill>
              <a:srgbClr val="FFFFFF">
                <a:alpha val="360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2086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CF5A6B-A476-4F3D-8E3D-402B6FB6AA7E}"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32FD1-D212-48E5-9197-EAE4DBAB6C9B}" type="slidenum">
              <a:rPr lang="en-US" smtClean="0"/>
              <a:t>‹#›</a:t>
            </a:fld>
            <a:endParaRPr lang="en-US"/>
          </a:p>
        </p:txBody>
      </p:sp>
    </p:spTree>
    <p:extLst>
      <p:ext uri="{BB962C8B-B14F-4D97-AF65-F5344CB8AC3E}">
        <p14:creationId xmlns:p14="http://schemas.microsoft.com/office/powerpoint/2010/main" val="61681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09"/>
        <p:cNvGrpSpPr/>
        <p:nvPr/>
      </p:nvGrpSpPr>
      <p:grpSpPr>
        <a:xfrm>
          <a:off x="0" y="0"/>
          <a:ext cx="0" cy="0"/>
          <a:chOff x="0" y="0"/>
          <a:chExt cx="0" cy="0"/>
        </a:xfrm>
      </p:grpSpPr>
      <p:sp>
        <p:nvSpPr>
          <p:cNvPr id="410" name="Google Shape;410;p18"/>
          <p:cNvSpPr txBox="1">
            <a:spLocks noGrp="1"/>
          </p:cNvSpPr>
          <p:nvPr>
            <p:ph type="subTitle" idx="1"/>
          </p:nvPr>
        </p:nvSpPr>
        <p:spPr>
          <a:xfrm>
            <a:off x="960000" y="3443567"/>
            <a:ext cx="5974000" cy="13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1" name="Google Shape;411;p18"/>
          <p:cNvSpPr txBox="1">
            <a:spLocks noGrp="1"/>
          </p:cNvSpPr>
          <p:nvPr>
            <p:ph type="title"/>
          </p:nvPr>
        </p:nvSpPr>
        <p:spPr>
          <a:xfrm>
            <a:off x="960000" y="2073233"/>
            <a:ext cx="5974000" cy="14632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766319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12"/>
        <p:cNvGrpSpPr/>
        <p:nvPr/>
      </p:nvGrpSpPr>
      <p:grpSpPr>
        <a:xfrm>
          <a:off x="0" y="0"/>
          <a:ext cx="0" cy="0"/>
          <a:chOff x="0" y="0"/>
          <a:chExt cx="0" cy="0"/>
        </a:xfrm>
      </p:grpSpPr>
      <p:sp>
        <p:nvSpPr>
          <p:cNvPr id="413" name="Google Shape;413;p19"/>
          <p:cNvSpPr txBox="1">
            <a:spLocks noGrp="1"/>
          </p:cNvSpPr>
          <p:nvPr>
            <p:ph type="title"/>
          </p:nvPr>
        </p:nvSpPr>
        <p:spPr>
          <a:xfrm>
            <a:off x="1166867" y="589267"/>
            <a:ext cx="9858400" cy="14124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5633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14"/>
        <p:cNvGrpSpPr/>
        <p:nvPr/>
      </p:nvGrpSpPr>
      <p:grpSpPr>
        <a:xfrm>
          <a:off x="0" y="0"/>
          <a:ext cx="0" cy="0"/>
          <a:chOff x="0" y="0"/>
          <a:chExt cx="0" cy="0"/>
        </a:xfrm>
      </p:grpSpPr>
      <p:grpSp>
        <p:nvGrpSpPr>
          <p:cNvPr id="415" name="Google Shape;415;p20"/>
          <p:cNvGrpSpPr/>
          <p:nvPr/>
        </p:nvGrpSpPr>
        <p:grpSpPr>
          <a:xfrm>
            <a:off x="-687299" y="4838349"/>
            <a:ext cx="13959780" cy="2104184"/>
            <a:chOff x="-591675" y="3552562"/>
            <a:chExt cx="10469835" cy="1578138"/>
          </a:xfrm>
        </p:grpSpPr>
        <p:grpSp>
          <p:nvGrpSpPr>
            <p:cNvPr id="416" name="Google Shape;416;p20"/>
            <p:cNvGrpSpPr/>
            <p:nvPr/>
          </p:nvGrpSpPr>
          <p:grpSpPr>
            <a:xfrm flipH="1">
              <a:off x="-147057" y="3552562"/>
              <a:ext cx="9283619" cy="415506"/>
              <a:chOff x="1362425" y="1156950"/>
              <a:chExt cx="4673825" cy="557577"/>
            </a:xfrm>
          </p:grpSpPr>
          <p:sp>
            <p:nvSpPr>
              <p:cNvPr id="417" name="Google Shape;417;p20"/>
              <p:cNvSpPr/>
              <p:nvPr/>
            </p:nvSpPr>
            <p:spPr>
              <a:xfrm>
                <a:off x="1362425" y="1156950"/>
                <a:ext cx="4673825" cy="557577"/>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20"/>
              <p:cNvSpPr/>
              <p:nvPr/>
            </p:nvSpPr>
            <p:spPr>
              <a:xfrm>
                <a:off x="1498325" y="1354225"/>
                <a:ext cx="1450" cy="775"/>
              </a:xfrm>
              <a:custGeom>
                <a:avLst/>
                <a:gdLst/>
                <a:ahLst/>
                <a:cxnLst/>
                <a:rect l="l" t="t" r="r" b="b"/>
                <a:pathLst>
                  <a:path w="58" h="31" extrusionOk="0">
                    <a:moveTo>
                      <a:pt x="30" y="1"/>
                    </a:moveTo>
                    <a:lnTo>
                      <a:pt x="0" y="30"/>
                    </a:lnTo>
                    <a:lnTo>
                      <a:pt x="58" y="24"/>
                    </a:lnTo>
                    <a:lnTo>
                      <a:pt x="30" y="1"/>
                    </a:lnTo>
                    <a:close/>
                  </a:path>
                </a:pathLst>
              </a:custGeom>
              <a:solidFill>
                <a:srgbClr val="A2944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20"/>
              <p:cNvSpPr/>
              <p:nvPr/>
            </p:nvSpPr>
            <p:spPr>
              <a:xfrm>
                <a:off x="1362425" y="1156950"/>
                <a:ext cx="4673825" cy="557577"/>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20"/>
              <p:cNvSpPr/>
              <p:nvPr/>
            </p:nvSpPr>
            <p:spPr>
              <a:xfrm>
                <a:off x="1363375" y="1395075"/>
                <a:ext cx="4669425" cy="311725"/>
              </a:xfrm>
              <a:custGeom>
                <a:avLst/>
                <a:gdLst/>
                <a:ahLst/>
                <a:cxnLst/>
                <a:rect l="l" t="t" r="r" b="b"/>
                <a:pathLst>
                  <a:path w="186777" h="12469" extrusionOk="0">
                    <a:moveTo>
                      <a:pt x="56623" y="0"/>
                    </a:moveTo>
                    <a:cubicBezTo>
                      <a:pt x="37712" y="0"/>
                      <a:pt x="32913" y="6646"/>
                      <a:pt x="24728" y="6813"/>
                    </a:cubicBezTo>
                    <a:cubicBezTo>
                      <a:pt x="22334" y="6863"/>
                      <a:pt x="19915" y="6882"/>
                      <a:pt x="17485" y="6882"/>
                    </a:cubicBezTo>
                    <a:cubicBezTo>
                      <a:pt x="11662" y="6882"/>
                      <a:pt x="5777" y="6771"/>
                      <a:pt x="21" y="6695"/>
                    </a:cubicBezTo>
                    <a:cubicBezTo>
                      <a:pt x="1" y="7602"/>
                      <a:pt x="21" y="9413"/>
                      <a:pt x="21" y="9413"/>
                    </a:cubicBezTo>
                    <a:cubicBezTo>
                      <a:pt x="21" y="9413"/>
                      <a:pt x="51" y="11450"/>
                      <a:pt x="21" y="12469"/>
                    </a:cubicBezTo>
                    <a:lnTo>
                      <a:pt x="79119" y="12469"/>
                    </a:lnTo>
                    <a:cubicBezTo>
                      <a:pt x="79208" y="12451"/>
                      <a:pt x="79295" y="12433"/>
                      <a:pt x="79382" y="12414"/>
                    </a:cubicBezTo>
                    <a:cubicBezTo>
                      <a:pt x="79469" y="12433"/>
                      <a:pt x="79557" y="12451"/>
                      <a:pt x="79644" y="12469"/>
                    </a:cubicBezTo>
                    <a:lnTo>
                      <a:pt x="186745" y="12469"/>
                    </a:lnTo>
                    <a:cubicBezTo>
                      <a:pt x="186776" y="10769"/>
                      <a:pt x="186683" y="9070"/>
                      <a:pt x="186741" y="7371"/>
                    </a:cubicBezTo>
                    <a:cubicBezTo>
                      <a:pt x="186742" y="7316"/>
                      <a:pt x="186739" y="7262"/>
                      <a:pt x="186741" y="7208"/>
                    </a:cubicBezTo>
                    <a:cubicBezTo>
                      <a:pt x="180572" y="6761"/>
                      <a:pt x="174237" y="6632"/>
                      <a:pt x="167851" y="6632"/>
                    </a:cubicBezTo>
                    <a:cubicBezTo>
                      <a:pt x="158987" y="6632"/>
                      <a:pt x="150023" y="6882"/>
                      <a:pt x="141267" y="6882"/>
                    </a:cubicBezTo>
                    <a:cubicBezTo>
                      <a:pt x="138837" y="6882"/>
                      <a:pt x="136423" y="6862"/>
                      <a:pt x="134032" y="6813"/>
                    </a:cubicBezTo>
                    <a:cubicBezTo>
                      <a:pt x="123254" y="6594"/>
                      <a:pt x="92752" y="7324"/>
                      <a:pt x="79380" y="2415"/>
                    </a:cubicBezTo>
                    <a:cubicBezTo>
                      <a:pt x="70010" y="666"/>
                      <a:pt x="62609" y="0"/>
                      <a:pt x="56623"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21" name="Google Shape;421;p20"/>
            <p:cNvSpPr/>
            <p:nvPr/>
          </p:nvSpPr>
          <p:spPr>
            <a:xfrm flipH="1">
              <a:off x="-148600" y="3891202"/>
              <a:ext cx="9292209" cy="1114902"/>
            </a:xfrm>
            <a:custGeom>
              <a:avLst/>
              <a:gdLst/>
              <a:ahLst/>
              <a:cxnLst/>
              <a:rect l="l" t="t" r="r" b="b"/>
              <a:pathLst>
                <a:path w="187126" h="35898" extrusionOk="0">
                  <a:moveTo>
                    <a:pt x="214" y="1"/>
                  </a:moveTo>
                  <a:cubicBezTo>
                    <a:pt x="1" y="7563"/>
                    <a:pt x="214" y="22662"/>
                    <a:pt x="214" y="22662"/>
                  </a:cubicBezTo>
                  <a:cubicBezTo>
                    <a:pt x="214" y="22662"/>
                    <a:pt x="332" y="31485"/>
                    <a:pt x="214" y="35897"/>
                  </a:cubicBezTo>
                  <a:lnTo>
                    <a:pt x="186935" y="35897"/>
                  </a:lnTo>
                  <a:lnTo>
                    <a:pt x="186935" y="35896"/>
                  </a:lnTo>
                  <a:cubicBezTo>
                    <a:pt x="187126" y="32572"/>
                    <a:pt x="186894" y="29250"/>
                    <a:pt x="186935" y="25918"/>
                  </a:cubicBezTo>
                  <a:cubicBezTo>
                    <a:pt x="186998" y="20722"/>
                    <a:pt x="187003" y="15525"/>
                    <a:pt x="186935" y="10330"/>
                  </a:cubicBezTo>
                  <a:cubicBezTo>
                    <a:pt x="186890" y="6919"/>
                    <a:pt x="186863" y="3506"/>
                    <a:pt x="186935" y="96"/>
                  </a:cubicBezTo>
                  <a:lnTo>
                    <a:pt x="214"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20"/>
            <p:cNvSpPr/>
            <p:nvPr/>
          </p:nvSpPr>
          <p:spPr>
            <a:xfrm>
              <a:off x="-591675" y="4052100"/>
              <a:ext cx="10469835" cy="907235"/>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20"/>
            <p:cNvSpPr/>
            <p:nvPr/>
          </p:nvSpPr>
          <p:spPr>
            <a:xfrm flipH="1">
              <a:off x="-332850" y="4214250"/>
              <a:ext cx="9951976" cy="839388"/>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20"/>
            <p:cNvSpPr/>
            <p:nvPr/>
          </p:nvSpPr>
          <p:spPr>
            <a:xfrm flipH="1">
              <a:off x="-144608" y="4746600"/>
              <a:ext cx="9291849" cy="384100"/>
            </a:xfrm>
            <a:custGeom>
              <a:avLst/>
              <a:gdLst/>
              <a:ahLst/>
              <a:cxnLst/>
              <a:rect l="l" t="t" r="r" b="b"/>
              <a:pathLst>
                <a:path w="188533" h="15364" extrusionOk="0">
                  <a:moveTo>
                    <a:pt x="106" y="0"/>
                  </a:moveTo>
                  <a:lnTo>
                    <a:pt x="106" y="0"/>
                  </a:lnTo>
                  <a:cubicBezTo>
                    <a:pt x="1" y="3407"/>
                    <a:pt x="168" y="6811"/>
                    <a:pt x="106" y="10217"/>
                  </a:cubicBezTo>
                  <a:lnTo>
                    <a:pt x="106" y="15363"/>
                  </a:lnTo>
                  <a:lnTo>
                    <a:pt x="188415" y="15363"/>
                  </a:lnTo>
                  <a:cubicBezTo>
                    <a:pt x="188533" y="11595"/>
                    <a:pt x="188279" y="7099"/>
                    <a:pt x="188415" y="3330"/>
                  </a:cubicBezTo>
                  <a:cubicBezTo>
                    <a:pt x="186214" y="3018"/>
                    <a:pt x="183953" y="2890"/>
                    <a:pt x="181655" y="2890"/>
                  </a:cubicBezTo>
                  <a:cubicBezTo>
                    <a:pt x="172816" y="2890"/>
                    <a:pt x="163428" y="4772"/>
                    <a:pt x="154838" y="5211"/>
                  </a:cubicBezTo>
                  <a:cubicBezTo>
                    <a:pt x="153119" y="5299"/>
                    <a:pt x="151408" y="5338"/>
                    <a:pt x="149702" y="5338"/>
                  </a:cubicBezTo>
                  <a:cubicBezTo>
                    <a:pt x="136378" y="5338"/>
                    <a:pt x="123442" y="2958"/>
                    <a:pt x="110395" y="2958"/>
                  </a:cubicBezTo>
                  <a:cubicBezTo>
                    <a:pt x="104385" y="2958"/>
                    <a:pt x="98352" y="3463"/>
                    <a:pt x="92247" y="4938"/>
                  </a:cubicBezTo>
                  <a:cubicBezTo>
                    <a:pt x="86430" y="6344"/>
                    <a:pt x="80237" y="8131"/>
                    <a:pt x="74254" y="10427"/>
                  </a:cubicBezTo>
                  <a:cubicBezTo>
                    <a:pt x="74082" y="10328"/>
                    <a:pt x="73903" y="10233"/>
                    <a:pt x="73731" y="10135"/>
                  </a:cubicBezTo>
                  <a:cubicBezTo>
                    <a:pt x="73931" y="9534"/>
                    <a:pt x="74172" y="8979"/>
                    <a:pt x="74417" y="8489"/>
                  </a:cubicBezTo>
                  <a:lnTo>
                    <a:pt x="74417" y="8489"/>
                  </a:lnTo>
                  <a:cubicBezTo>
                    <a:pt x="73926" y="8781"/>
                    <a:pt x="73552" y="9282"/>
                    <a:pt x="73263" y="9876"/>
                  </a:cubicBezTo>
                  <a:cubicBezTo>
                    <a:pt x="73143" y="9809"/>
                    <a:pt x="73025" y="9744"/>
                    <a:pt x="72906" y="9677"/>
                  </a:cubicBezTo>
                  <a:cubicBezTo>
                    <a:pt x="73218" y="8559"/>
                    <a:pt x="73647" y="7547"/>
                    <a:pt x="74086" y="6671"/>
                  </a:cubicBezTo>
                  <a:lnTo>
                    <a:pt x="74086" y="6671"/>
                  </a:lnTo>
                  <a:cubicBezTo>
                    <a:pt x="73216" y="7189"/>
                    <a:pt x="72603" y="8172"/>
                    <a:pt x="72170" y="9289"/>
                  </a:cubicBezTo>
                  <a:cubicBezTo>
                    <a:pt x="72061" y="9231"/>
                    <a:pt x="71951" y="9177"/>
                    <a:pt x="71839" y="9119"/>
                  </a:cubicBezTo>
                  <a:cubicBezTo>
                    <a:pt x="72098" y="7331"/>
                    <a:pt x="72724" y="5741"/>
                    <a:pt x="73373" y="4449"/>
                  </a:cubicBezTo>
                  <a:lnTo>
                    <a:pt x="73373" y="4449"/>
                  </a:lnTo>
                  <a:cubicBezTo>
                    <a:pt x="72389" y="5033"/>
                    <a:pt x="71733" y="6213"/>
                    <a:pt x="71295" y="7509"/>
                  </a:cubicBezTo>
                  <a:cubicBezTo>
                    <a:pt x="71210" y="6665"/>
                    <a:pt x="70972" y="5179"/>
                    <a:pt x="70321" y="4449"/>
                  </a:cubicBezTo>
                  <a:lnTo>
                    <a:pt x="70321" y="4449"/>
                  </a:lnTo>
                  <a:cubicBezTo>
                    <a:pt x="70646" y="5771"/>
                    <a:pt x="70282" y="7934"/>
                    <a:pt x="70282" y="7934"/>
                  </a:cubicBezTo>
                  <a:cubicBezTo>
                    <a:pt x="69846" y="6615"/>
                    <a:pt x="69183" y="5410"/>
                    <a:pt x="68186" y="4815"/>
                  </a:cubicBezTo>
                  <a:lnTo>
                    <a:pt x="68186" y="4815"/>
                  </a:lnTo>
                  <a:cubicBezTo>
                    <a:pt x="68638" y="5716"/>
                    <a:pt x="69079" y="6763"/>
                    <a:pt x="69392" y="7920"/>
                  </a:cubicBezTo>
                  <a:cubicBezTo>
                    <a:pt x="65337" y="6050"/>
                    <a:pt x="61094" y="4604"/>
                    <a:pt x="56785" y="3540"/>
                  </a:cubicBezTo>
                  <a:cubicBezTo>
                    <a:pt x="48129" y="1402"/>
                    <a:pt x="39204" y="740"/>
                    <a:pt x="30301" y="740"/>
                  </a:cubicBezTo>
                  <a:cubicBezTo>
                    <a:pt x="29194" y="740"/>
                    <a:pt x="28087" y="750"/>
                    <a:pt x="26982" y="769"/>
                  </a:cubicBezTo>
                  <a:cubicBezTo>
                    <a:pt x="22281" y="850"/>
                    <a:pt x="17884" y="1077"/>
                    <a:pt x="13515" y="1077"/>
                  </a:cubicBezTo>
                  <a:cubicBezTo>
                    <a:pt x="9113" y="1077"/>
                    <a:pt x="4738" y="846"/>
                    <a:pt x="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20"/>
            <p:cNvSpPr/>
            <p:nvPr/>
          </p:nvSpPr>
          <p:spPr>
            <a:xfrm flipH="1">
              <a:off x="6083994" y="4836675"/>
              <a:ext cx="3133115" cy="216950"/>
            </a:xfrm>
            <a:custGeom>
              <a:avLst/>
              <a:gdLst/>
              <a:ahLst/>
              <a:cxnLst/>
              <a:rect l="l" t="t" r="r" b="b"/>
              <a:pathLst>
                <a:path w="64302" h="8678" extrusionOk="0">
                  <a:moveTo>
                    <a:pt x="31537" y="1"/>
                  </a:moveTo>
                  <a:lnTo>
                    <a:pt x="31537" y="1"/>
                  </a:lnTo>
                  <a:cubicBezTo>
                    <a:pt x="31680" y="558"/>
                    <a:pt x="31388" y="1424"/>
                    <a:pt x="31388" y="1424"/>
                  </a:cubicBezTo>
                  <a:lnTo>
                    <a:pt x="31388" y="1427"/>
                  </a:lnTo>
                  <a:cubicBezTo>
                    <a:pt x="31178" y="863"/>
                    <a:pt x="30830" y="335"/>
                    <a:pt x="30262" y="40"/>
                  </a:cubicBezTo>
                  <a:lnTo>
                    <a:pt x="30262" y="40"/>
                  </a:lnTo>
                  <a:cubicBezTo>
                    <a:pt x="30684" y="748"/>
                    <a:pt x="31071" y="1649"/>
                    <a:pt x="31016" y="2624"/>
                  </a:cubicBezTo>
                  <a:cubicBezTo>
                    <a:pt x="30654" y="1840"/>
                    <a:pt x="30015" y="883"/>
                    <a:pt x="28988" y="692"/>
                  </a:cubicBezTo>
                  <a:lnTo>
                    <a:pt x="28988" y="692"/>
                  </a:lnTo>
                  <a:cubicBezTo>
                    <a:pt x="29528" y="1187"/>
                    <a:pt x="30088" y="1834"/>
                    <a:pt x="30367" y="2638"/>
                  </a:cubicBezTo>
                  <a:cubicBezTo>
                    <a:pt x="30005" y="2168"/>
                    <a:pt x="29524" y="1770"/>
                    <a:pt x="28902" y="1653"/>
                  </a:cubicBezTo>
                  <a:lnTo>
                    <a:pt x="28902" y="1653"/>
                  </a:lnTo>
                  <a:cubicBezTo>
                    <a:pt x="29316" y="2029"/>
                    <a:pt x="29738" y="2498"/>
                    <a:pt x="30041" y="3054"/>
                  </a:cubicBezTo>
                  <a:cubicBezTo>
                    <a:pt x="27458" y="3224"/>
                    <a:pt x="24873" y="3415"/>
                    <a:pt x="22287" y="3488"/>
                  </a:cubicBezTo>
                  <a:cubicBezTo>
                    <a:pt x="21405" y="3513"/>
                    <a:pt x="20523" y="3524"/>
                    <a:pt x="19641" y="3524"/>
                  </a:cubicBezTo>
                  <a:cubicBezTo>
                    <a:pt x="15255" y="3524"/>
                    <a:pt x="10871" y="3244"/>
                    <a:pt x="6492" y="2964"/>
                  </a:cubicBezTo>
                  <a:cubicBezTo>
                    <a:pt x="3914" y="2798"/>
                    <a:pt x="2892" y="2626"/>
                    <a:pt x="379" y="2076"/>
                  </a:cubicBezTo>
                  <a:cubicBezTo>
                    <a:pt x="326" y="3744"/>
                    <a:pt x="39" y="6431"/>
                    <a:pt x="0" y="8101"/>
                  </a:cubicBezTo>
                  <a:lnTo>
                    <a:pt x="23168" y="8677"/>
                  </a:lnTo>
                  <a:lnTo>
                    <a:pt x="64302" y="7893"/>
                  </a:lnTo>
                  <a:cubicBezTo>
                    <a:pt x="59675" y="5080"/>
                    <a:pt x="43927" y="2880"/>
                    <a:pt x="38512" y="2773"/>
                  </a:cubicBezTo>
                  <a:cubicBezTo>
                    <a:pt x="38119" y="2766"/>
                    <a:pt x="37725" y="2762"/>
                    <a:pt x="37331" y="2762"/>
                  </a:cubicBezTo>
                  <a:cubicBezTo>
                    <a:pt x="35939" y="2762"/>
                    <a:pt x="34547" y="2806"/>
                    <a:pt x="33155" y="2874"/>
                  </a:cubicBezTo>
                  <a:cubicBezTo>
                    <a:pt x="33323" y="2487"/>
                    <a:pt x="33565" y="2150"/>
                    <a:pt x="33811" y="1869"/>
                  </a:cubicBezTo>
                  <a:lnTo>
                    <a:pt x="33811" y="1869"/>
                  </a:lnTo>
                  <a:cubicBezTo>
                    <a:pt x="33300" y="2028"/>
                    <a:pt x="32966" y="2452"/>
                    <a:pt x="32745" y="2894"/>
                  </a:cubicBezTo>
                  <a:cubicBezTo>
                    <a:pt x="32703" y="2896"/>
                    <a:pt x="32658" y="2898"/>
                    <a:pt x="32616" y="2899"/>
                  </a:cubicBezTo>
                  <a:cubicBezTo>
                    <a:pt x="32837" y="2199"/>
                    <a:pt x="33256" y="1593"/>
                    <a:pt x="33680" y="1108"/>
                  </a:cubicBezTo>
                  <a:lnTo>
                    <a:pt x="33680" y="1108"/>
                  </a:lnTo>
                  <a:cubicBezTo>
                    <a:pt x="32927" y="1343"/>
                    <a:pt x="32441" y="1986"/>
                    <a:pt x="32135" y="2640"/>
                  </a:cubicBezTo>
                  <a:cubicBezTo>
                    <a:pt x="32236" y="1641"/>
                    <a:pt x="32787" y="799"/>
                    <a:pt x="33340" y="161"/>
                  </a:cubicBezTo>
                  <a:lnTo>
                    <a:pt x="33340" y="161"/>
                  </a:lnTo>
                  <a:cubicBezTo>
                    <a:pt x="32736" y="347"/>
                    <a:pt x="32307" y="798"/>
                    <a:pt x="32001" y="1304"/>
                  </a:cubicBezTo>
                  <a:cubicBezTo>
                    <a:pt x="31981" y="954"/>
                    <a:pt x="31894" y="333"/>
                    <a:pt x="31537"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26" name="Google Shape;426;p20"/>
          <p:cNvSpPr/>
          <p:nvPr/>
        </p:nvSpPr>
        <p:spPr>
          <a:xfrm>
            <a:off x="598400" y="3244800"/>
            <a:ext cx="10995200" cy="2893200"/>
          </a:xfrm>
          <a:prstGeom prst="plaque">
            <a:avLst>
              <a:gd name="adj" fmla="val 12389"/>
            </a:avLst>
          </a:prstGeom>
          <a:solidFill>
            <a:srgbClr val="FFF4E5"/>
          </a:solidFill>
          <a:ln w="19050" cap="flat" cmpd="sng">
            <a:solidFill>
              <a:schemeClr val="lt2"/>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20"/>
          <p:cNvSpPr txBox="1">
            <a:spLocks noGrp="1"/>
          </p:cNvSpPr>
          <p:nvPr>
            <p:ph type="subTitle" idx="1"/>
          </p:nvPr>
        </p:nvSpPr>
        <p:spPr>
          <a:xfrm>
            <a:off x="1676400" y="1939200"/>
            <a:ext cx="8778400" cy="8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8" name="Google Shape;428;p20"/>
          <p:cNvSpPr txBox="1">
            <a:spLocks noGrp="1"/>
          </p:cNvSpPr>
          <p:nvPr>
            <p:ph type="title"/>
          </p:nvPr>
        </p:nvSpPr>
        <p:spPr>
          <a:xfrm>
            <a:off x="1676400" y="720000"/>
            <a:ext cx="8778400" cy="12192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9" name="Google Shape;429;p20"/>
          <p:cNvSpPr txBox="1">
            <a:spLocks noGrp="1"/>
          </p:cNvSpPr>
          <p:nvPr>
            <p:ph type="title" idx="2"/>
          </p:nvPr>
        </p:nvSpPr>
        <p:spPr>
          <a:xfrm>
            <a:off x="960000" y="5120640"/>
            <a:ext cx="160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1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30" name="Google Shape;430;p20"/>
          <p:cNvSpPr txBox="1">
            <a:spLocks noGrp="1"/>
          </p:cNvSpPr>
          <p:nvPr>
            <p:ph type="title" idx="3"/>
          </p:nvPr>
        </p:nvSpPr>
        <p:spPr>
          <a:xfrm>
            <a:off x="2694020" y="5120640"/>
            <a:ext cx="160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1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31" name="Google Shape;431;p20"/>
          <p:cNvSpPr txBox="1">
            <a:spLocks noGrp="1"/>
          </p:cNvSpPr>
          <p:nvPr>
            <p:ph type="title" idx="4"/>
          </p:nvPr>
        </p:nvSpPr>
        <p:spPr>
          <a:xfrm>
            <a:off x="4428039" y="5120640"/>
            <a:ext cx="160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1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32" name="Google Shape;432;p20"/>
          <p:cNvSpPr txBox="1">
            <a:spLocks noGrp="1"/>
          </p:cNvSpPr>
          <p:nvPr>
            <p:ph type="title" idx="5"/>
          </p:nvPr>
        </p:nvSpPr>
        <p:spPr>
          <a:xfrm>
            <a:off x="6162059" y="5120640"/>
            <a:ext cx="160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1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33" name="Google Shape;433;p20"/>
          <p:cNvSpPr txBox="1">
            <a:spLocks noGrp="1"/>
          </p:cNvSpPr>
          <p:nvPr>
            <p:ph type="title" idx="6"/>
          </p:nvPr>
        </p:nvSpPr>
        <p:spPr>
          <a:xfrm>
            <a:off x="7896077" y="5120640"/>
            <a:ext cx="160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1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34" name="Google Shape;434;p20"/>
          <p:cNvSpPr txBox="1">
            <a:spLocks noGrp="1"/>
          </p:cNvSpPr>
          <p:nvPr>
            <p:ph type="title" idx="7"/>
          </p:nvPr>
        </p:nvSpPr>
        <p:spPr>
          <a:xfrm>
            <a:off x="9630097" y="5120640"/>
            <a:ext cx="160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1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3795747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435"/>
        <p:cNvGrpSpPr/>
        <p:nvPr/>
      </p:nvGrpSpPr>
      <p:grpSpPr>
        <a:xfrm>
          <a:off x="0" y="0"/>
          <a:ext cx="0" cy="0"/>
          <a:chOff x="0" y="0"/>
          <a:chExt cx="0" cy="0"/>
        </a:xfrm>
      </p:grpSpPr>
      <p:sp>
        <p:nvSpPr>
          <p:cNvPr id="436" name="Google Shape;436;p21"/>
          <p:cNvSpPr/>
          <p:nvPr/>
        </p:nvSpPr>
        <p:spPr>
          <a:xfrm flipH="1">
            <a:off x="2750230" y="2835893"/>
            <a:ext cx="1496436" cy="593092"/>
          </a:xfrm>
          <a:custGeom>
            <a:avLst/>
            <a:gdLst/>
            <a:ahLst/>
            <a:cxnLst/>
            <a:rect l="l" t="t" r="r" b="b"/>
            <a:pathLst>
              <a:path w="8624" h="3418" extrusionOk="0">
                <a:moveTo>
                  <a:pt x="3554" y="0"/>
                </a:moveTo>
                <a:cubicBezTo>
                  <a:pt x="3046" y="0"/>
                  <a:pt x="2636" y="470"/>
                  <a:pt x="2636" y="1049"/>
                </a:cubicBezTo>
                <a:cubicBezTo>
                  <a:pt x="2636" y="1134"/>
                  <a:pt x="2647" y="1218"/>
                  <a:pt x="2664" y="1298"/>
                </a:cubicBezTo>
                <a:cubicBezTo>
                  <a:pt x="2589" y="1288"/>
                  <a:pt x="2512" y="1281"/>
                  <a:pt x="2433" y="1281"/>
                </a:cubicBezTo>
                <a:cubicBezTo>
                  <a:pt x="1718" y="1281"/>
                  <a:pt x="1138" y="1761"/>
                  <a:pt x="1138" y="2352"/>
                </a:cubicBezTo>
                <a:lnTo>
                  <a:pt x="1138" y="2361"/>
                </a:lnTo>
                <a:cubicBezTo>
                  <a:pt x="500" y="2424"/>
                  <a:pt x="4" y="2871"/>
                  <a:pt x="1" y="3416"/>
                </a:cubicBezTo>
                <a:lnTo>
                  <a:pt x="1" y="3418"/>
                </a:lnTo>
                <a:lnTo>
                  <a:pt x="8526" y="3418"/>
                </a:lnTo>
                <a:cubicBezTo>
                  <a:pt x="8587" y="3295"/>
                  <a:pt x="8623" y="3158"/>
                  <a:pt x="8623" y="3015"/>
                </a:cubicBezTo>
                <a:cubicBezTo>
                  <a:pt x="8623" y="2424"/>
                  <a:pt x="8041" y="1944"/>
                  <a:pt x="7328" y="1944"/>
                </a:cubicBezTo>
                <a:cubicBezTo>
                  <a:pt x="7074" y="1944"/>
                  <a:pt x="6837" y="2005"/>
                  <a:pt x="6637" y="2110"/>
                </a:cubicBezTo>
                <a:cubicBezTo>
                  <a:pt x="6604" y="1812"/>
                  <a:pt x="6386" y="1582"/>
                  <a:pt x="6116" y="1582"/>
                </a:cubicBezTo>
                <a:cubicBezTo>
                  <a:pt x="6030" y="1582"/>
                  <a:pt x="5950" y="1606"/>
                  <a:pt x="5877" y="1648"/>
                </a:cubicBezTo>
                <a:cubicBezTo>
                  <a:pt x="5885" y="1590"/>
                  <a:pt x="5892" y="1531"/>
                  <a:pt x="5892" y="1469"/>
                </a:cubicBezTo>
                <a:cubicBezTo>
                  <a:pt x="5892" y="890"/>
                  <a:pt x="5480" y="420"/>
                  <a:pt x="4973" y="420"/>
                </a:cubicBezTo>
                <a:cubicBezTo>
                  <a:pt x="4758" y="420"/>
                  <a:pt x="4560" y="509"/>
                  <a:pt x="4401" y="651"/>
                </a:cubicBezTo>
                <a:cubicBezTo>
                  <a:pt x="4264" y="270"/>
                  <a:pt x="3936" y="0"/>
                  <a:pt x="3554" y="0"/>
                </a:cubicBezTo>
                <a:close/>
              </a:path>
            </a:pathLst>
          </a:custGeom>
          <a:solidFill>
            <a:srgbClr val="FFFFFF">
              <a:alpha val="360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37" name="Google Shape;437;p21"/>
          <p:cNvGrpSpPr/>
          <p:nvPr/>
        </p:nvGrpSpPr>
        <p:grpSpPr>
          <a:xfrm>
            <a:off x="-79663" y="4873815"/>
            <a:ext cx="12351352" cy="2085751"/>
            <a:chOff x="1207025" y="1852550"/>
            <a:chExt cx="5190225" cy="1377400"/>
          </a:xfrm>
        </p:grpSpPr>
        <p:sp>
          <p:nvSpPr>
            <p:cNvPr id="438" name="Google Shape;438;p21"/>
            <p:cNvSpPr/>
            <p:nvPr/>
          </p:nvSpPr>
          <p:spPr>
            <a:xfrm>
              <a:off x="1207025" y="1852550"/>
              <a:ext cx="5190200" cy="1293250"/>
            </a:xfrm>
            <a:custGeom>
              <a:avLst/>
              <a:gdLst/>
              <a:ahLst/>
              <a:cxnLst/>
              <a:rect l="l" t="t" r="r" b="b"/>
              <a:pathLst>
                <a:path w="207608" h="51730" extrusionOk="0">
                  <a:moveTo>
                    <a:pt x="1627" y="1"/>
                  </a:moveTo>
                  <a:cubicBezTo>
                    <a:pt x="1521" y="1"/>
                    <a:pt x="1413" y="16"/>
                    <a:pt x="1302" y="49"/>
                  </a:cubicBezTo>
                  <a:cubicBezTo>
                    <a:pt x="0" y="431"/>
                    <a:pt x="1103" y="7781"/>
                    <a:pt x="1103" y="7781"/>
                  </a:cubicBezTo>
                  <a:lnTo>
                    <a:pt x="1103" y="8009"/>
                  </a:lnTo>
                  <a:lnTo>
                    <a:pt x="1106" y="8392"/>
                  </a:lnTo>
                  <a:lnTo>
                    <a:pt x="1111" y="10229"/>
                  </a:lnTo>
                  <a:lnTo>
                    <a:pt x="1115" y="10229"/>
                  </a:lnTo>
                  <a:lnTo>
                    <a:pt x="1207" y="29469"/>
                  </a:lnTo>
                  <a:cubicBezTo>
                    <a:pt x="1047" y="29458"/>
                    <a:pt x="893" y="29449"/>
                    <a:pt x="752" y="29441"/>
                  </a:cubicBezTo>
                  <a:lnTo>
                    <a:pt x="575" y="51730"/>
                  </a:lnTo>
                  <a:lnTo>
                    <a:pt x="206902" y="51730"/>
                  </a:lnTo>
                  <a:lnTo>
                    <a:pt x="207103" y="45069"/>
                  </a:lnTo>
                  <a:lnTo>
                    <a:pt x="207607" y="45069"/>
                  </a:lnTo>
                  <a:lnTo>
                    <a:pt x="207607" y="11492"/>
                  </a:lnTo>
                  <a:lnTo>
                    <a:pt x="207607" y="10917"/>
                  </a:lnTo>
                  <a:lnTo>
                    <a:pt x="207607" y="10687"/>
                  </a:lnTo>
                  <a:cubicBezTo>
                    <a:pt x="207514" y="10698"/>
                    <a:pt x="207401" y="10702"/>
                    <a:pt x="207269" y="10702"/>
                  </a:cubicBezTo>
                  <a:cubicBezTo>
                    <a:pt x="206321" y="10702"/>
                    <a:pt x="204421" y="10448"/>
                    <a:pt x="202058" y="10172"/>
                  </a:cubicBezTo>
                  <a:cubicBezTo>
                    <a:pt x="202562" y="9733"/>
                    <a:pt x="203129" y="9049"/>
                    <a:pt x="202274" y="8677"/>
                  </a:cubicBezTo>
                  <a:cubicBezTo>
                    <a:pt x="201998" y="8558"/>
                    <a:pt x="201586" y="8510"/>
                    <a:pt x="201106" y="8510"/>
                  </a:cubicBezTo>
                  <a:cubicBezTo>
                    <a:pt x="199282" y="8510"/>
                    <a:pt x="196477" y="9195"/>
                    <a:pt x="196477" y="9195"/>
                  </a:cubicBezTo>
                  <a:cubicBezTo>
                    <a:pt x="196477" y="9195"/>
                    <a:pt x="197052" y="8677"/>
                    <a:pt x="196075" y="8334"/>
                  </a:cubicBezTo>
                  <a:cubicBezTo>
                    <a:pt x="195995" y="8306"/>
                    <a:pt x="195877" y="8293"/>
                    <a:pt x="195726" y="8293"/>
                  </a:cubicBezTo>
                  <a:cubicBezTo>
                    <a:pt x="194340" y="8293"/>
                    <a:pt x="190135" y="9399"/>
                    <a:pt x="186314" y="10293"/>
                  </a:cubicBezTo>
                  <a:cubicBezTo>
                    <a:pt x="174002" y="12644"/>
                    <a:pt x="149316" y="19183"/>
                    <a:pt x="144408" y="19183"/>
                  </a:cubicBezTo>
                  <a:cubicBezTo>
                    <a:pt x="138422" y="19183"/>
                    <a:pt x="105745" y="23750"/>
                    <a:pt x="99868" y="24006"/>
                  </a:cubicBezTo>
                  <a:cubicBezTo>
                    <a:pt x="99315" y="24030"/>
                    <a:pt x="98678" y="24042"/>
                    <a:pt x="97968" y="24042"/>
                  </a:cubicBezTo>
                  <a:cubicBezTo>
                    <a:pt x="85116" y="24042"/>
                    <a:pt x="48029" y="20285"/>
                    <a:pt x="40188" y="19415"/>
                  </a:cubicBezTo>
                  <a:cubicBezTo>
                    <a:pt x="34896" y="18826"/>
                    <a:pt x="27950" y="16706"/>
                    <a:pt x="21338" y="14432"/>
                  </a:cubicBezTo>
                  <a:cubicBezTo>
                    <a:pt x="15375" y="12426"/>
                    <a:pt x="13663" y="9156"/>
                    <a:pt x="12591" y="9156"/>
                  </a:cubicBezTo>
                  <a:cubicBezTo>
                    <a:pt x="12579" y="9156"/>
                    <a:pt x="12567" y="9156"/>
                    <a:pt x="12555" y="9157"/>
                  </a:cubicBezTo>
                  <a:cubicBezTo>
                    <a:pt x="11483" y="9233"/>
                    <a:pt x="12019" y="10687"/>
                    <a:pt x="12019" y="10687"/>
                  </a:cubicBezTo>
                  <a:cubicBezTo>
                    <a:pt x="12019" y="10687"/>
                    <a:pt x="10380" y="10012"/>
                    <a:pt x="8728" y="7703"/>
                  </a:cubicBezTo>
                  <a:cubicBezTo>
                    <a:pt x="7331" y="5753"/>
                    <a:pt x="7274" y="3187"/>
                    <a:pt x="6430" y="3187"/>
                  </a:cubicBezTo>
                  <a:cubicBezTo>
                    <a:pt x="5589" y="3187"/>
                    <a:pt x="5512" y="4488"/>
                    <a:pt x="5742" y="5560"/>
                  </a:cubicBezTo>
                  <a:cubicBezTo>
                    <a:pt x="5742" y="5560"/>
                    <a:pt x="4748" y="4412"/>
                    <a:pt x="4135" y="3033"/>
                  </a:cubicBezTo>
                  <a:cubicBezTo>
                    <a:pt x="3575" y="1773"/>
                    <a:pt x="2759" y="1"/>
                    <a:pt x="16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21"/>
            <p:cNvSpPr/>
            <p:nvPr/>
          </p:nvSpPr>
          <p:spPr>
            <a:xfrm>
              <a:off x="1207025" y="1852550"/>
              <a:ext cx="5190200" cy="1293250"/>
            </a:xfrm>
            <a:custGeom>
              <a:avLst/>
              <a:gdLst/>
              <a:ahLst/>
              <a:cxnLst/>
              <a:rect l="l" t="t" r="r" b="b"/>
              <a:pathLst>
                <a:path w="207608" h="51730" extrusionOk="0">
                  <a:moveTo>
                    <a:pt x="1627" y="1"/>
                  </a:moveTo>
                  <a:cubicBezTo>
                    <a:pt x="1521" y="1"/>
                    <a:pt x="1413" y="16"/>
                    <a:pt x="1302" y="49"/>
                  </a:cubicBezTo>
                  <a:cubicBezTo>
                    <a:pt x="0" y="431"/>
                    <a:pt x="1103" y="7781"/>
                    <a:pt x="1103" y="7781"/>
                  </a:cubicBezTo>
                  <a:lnTo>
                    <a:pt x="1103" y="8009"/>
                  </a:lnTo>
                  <a:lnTo>
                    <a:pt x="1106" y="8392"/>
                  </a:lnTo>
                  <a:lnTo>
                    <a:pt x="1111" y="10229"/>
                  </a:lnTo>
                  <a:lnTo>
                    <a:pt x="1115" y="10229"/>
                  </a:lnTo>
                  <a:lnTo>
                    <a:pt x="1207" y="29469"/>
                  </a:lnTo>
                  <a:cubicBezTo>
                    <a:pt x="1047" y="29458"/>
                    <a:pt x="893" y="29449"/>
                    <a:pt x="752" y="29441"/>
                  </a:cubicBezTo>
                  <a:lnTo>
                    <a:pt x="575" y="51730"/>
                  </a:lnTo>
                  <a:lnTo>
                    <a:pt x="206902" y="51730"/>
                  </a:lnTo>
                  <a:lnTo>
                    <a:pt x="207103" y="45069"/>
                  </a:lnTo>
                  <a:lnTo>
                    <a:pt x="207607" y="45069"/>
                  </a:lnTo>
                  <a:lnTo>
                    <a:pt x="207607" y="11492"/>
                  </a:lnTo>
                  <a:lnTo>
                    <a:pt x="207607" y="10917"/>
                  </a:lnTo>
                  <a:lnTo>
                    <a:pt x="207607" y="10687"/>
                  </a:lnTo>
                  <a:cubicBezTo>
                    <a:pt x="207514" y="10698"/>
                    <a:pt x="207401" y="10702"/>
                    <a:pt x="207269" y="10702"/>
                  </a:cubicBezTo>
                  <a:cubicBezTo>
                    <a:pt x="206321" y="10702"/>
                    <a:pt x="204421" y="10448"/>
                    <a:pt x="202058" y="10172"/>
                  </a:cubicBezTo>
                  <a:cubicBezTo>
                    <a:pt x="202562" y="9733"/>
                    <a:pt x="203129" y="9049"/>
                    <a:pt x="202274" y="8677"/>
                  </a:cubicBezTo>
                  <a:cubicBezTo>
                    <a:pt x="201998" y="8558"/>
                    <a:pt x="201586" y="8510"/>
                    <a:pt x="201106" y="8510"/>
                  </a:cubicBezTo>
                  <a:cubicBezTo>
                    <a:pt x="199282" y="8510"/>
                    <a:pt x="196477" y="9195"/>
                    <a:pt x="196477" y="9195"/>
                  </a:cubicBezTo>
                  <a:cubicBezTo>
                    <a:pt x="196477" y="9195"/>
                    <a:pt x="197052" y="8677"/>
                    <a:pt x="196075" y="8334"/>
                  </a:cubicBezTo>
                  <a:cubicBezTo>
                    <a:pt x="195995" y="8306"/>
                    <a:pt x="195877" y="8293"/>
                    <a:pt x="195726" y="8293"/>
                  </a:cubicBezTo>
                  <a:cubicBezTo>
                    <a:pt x="194340" y="8293"/>
                    <a:pt x="190135" y="9399"/>
                    <a:pt x="186314" y="10293"/>
                  </a:cubicBezTo>
                  <a:cubicBezTo>
                    <a:pt x="174002" y="12644"/>
                    <a:pt x="149316" y="19183"/>
                    <a:pt x="144408" y="19183"/>
                  </a:cubicBezTo>
                  <a:cubicBezTo>
                    <a:pt x="138422" y="19183"/>
                    <a:pt x="105745" y="23750"/>
                    <a:pt x="99868" y="24006"/>
                  </a:cubicBezTo>
                  <a:cubicBezTo>
                    <a:pt x="99315" y="24030"/>
                    <a:pt x="98678" y="24042"/>
                    <a:pt x="97968" y="24042"/>
                  </a:cubicBezTo>
                  <a:cubicBezTo>
                    <a:pt x="85116" y="24042"/>
                    <a:pt x="48029" y="20285"/>
                    <a:pt x="40188" y="19415"/>
                  </a:cubicBezTo>
                  <a:cubicBezTo>
                    <a:pt x="34896" y="18826"/>
                    <a:pt x="27950" y="16706"/>
                    <a:pt x="21338" y="14432"/>
                  </a:cubicBezTo>
                  <a:cubicBezTo>
                    <a:pt x="15375" y="12426"/>
                    <a:pt x="13663" y="9156"/>
                    <a:pt x="12591" y="9156"/>
                  </a:cubicBezTo>
                  <a:cubicBezTo>
                    <a:pt x="12579" y="9156"/>
                    <a:pt x="12567" y="9156"/>
                    <a:pt x="12555" y="9157"/>
                  </a:cubicBezTo>
                  <a:cubicBezTo>
                    <a:pt x="11483" y="9233"/>
                    <a:pt x="12019" y="10687"/>
                    <a:pt x="12019" y="10687"/>
                  </a:cubicBezTo>
                  <a:cubicBezTo>
                    <a:pt x="12019" y="10687"/>
                    <a:pt x="10380" y="10012"/>
                    <a:pt x="8728" y="7703"/>
                  </a:cubicBezTo>
                  <a:cubicBezTo>
                    <a:pt x="7331" y="5753"/>
                    <a:pt x="7274" y="3187"/>
                    <a:pt x="6430" y="3187"/>
                  </a:cubicBezTo>
                  <a:cubicBezTo>
                    <a:pt x="5589" y="3187"/>
                    <a:pt x="5512" y="4488"/>
                    <a:pt x="5742" y="5560"/>
                  </a:cubicBezTo>
                  <a:cubicBezTo>
                    <a:pt x="5742" y="5560"/>
                    <a:pt x="4748" y="4412"/>
                    <a:pt x="4135" y="3033"/>
                  </a:cubicBezTo>
                  <a:cubicBezTo>
                    <a:pt x="3575" y="1773"/>
                    <a:pt x="2759" y="1"/>
                    <a:pt x="1627"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21"/>
            <p:cNvSpPr/>
            <p:nvPr/>
          </p:nvSpPr>
          <p:spPr>
            <a:xfrm>
              <a:off x="1445600" y="2205550"/>
              <a:ext cx="661250" cy="201375"/>
            </a:xfrm>
            <a:custGeom>
              <a:avLst/>
              <a:gdLst/>
              <a:ahLst/>
              <a:cxnLst/>
              <a:rect l="l" t="t" r="r" b="b"/>
              <a:pathLst>
                <a:path w="26450" h="8055" extrusionOk="0">
                  <a:moveTo>
                    <a:pt x="141" y="1"/>
                  </a:moveTo>
                  <a:cubicBezTo>
                    <a:pt x="94" y="1"/>
                    <a:pt x="50" y="29"/>
                    <a:pt x="30" y="74"/>
                  </a:cubicBezTo>
                  <a:cubicBezTo>
                    <a:pt x="0" y="136"/>
                    <a:pt x="30" y="209"/>
                    <a:pt x="92" y="237"/>
                  </a:cubicBezTo>
                  <a:cubicBezTo>
                    <a:pt x="230" y="300"/>
                    <a:pt x="14026" y="6349"/>
                    <a:pt x="26301" y="8053"/>
                  </a:cubicBezTo>
                  <a:cubicBezTo>
                    <a:pt x="26307" y="8055"/>
                    <a:pt x="26312" y="8055"/>
                    <a:pt x="26318" y="8055"/>
                  </a:cubicBezTo>
                  <a:cubicBezTo>
                    <a:pt x="26379" y="8055"/>
                    <a:pt x="26431" y="8011"/>
                    <a:pt x="26441" y="7946"/>
                  </a:cubicBezTo>
                  <a:cubicBezTo>
                    <a:pt x="26450" y="7881"/>
                    <a:pt x="26403" y="7819"/>
                    <a:pt x="26335" y="7809"/>
                  </a:cubicBezTo>
                  <a:cubicBezTo>
                    <a:pt x="14096" y="6110"/>
                    <a:pt x="331" y="71"/>
                    <a:pt x="193" y="12"/>
                  </a:cubicBezTo>
                  <a:cubicBezTo>
                    <a:pt x="176" y="4"/>
                    <a:pt x="158" y="1"/>
                    <a:pt x="14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21"/>
            <p:cNvSpPr/>
            <p:nvPr/>
          </p:nvSpPr>
          <p:spPr>
            <a:xfrm>
              <a:off x="1469925" y="1991450"/>
              <a:ext cx="38650" cy="34525"/>
            </a:xfrm>
            <a:custGeom>
              <a:avLst/>
              <a:gdLst/>
              <a:ahLst/>
              <a:cxnLst/>
              <a:rect l="l" t="t" r="r" b="b"/>
              <a:pathLst>
                <a:path w="1546" h="1381" extrusionOk="0">
                  <a:moveTo>
                    <a:pt x="587" y="0"/>
                  </a:moveTo>
                  <a:cubicBezTo>
                    <a:pt x="535" y="0"/>
                    <a:pt x="482" y="16"/>
                    <a:pt x="431" y="51"/>
                  </a:cubicBezTo>
                  <a:cubicBezTo>
                    <a:pt x="0" y="341"/>
                    <a:pt x="701" y="1381"/>
                    <a:pt x="1054" y="1381"/>
                  </a:cubicBezTo>
                  <a:cubicBezTo>
                    <a:pt x="1063" y="1381"/>
                    <a:pt x="1073" y="1380"/>
                    <a:pt x="1082" y="1379"/>
                  </a:cubicBezTo>
                  <a:cubicBezTo>
                    <a:pt x="1545" y="1296"/>
                    <a:pt x="1065" y="0"/>
                    <a:pt x="5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21"/>
            <p:cNvSpPr/>
            <p:nvPr/>
          </p:nvSpPr>
          <p:spPr>
            <a:xfrm>
              <a:off x="1318975" y="1873725"/>
              <a:ext cx="33000" cy="36525"/>
            </a:xfrm>
            <a:custGeom>
              <a:avLst/>
              <a:gdLst/>
              <a:ahLst/>
              <a:cxnLst/>
              <a:rect l="l" t="t" r="r" b="b"/>
              <a:pathLst>
                <a:path w="1320" h="1461" extrusionOk="0">
                  <a:moveTo>
                    <a:pt x="604" y="0"/>
                  </a:moveTo>
                  <a:cubicBezTo>
                    <a:pt x="570" y="0"/>
                    <a:pt x="535" y="7"/>
                    <a:pt x="499" y="21"/>
                  </a:cubicBezTo>
                  <a:cubicBezTo>
                    <a:pt x="0" y="212"/>
                    <a:pt x="486" y="1443"/>
                    <a:pt x="833" y="1461"/>
                  </a:cubicBezTo>
                  <a:cubicBezTo>
                    <a:pt x="837" y="1461"/>
                    <a:pt x="841" y="1461"/>
                    <a:pt x="845" y="1461"/>
                  </a:cubicBezTo>
                  <a:cubicBezTo>
                    <a:pt x="1320" y="1461"/>
                    <a:pt x="1108" y="0"/>
                    <a:pt x="6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21"/>
            <p:cNvSpPr/>
            <p:nvPr/>
          </p:nvSpPr>
          <p:spPr>
            <a:xfrm>
              <a:off x="1406375" y="1917950"/>
              <a:ext cx="24550" cy="21425"/>
            </a:xfrm>
            <a:custGeom>
              <a:avLst/>
              <a:gdLst/>
              <a:ahLst/>
              <a:cxnLst/>
              <a:rect l="l" t="t" r="r" b="b"/>
              <a:pathLst>
                <a:path w="982" h="857" extrusionOk="0">
                  <a:moveTo>
                    <a:pt x="497" y="0"/>
                  </a:moveTo>
                  <a:cubicBezTo>
                    <a:pt x="466" y="0"/>
                    <a:pt x="434" y="6"/>
                    <a:pt x="400" y="18"/>
                  </a:cubicBezTo>
                  <a:cubicBezTo>
                    <a:pt x="0" y="158"/>
                    <a:pt x="317" y="825"/>
                    <a:pt x="597" y="855"/>
                  </a:cubicBezTo>
                  <a:cubicBezTo>
                    <a:pt x="605" y="856"/>
                    <a:pt x="613" y="856"/>
                    <a:pt x="621" y="856"/>
                  </a:cubicBezTo>
                  <a:cubicBezTo>
                    <a:pt x="981" y="856"/>
                    <a:pt x="878" y="0"/>
                    <a:pt x="4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21"/>
            <p:cNvSpPr/>
            <p:nvPr/>
          </p:nvSpPr>
          <p:spPr>
            <a:xfrm>
              <a:off x="1562400" y="2070900"/>
              <a:ext cx="15200" cy="12150"/>
            </a:xfrm>
            <a:custGeom>
              <a:avLst/>
              <a:gdLst/>
              <a:ahLst/>
              <a:cxnLst/>
              <a:rect l="l" t="t" r="r" b="b"/>
              <a:pathLst>
                <a:path w="608" h="486" extrusionOk="0">
                  <a:moveTo>
                    <a:pt x="291" y="1"/>
                  </a:moveTo>
                  <a:cubicBezTo>
                    <a:pt x="269" y="1"/>
                    <a:pt x="245" y="6"/>
                    <a:pt x="221" y="18"/>
                  </a:cubicBezTo>
                  <a:cubicBezTo>
                    <a:pt x="1" y="126"/>
                    <a:pt x="224" y="485"/>
                    <a:pt x="387" y="485"/>
                  </a:cubicBezTo>
                  <a:cubicBezTo>
                    <a:pt x="388" y="485"/>
                    <a:pt x="388" y="485"/>
                    <a:pt x="389" y="485"/>
                  </a:cubicBezTo>
                  <a:cubicBezTo>
                    <a:pt x="608" y="484"/>
                    <a:pt x="503" y="1"/>
                    <a:pt x="2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21"/>
            <p:cNvSpPr/>
            <p:nvPr/>
          </p:nvSpPr>
          <p:spPr>
            <a:xfrm>
              <a:off x="1468675" y="2061350"/>
              <a:ext cx="15150" cy="12150"/>
            </a:xfrm>
            <a:custGeom>
              <a:avLst/>
              <a:gdLst/>
              <a:ahLst/>
              <a:cxnLst/>
              <a:rect l="l" t="t" r="r" b="b"/>
              <a:pathLst>
                <a:path w="606" h="486" extrusionOk="0">
                  <a:moveTo>
                    <a:pt x="289" y="1"/>
                  </a:moveTo>
                  <a:cubicBezTo>
                    <a:pt x="267" y="1"/>
                    <a:pt x="243" y="6"/>
                    <a:pt x="219" y="18"/>
                  </a:cubicBezTo>
                  <a:cubicBezTo>
                    <a:pt x="0" y="126"/>
                    <a:pt x="224" y="485"/>
                    <a:pt x="385" y="485"/>
                  </a:cubicBezTo>
                  <a:cubicBezTo>
                    <a:pt x="386" y="485"/>
                    <a:pt x="386" y="485"/>
                    <a:pt x="386" y="485"/>
                  </a:cubicBezTo>
                  <a:cubicBezTo>
                    <a:pt x="606" y="484"/>
                    <a:pt x="501" y="1"/>
                    <a:pt x="2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21"/>
            <p:cNvSpPr/>
            <p:nvPr/>
          </p:nvSpPr>
          <p:spPr>
            <a:xfrm>
              <a:off x="1469925" y="1991450"/>
              <a:ext cx="38650" cy="34525"/>
            </a:xfrm>
            <a:custGeom>
              <a:avLst/>
              <a:gdLst/>
              <a:ahLst/>
              <a:cxnLst/>
              <a:rect l="l" t="t" r="r" b="b"/>
              <a:pathLst>
                <a:path w="1546" h="1381" extrusionOk="0">
                  <a:moveTo>
                    <a:pt x="587" y="0"/>
                  </a:moveTo>
                  <a:cubicBezTo>
                    <a:pt x="535" y="0"/>
                    <a:pt x="482" y="16"/>
                    <a:pt x="431" y="51"/>
                  </a:cubicBezTo>
                  <a:cubicBezTo>
                    <a:pt x="0" y="341"/>
                    <a:pt x="701" y="1381"/>
                    <a:pt x="1054" y="1381"/>
                  </a:cubicBezTo>
                  <a:cubicBezTo>
                    <a:pt x="1063" y="1381"/>
                    <a:pt x="1073" y="1380"/>
                    <a:pt x="1082" y="1379"/>
                  </a:cubicBezTo>
                  <a:cubicBezTo>
                    <a:pt x="1545" y="1296"/>
                    <a:pt x="1065" y="0"/>
                    <a:pt x="587"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21"/>
            <p:cNvSpPr/>
            <p:nvPr/>
          </p:nvSpPr>
          <p:spPr>
            <a:xfrm>
              <a:off x="1318975" y="1873725"/>
              <a:ext cx="33000" cy="36525"/>
            </a:xfrm>
            <a:custGeom>
              <a:avLst/>
              <a:gdLst/>
              <a:ahLst/>
              <a:cxnLst/>
              <a:rect l="l" t="t" r="r" b="b"/>
              <a:pathLst>
                <a:path w="1320" h="1461" extrusionOk="0">
                  <a:moveTo>
                    <a:pt x="604" y="0"/>
                  </a:moveTo>
                  <a:cubicBezTo>
                    <a:pt x="570" y="0"/>
                    <a:pt x="535" y="7"/>
                    <a:pt x="499" y="21"/>
                  </a:cubicBezTo>
                  <a:cubicBezTo>
                    <a:pt x="0" y="212"/>
                    <a:pt x="486" y="1443"/>
                    <a:pt x="833" y="1461"/>
                  </a:cubicBezTo>
                  <a:cubicBezTo>
                    <a:pt x="837" y="1461"/>
                    <a:pt x="841" y="1461"/>
                    <a:pt x="845" y="1461"/>
                  </a:cubicBezTo>
                  <a:cubicBezTo>
                    <a:pt x="1320" y="1461"/>
                    <a:pt x="1108" y="0"/>
                    <a:pt x="604"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21"/>
            <p:cNvSpPr/>
            <p:nvPr/>
          </p:nvSpPr>
          <p:spPr>
            <a:xfrm>
              <a:off x="1406375" y="1917950"/>
              <a:ext cx="24550" cy="21425"/>
            </a:xfrm>
            <a:custGeom>
              <a:avLst/>
              <a:gdLst/>
              <a:ahLst/>
              <a:cxnLst/>
              <a:rect l="l" t="t" r="r" b="b"/>
              <a:pathLst>
                <a:path w="982" h="857" extrusionOk="0">
                  <a:moveTo>
                    <a:pt x="497" y="0"/>
                  </a:moveTo>
                  <a:cubicBezTo>
                    <a:pt x="466" y="0"/>
                    <a:pt x="434" y="6"/>
                    <a:pt x="400" y="18"/>
                  </a:cubicBezTo>
                  <a:cubicBezTo>
                    <a:pt x="0" y="158"/>
                    <a:pt x="317" y="825"/>
                    <a:pt x="597" y="855"/>
                  </a:cubicBezTo>
                  <a:cubicBezTo>
                    <a:pt x="605" y="856"/>
                    <a:pt x="613" y="856"/>
                    <a:pt x="621" y="856"/>
                  </a:cubicBezTo>
                  <a:cubicBezTo>
                    <a:pt x="981" y="856"/>
                    <a:pt x="878" y="0"/>
                    <a:pt x="497"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21"/>
            <p:cNvSpPr/>
            <p:nvPr/>
          </p:nvSpPr>
          <p:spPr>
            <a:xfrm>
              <a:off x="1562400" y="2070900"/>
              <a:ext cx="15200" cy="12150"/>
            </a:xfrm>
            <a:custGeom>
              <a:avLst/>
              <a:gdLst/>
              <a:ahLst/>
              <a:cxnLst/>
              <a:rect l="l" t="t" r="r" b="b"/>
              <a:pathLst>
                <a:path w="608" h="486" extrusionOk="0">
                  <a:moveTo>
                    <a:pt x="291" y="1"/>
                  </a:moveTo>
                  <a:cubicBezTo>
                    <a:pt x="269" y="1"/>
                    <a:pt x="245" y="6"/>
                    <a:pt x="221" y="18"/>
                  </a:cubicBezTo>
                  <a:cubicBezTo>
                    <a:pt x="1" y="126"/>
                    <a:pt x="224" y="485"/>
                    <a:pt x="387" y="485"/>
                  </a:cubicBezTo>
                  <a:cubicBezTo>
                    <a:pt x="388" y="485"/>
                    <a:pt x="388" y="485"/>
                    <a:pt x="389" y="485"/>
                  </a:cubicBezTo>
                  <a:cubicBezTo>
                    <a:pt x="608" y="484"/>
                    <a:pt x="503" y="1"/>
                    <a:pt x="291"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21"/>
            <p:cNvSpPr/>
            <p:nvPr/>
          </p:nvSpPr>
          <p:spPr>
            <a:xfrm>
              <a:off x="1468675" y="2061350"/>
              <a:ext cx="15150" cy="12150"/>
            </a:xfrm>
            <a:custGeom>
              <a:avLst/>
              <a:gdLst/>
              <a:ahLst/>
              <a:cxnLst/>
              <a:rect l="l" t="t" r="r" b="b"/>
              <a:pathLst>
                <a:path w="606" h="486" extrusionOk="0">
                  <a:moveTo>
                    <a:pt x="289" y="1"/>
                  </a:moveTo>
                  <a:cubicBezTo>
                    <a:pt x="267" y="1"/>
                    <a:pt x="243" y="6"/>
                    <a:pt x="219" y="18"/>
                  </a:cubicBezTo>
                  <a:cubicBezTo>
                    <a:pt x="0" y="126"/>
                    <a:pt x="224" y="485"/>
                    <a:pt x="385" y="485"/>
                  </a:cubicBezTo>
                  <a:cubicBezTo>
                    <a:pt x="386" y="485"/>
                    <a:pt x="386" y="485"/>
                    <a:pt x="386" y="485"/>
                  </a:cubicBezTo>
                  <a:cubicBezTo>
                    <a:pt x="606" y="484"/>
                    <a:pt x="501" y="1"/>
                    <a:pt x="289"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21"/>
            <p:cNvSpPr/>
            <p:nvPr/>
          </p:nvSpPr>
          <p:spPr>
            <a:xfrm>
              <a:off x="1999675" y="2438050"/>
              <a:ext cx="307950" cy="37775"/>
            </a:xfrm>
            <a:custGeom>
              <a:avLst/>
              <a:gdLst/>
              <a:ahLst/>
              <a:cxnLst/>
              <a:rect l="l" t="t" r="r" b="b"/>
              <a:pathLst>
                <a:path w="12318" h="1511" extrusionOk="0">
                  <a:moveTo>
                    <a:pt x="136" y="0"/>
                  </a:moveTo>
                  <a:cubicBezTo>
                    <a:pt x="81" y="0"/>
                    <a:pt x="29" y="38"/>
                    <a:pt x="16" y="95"/>
                  </a:cubicBezTo>
                  <a:cubicBezTo>
                    <a:pt x="0" y="160"/>
                    <a:pt x="40" y="229"/>
                    <a:pt x="107" y="244"/>
                  </a:cubicBezTo>
                  <a:cubicBezTo>
                    <a:pt x="149" y="254"/>
                    <a:pt x="4456" y="1283"/>
                    <a:pt x="12187" y="1510"/>
                  </a:cubicBezTo>
                  <a:lnTo>
                    <a:pt x="12191" y="1510"/>
                  </a:lnTo>
                  <a:cubicBezTo>
                    <a:pt x="12257" y="1510"/>
                    <a:pt x="12311" y="1457"/>
                    <a:pt x="12314" y="1391"/>
                  </a:cubicBezTo>
                  <a:cubicBezTo>
                    <a:pt x="12317" y="1322"/>
                    <a:pt x="12263" y="1266"/>
                    <a:pt x="12194" y="1263"/>
                  </a:cubicBezTo>
                  <a:cubicBezTo>
                    <a:pt x="4494" y="1036"/>
                    <a:pt x="208" y="13"/>
                    <a:pt x="165" y="4"/>
                  </a:cubicBezTo>
                  <a:cubicBezTo>
                    <a:pt x="155" y="1"/>
                    <a:pt x="146" y="0"/>
                    <a:pt x="13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21"/>
            <p:cNvSpPr/>
            <p:nvPr/>
          </p:nvSpPr>
          <p:spPr>
            <a:xfrm>
              <a:off x="1342500" y="2541400"/>
              <a:ext cx="264925" cy="40625"/>
            </a:xfrm>
            <a:custGeom>
              <a:avLst/>
              <a:gdLst/>
              <a:ahLst/>
              <a:cxnLst/>
              <a:rect l="l" t="t" r="r" b="b"/>
              <a:pathLst>
                <a:path w="10597" h="1625" extrusionOk="0">
                  <a:moveTo>
                    <a:pt x="138" y="0"/>
                  </a:moveTo>
                  <a:cubicBezTo>
                    <a:pt x="76" y="0"/>
                    <a:pt x="21" y="42"/>
                    <a:pt x="13" y="104"/>
                  </a:cubicBezTo>
                  <a:cubicBezTo>
                    <a:pt x="0" y="172"/>
                    <a:pt x="45" y="234"/>
                    <a:pt x="114" y="247"/>
                  </a:cubicBezTo>
                  <a:cubicBezTo>
                    <a:pt x="177" y="256"/>
                    <a:pt x="6591" y="1283"/>
                    <a:pt x="10453" y="1624"/>
                  </a:cubicBezTo>
                  <a:lnTo>
                    <a:pt x="10466" y="1624"/>
                  </a:lnTo>
                  <a:cubicBezTo>
                    <a:pt x="10528" y="1624"/>
                    <a:pt x="10582" y="1578"/>
                    <a:pt x="10590" y="1511"/>
                  </a:cubicBezTo>
                  <a:cubicBezTo>
                    <a:pt x="10596" y="1444"/>
                    <a:pt x="10545" y="1384"/>
                    <a:pt x="10477" y="1377"/>
                  </a:cubicBezTo>
                  <a:cubicBezTo>
                    <a:pt x="6623" y="1039"/>
                    <a:pt x="218" y="10"/>
                    <a:pt x="154" y="1"/>
                  </a:cubicBezTo>
                  <a:cubicBezTo>
                    <a:pt x="149" y="1"/>
                    <a:pt x="144" y="0"/>
                    <a:pt x="13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21"/>
            <p:cNvSpPr/>
            <p:nvPr/>
          </p:nvSpPr>
          <p:spPr>
            <a:xfrm>
              <a:off x="2961425" y="2501225"/>
              <a:ext cx="327950" cy="40600"/>
            </a:xfrm>
            <a:custGeom>
              <a:avLst/>
              <a:gdLst/>
              <a:ahLst/>
              <a:cxnLst/>
              <a:rect l="l" t="t" r="r" b="b"/>
              <a:pathLst>
                <a:path w="13118" h="1624" extrusionOk="0">
                  <a:moveTo>
                    <a:pt x="12986" y="1"/>
                  </a:moveTo>
                  <a:cubicBezTo>
                    <a:pt x="12980" y="1"/>
                    <a:pt x="12973" y="1"/>
                    <a:pt x="12967" y="2"/>
                  </a:cubicBezTo>
                  <a:cubicBezTo>
                    <a:pt x="6956" y="909"/>
                    <a:pt x="187" y="1375"/>
                    <a:pt x="118" y="1380"/>
                  </a:cubicBezTo>
                  <a:cubicBezTo>
                    <a:pt x="50" y="1383"/>
                    <a:pt x="0" y="1442"/>
                    <a:pt x="3" y="1509"/>
                  </a:cubicBezTo>
                  <a:cubicBezTo>
                    <a:pt x="8" y="1574"/>
                    <a:pt x="62" y="1624"/>
                    <a:pt x="126" y="1624"/>
                  </a:cubicBezTo>
                  <a:lnTo>
                    <a:pt x="135" y="1624"/>
                  </a:lnTo>
                  <a:cubicBezTo>
                    <a:pt x="204" y="1621"/>
                    <a:pt x="6984" y="1155"/>
                    <a:pt x="13004" y="246"/>
                  </a:cubicBezTo>
                  <a:cubicBezTo>
                    <a:pt x="13071" y="235"/>
                    <a:pt x="13117" y="173"/>
                    <a:pt x="13106" y="106"/>
                  </a:cubicBezTo>
                  <a:cubicBezTo>
                    <a:pt x="13098" y="46"/>
                    <a:pt x="13048" y="1"/>
                    <a:pt x="129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21"/>
            <p:cNvSpPr/>
            <p:nvPr/>
          </p:nvSpPr>
          <p:spPr>
            <a:xfrm>
              <a:off x="1225900" y="2498075"/>
              <a:ext cx="5171350" cy="178925"/>
            </a:xfrm>
            <a:custGeom>
              <a:avLst/>
              <a:gdLst/>
              <a:ahLst/>
              <a:cxnLst/>
              <a:rect l="l" t="t" r="r" b="b"/>
              <a:pathLst>
                <a:path w="206854" h="7157" extrusionOk="0">
                  <a:moveTo>
                    <a:pt x="108455" y="0"/>
                  </a:moveTo>
                  <a:cubicBezTo>
                    <a:pt x="107916" y="0"/>
                    <a:pt x="107384" y="5"/>
                    <a:pt x="106859" y="16"/>
                  </a:cubicBezTo>
                  <a:cubicBezTo>
                    <a:pt x="98408" y="190"/>
                    <a:pt x="41898" y="6277"/>
                    <a:pt x="34328" y="6277"/>
                  </a:cubicBezTo>
                  <a:cubicBezTo>
                    <a:pt x="26757" y="6277"/>
                    <a:pt x="5985" y="3969"/>
                    <a:pt x="0" y="3618"/>
                  </a:cubicBezTo>
                  <a:lnTo>
                    <a:pt x="0" y="3618"/>
                  </a:lnTo>
                  <a:cubicBezTo>
                    <a:pt x="5985" y="3969"/>
                    <a:pt x="26757" y="7156"/>
                    <a:pt x="34328" y="7156"/>
                  </a:cubicBezTo>
                  <a:cubicBezTo>
                    <a:pt x="41898" y="7156"/>
                    <a:pt x="98409" y="732"/>
                    <a:pt x="106859" y="555"/>
                  </a:cubicBezTo>
                  <a:cubicBezTo>
                    <a:pt x="107281" y="547"/>
                    <a:pt x="107707" y="542"/>
                    <a:pt x="108138" y="542"/>
                  </a:cubicBezTo>
                  <a:cubicBezTo>
                    <a:pt x="116337" y="542"/>
                    <a:pt x="126039" y="2058"/>
                    <a:pt x="132562" y="2393"/>
                  </a:cubicBezTo>
                  <a:cubicBezTo>
                    <a:pt x="139258" y="2735"/>
                    <a:pt x="167048" y="6051"/>
                    <a:pt x="174790" y="6051"/>
                  </a:cubicBezTo>
                  <a:cubicBezTo>
                    <a:pt x="174986" y="6051"/>
                    <a:pt x="175170" y="6049"/>
                    <a:pt x="175340" y="6044"/>
                  </a:cubicBezTo>
                  <a:cubicBezTo>
                    <a:pt x="182187" y="5870"/>
                    <a:pt x="202862" y="3486"/>
                    <a:pt x="206820" y="2971"/>
                  </a:cubicBezTo>
                  <a:lnTo>
                    <a:pt x="206854" y="2088"/>
                  </a:lnTo>
                  <a:lnTo>
                    <a:pt x="206854" y="2088"/>
                  </a:lnTo>
                  <a:cubicBezTo>
                    <a:pt x="202980" y="2616"/>
                    <a:pt x="181150" y="5167"/>
                    <a:pt x="174284" y="5344"/>
                  </a:cubicBezTo>
                  <a:cubicBezTo>
                    <a:pt x="174125" y="5348"/>
                    <a:pt x="173954" y="5350"/>
                    <a:pt x="173772" y="5350"/>
                  </a:cubicBezTo>
                  <a:cubicBezTo>
                    <a:pt x="166128" y="5350"/>
                    <a:pt x="139267" y="1858"/>
                    <a:pt x="132562" y="1515"/>
                  </a:cubicBezTo>
                  <a:cubicBezTo>
                    <a:pt x="126123" y="1186"/>
                    <a:pt x="116585" y="0"/>
                    <a:pt x="10845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21"/>
            <p:cNvSpPr/>
            <p:nvPr/>
          </p:nvSpPr>
          <p:spPr>
            <a:xfrm>
              <a:off x="1557775" y="2765275"/>
              <a:ext cx="394125" cy="35325"/>
            </a:xfrm>
            <a:custGeom>
              <a:avLst/>
              <a:gdLst/>
              <a:ahLst/>
              <a:cxnLst/>
              <a:rect l="l" t="t" r="r" b="b"/>
              <a:pathLst>
                <a:path w="15765" h="1413" extrusionOk="0">
                  <a:moveTo>
                    <a:pt x="15630" y="0"/>
                  </a:moveTo>
                  <a:cubicBezTo>
                    <a:pt x="15624" y="0"/>
                    <a:pt x="15617" y="1"/>
                    <a:pt x="15610" y="2"/>
                  </a:cubicBezTo>
                  <a:cubicBezTo>
                    <a:pt x="9825" y="956"/>
                    <a:pt x="5677" y="1167"/>
                    <a:pt x="3143" y="1167"/>
                  </a:cubicBezTo>
                  <a:cubicBezTo>
                    <a:pt x="1164" y="1167"/>
                    <a:pt x="170" y="1038"/>
                    <a:pt x="148" y="1035"/>
                  </a:cubicBezTo>
                  <a:cubicBezTo>
                    <a:pt x="143" y="1034"/>
                    <a:pt x="138" y="1034"/>
                    <a:pt x="133" y="1034"/>
                  </a:cubicBezTo>
                  <a:cubicBezTo>
                    <a:pt x="72" y="1034"/>
                    <a:pt x="20" y="1077"/>
                    <a:pt x="10" y="1141"/>
                  </a:cubicBezTo>
                  <a:cubicBezTo>
                    <a:pt x="0" y="1206"/>
                    <a:pt x="47" y="1268"/>
                    <a:pt x="115" y="1279"/>
                  </a:cubicBezTo>
                  <a:cubicBezTo>
                    <a:pt x="139" y="1282"/>
                    <a:pt x="1144" y="1412"/>
                    <a:pt x="3144" y="1412"/>
                  </a:cubicBezTo>
                  <a:cubicBezTo>
                    <a:pt x="5691" y="1412"/>
                    <a:pt x="9854" y="1201"/>
                    <a:pt x="15651" y="246"/>
                  </a:cubicBezTo>
                  <a:cubicBezTo>
                    <a:pt x="15717" y="233"/>
                    <a:pt x="15764" y="171"/>
                    <a:pt x="15752" y="103"/>
                  </a:cubicBezTo>
                  <a:cubicBezTo>
                    <a:pt x="15742" y="44"/>
                    <a:pt x="15690" y="0"/>
                    <a:pt x="15630"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21"/>
            <p:cNvSpPr/>
            <p:nvPr/>
          </p:nvSpPr>
          <p:spPr>
            <a:xfrm>
              <a:off x="1885075" y="2705025"/>
              <a:ext cx="256200" cy="31975"/>
            </a:xfrm>
            <a:custGeom>
              <a:avLst/>
              <a:gdLst/>
              <a:ahLst/>
              <a:cxnLst/>
              <a:rect l="l" t="t" r="r" b="b"/>
              <a:pathLst>
                <a:path w="10248" h="1279" extrusionOk="0">
                  <a:moveTo>
                    <a:pt x="10115" y="0"/>
                  </a:moveTo>
                  <a:cubicBezTo>
                    <a:pt x="10110" y="0"/>
                    <a:pt x="10104" y="1"/>
                    <a:pt x="10098" y="1"/>
                  </a:cubicBezTo>
                  <a:cubicBezTo>
                    <a:pt x="7038" y="455"/>
                    <a:pt x="187" y="1028"/>
                    <a:pt x="119" y="1034"/>
                  </a:cubicBezTo>
                  <a:cubicBezTo>
                    <a:pt x="50" y="1037"/>
                    <a:pt x="1" y="1098"/>
                    <a:pt x="5" y="1166"/>
                  </a:cubicBezTo>
                  <a:cubicBezTo>
                    <a:pt x="11" y="1230"/>
                    <a:pt x="64" y="1278"/>
                    <a:pt x="128" y="1278"/>
                  </a:cubicBezTo>
                  <a:lnTo>
                    <a:pt x="137" y="1278"/>
                  </a:lnTo>
                  <a:cubicBezTo>
                    <a:pt x="207" y="1274"/>
                    <a:pt x="7068" y="699"/>
                    <a:pt x="10135" y="244"/>
                  </a:cubicBezTo>
                  <a:cubicBezTo>
                    <a:pt x="10201" y="234"/>
                    <a:pt x="10247" y="172"/>
                    <a:pt x="10238" y="104"/>
                  </a:cubicBezTo>
                  <a:cubicBezTo>
                    <a:pt x="10229" y="44"/>
                    <a:pt x="10177" y="0"/>
                    <a:pt x="1011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21"/>
            <p:cNvSpPr/>
            <p:nvPr/>
          </p:nvSpPr>
          <p:spPr>
            <a:xfrm>
              <a:off x="1221450" y="2690100"/>
              <a:ext cx="5175800" cy="505375"/>
            </a:xfrm>
            <a:custGeom>
              <a:avLst/>
              <a:gdLst/>
              <a:ahLst/>
              <a:cxnLst/>
              <a:rect l="l" t="t" r="r" b="b"/>
              <a:pathLst>
                <a:path w="207032" h="20215" extrusionOk="0">
                  <a:moveTo>
                    <a:pt x="69716" y="0"/>
                  </a:moveTo>
                  <a:cubicBezTo>
                    <a:pt x="63730" y="0"/>
                    <a:pt x="23944" y="6398"/>
                    <a:pt x="17430" y="6398"/>
                  </a:cubicBezTo>
                  <a:cubicBezTo>
                    <a:pt x="10915" y="6398"/>
                    <a:pt x="1585" y="3458"/>
                    <a:pt x="1" y="3281"/>
                  </a:cubicBezTo>
                  <a:lnTo>
                    <a:pt x="1" y="20214"/>
                  </a:lnTo>
                  <a:lnTo>
                    <a:pt x="206327" y="20214"/>
                  </a:lnTo>
                  <a:lnTo>
                    <a:pt x="207032" y="5873"/>
                  </a:lnTo>
                  <a:lnTo>
                    <a:pt x="207032" y="5873"/>
                  </a:lnTo>
                  <a:cubicBezTo>
                    <a:pt x="206928" y="5877"/>
                    <a:pt x="206814" y="5879"/>
                    <a:pt x="206691" y="5879"/>
                  </a:cubicBezTo>
                  <a:cubicBezTo>
                    <a:pt x="201440" y="5879"/>
                    <a:pt x="179808" y="2251"/>
                    <a:pt x="167422" y="1906"/>
                  </a:cubicBezTo>
                  <a:cubicBezTo>
                    <a:pt x="167185" y="1900"/>
                    <a:pt x="166944" y="1897"/>
                    <a:pt x="166699" y="1897"/>
                  </a:cubicBezTo>
                  <a:cubicBezTo>
                    <a:pt x="154150" y="1897"/>
                    <a:pt x="131208" y="10337"/>
                    <a:pt x="124749" y="10337"/>
                  </a:cubicBezTo>
                  <a:cubicBezTo>
                    <a:pt x="124585" y="10337"/>
                    <a:pt x="124432" y="10331"/>
                    <a:pt x="124290" y="10320"/>
                  </a:cubicBezTo>
                  <a:cubicBezTo>
                    <a:pt x="118430" y="9862"/>
                    <a:pt x="75700" y="0"/>
                    <a:pt x="697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21"/>
            <p:cNvSpPr/>
            <p:nvPr/>
          </p:nvSpPr>
          <p:spPr>
            <a:xfrm>
              <a:off x="1221500" y="2591025"/>
              <a:ext cx="5175750" cy="388350"/>
            </a:xfrm>
            <a:custGeom>
              <a:avLst/>
              <a:gdLst/>
              <a:ahLst/>
              <a:cxnLst/>
              <a:rect l="l" t="t" r="r" b="b"/>
              <a:pathLst>
                <a:path w="207030" h="15534" extrusionOk="0">
                  <a:moveTo>
                    <a:pt x="57774" y="0"/>
                  </a:moveTo>
                  <a:cubicBezTo>
                    <a:pt x="57603" y="0"/>
                    <a:pt x="57453" y="30"/>
                    <a:pt x="57324" y="94"/>
                  </a:cubicBezTo>
                  <a:cubicBezTo>
                    <a:pt x="56055" y="728"/>
                    <a:pt x="57898" y="2620"/>
                    <a:pt x="57898" y="2620"/>
                  </a:cubicBezTo>
                  <a:cubicBezTo>
                    <a:pt x="57898" y="2620"/>
                    <a:pt x="56963" y="2125"/>
                    <a:pt x="56045" y="2125"/>
                  </a:cubicBezTo>
                  <a:cubicBezTo>
                    <a:pt x="55637" y="2125"/>
                    <a:pt x="55232" y="2223"/>
                    <a:pt x="54915" y="2505"/>
                  </a:cubicBezTo>
                  <a:cubicBezTo>
                    <a:pt x="53882" y="3423"/>
                    <a:pt x="54800" y="4687"/>
                    <a:pt x="54800" y="4687"/>
                  </a:cubicBezTo>
                  <a:cubicBezTo>
                    <a:pt x="54800" y="4687"/>
                    <a:pt x="53468" y="4155"/>
                    <a:pt x="51921" y="4155"/>
                  </a:cubicBezTo>
                  <a:cubicBezTo>
                    <a:pt x="51436" y="4155"/>
                    <a:pt x="50931" y="4207"/>
                    <a:pt x="50438" y="4344"/>
                  </a:cubicBezTo>
                  <a:cubicBezTo>
                    <a:pt x="49191" y="4689"/>
                    <a:pt x="48615" y="5453"/>
                    <a:pt x="48352" y="6006"/>
                  </a:cubicBezTo>
                  <a:cubicBezTo>
                    <a:pt x="35498" y="7786"/>
                    <a:pt x="21121" y="9841"/>
                    <a:pt x="17429" y="9841"/>
                  </a:cubicBezTo>
                  <a:cubicBezTo>
                    <a:pt x="10917" y="9841"/>
                    <a:pt x="1585" y="6901"/>
                    <a:pt x="0" y="6724"/>
                  </a:cubicBezTo>
                  <a:lnTo>
                    <a:pt x="0" y="7778"/>
                  </a:lnTo>
                  <a:cubicBezTo>
                    <a:pt x="1585" y="7955"/>
                    <a:pt x="10917" y="11598"/>
                    <a:pt x="17429" y="11598"/>
                  </a:cubicBezTo>
                  <a:cubicBezTo>
                    <a:pt x="23943" y="11598"/>
                    <a:pt x="63729" y="4495"/>
                    <a:pt x="69715" y="4495"/>
                  </a:cubicBezTo>
                  <a:cubicBezTo>
                    <a:pt x="75702" y="4495"/>
                    <a:pt x="118431" y="15060"/>
                    <a:pt x="124290" y="15518"/>
                  </a:cubicBezTo>
                  <a:cubicBezTo>
                    <a:pt x="124422" y="15528"/>
                    <a:pt x="124564" y="15533"/>
                    <a:pt x="124715" y="15533"/>
                  </a:cubicBezTo>
                  <a:cubicBezTo>
                    <a:pt x="131137" y="15533"/>
                    <a:pt x="154189" y="6391"/>
                    <a:pt x="166747" y="6391"/>
                  </a:cubicBezTo>
                  <a:cubicBezTo>
                    <a:pt x="166975" y="6391"/>
                    <a:pt x="167200" y="6394"/>
                    <a:pt x="167421" y="6400"/>
                  </a:cubicBezTo>
                  <a:cubicBezTo>
                    <a:pt x="179735" y="6742"/>
                    <a:pt x="201196" y="9848"/>
                    <a:pt x="206596" y="9848"/>
                  </a:cubicBezTo>
                  <a:cubicBezTo>
                    <a:pt x="206745" y="9848"/>
                    <a:pt x="206881" y="9846"/>
                    <a:pt x="207005" y="9841"/>
                  </a:cubicBezTo>
                  <a:lnTo>
                    <a:pt x="207030" y="9313"/>
                  </a:lnTo>
                  <a:lnTo>
                    <a:pt x="207030" y="9313"/>
                  </a:lnTo>
                  <a:cubicBezTo>
                    <a:pt x="206929" y="9317"/>
                    <a:pt x="206820" y="9318"/>
                    <a:pt x="206702" y="9318"/>
                  </a:cubicBezTo>
                  <a:cubicBezTo>
                    <a:pt x="201905" y="9318"/>
                    <a:pt x="183287" y="6262"/>
                    <a:pt x="170670" y="5492"/>
                  </a:cubicBezTo>
                  <a:cubicBezTo>
                    <a:pt x="170723" y="5487"/>
                    <a:pt x="170753" y="5487"/>
                    <a:pt x="170753" y="5487"/>
                  </a:cubicBezTo>
                  <a:cubicBezTo>
                    <a:pt x="167609" y="5285"/>
                    <a:pt x="162911" y="5056"/>
                    <a:pt x="159933" y="5056"/>
                  </a:cubicBezTo>
                  <a:cubicBezTo>
                    <a:pt x="158668" y="5056"/>
                    <a:pt x="157714" y="5098"/>
                    <a:pt x="157320" y="5200"/>
                  </a:cubicBezTo>
                  <a:cubicBezTo>
                    <a:pt x="156000" y="5543"/>
                    <a:pt x="156977" y="6177"/>
                    <a:pt x="156977" y="6177"/>
                  </a:cubicBezTo>
                  <a:cubicBezTo>
                    <a:pt x="156977" y="6177"/>
                    <a:pt x="156155" y="6158"/>
                    <a:pt x="155090" y="6158"/>
                  </a:cubicBezTo>
                  <a:cubicBezTo>
                    <a:pt x="153498" y="6158"/>
                    <a:pt x="151362" y="6200"/>
                    <a:pt x="150606" y="6405"/>
                  </a:cubicBezTo>
                  <a:cubicBezTo>
                    <a:pt x="149342" y="6750"/>
                    <a:pt x="149745" y="7210"/>
                    <a:pt x="149745" y="7210"/>
                  </a:cubicBezTo>
                  <a:cubicBezTo>
                    <a:pt x="149745" y="7210"/>
                    <a:pt x="148072" y="7065"/>
                    <a:pt x="145935" y="7065"/>
                  </a:cubicBezTo>
                  <a:cubicBezTo>
                    <a:pt x="144035" y="7065"/>
                    <a:pt x="141769" y="7179"/>
                    <a:pt x="139986" y="7612"/>
                  </a:cubicBezTo>
                  <a:cubicBezTo>
                    <a:pt x="136200" y="8530"/>
                    <a:pt x="137748" y="10425"/>
                    <a:pt x="137748" y="10425"/>
                  </a:cubicBezTo>
                  <a:cubicBezTo>
                    <a:pt x="137748" y="10425"/>
                    <a:pt x="132213" y="11408"/>
                    <a:pt x="131705" y="12589"/>
                  </a:cubicBezTo>
                  <a:cubicBezTo>
                    <a:pt x="128700" y="13306"/>
                    <a:pt x="126260" y="13774"/>
                    <a:pt x="124739" y="13774"/>
                  </a:cubicBezTo>
                  <a:cubicBezTo>
                    <a:pt x="124578" y="13774"/>
                    <a:pt x="124428" y="13769"/>
                    <a:pt x="124288" y="13758"/>
                  </a:cubicBezTo>
                  <a:cubicBezTo>
                    <a:pt x="120344" y="13449"/>
                    <a:pt x="99704" y="8883"/>
                    <a:pt x="84800" y="5930"/>
                  </a:cubicBezTo>
                  <a:cubicBezTo>
                    <a:pt x="77145" y="4329"/>
                    <a:pt x="70751" y="1803"/>
                    <a:pt x="68590" y="1803"/>
                  </a:cubicBezTo>
                  <a:cubicBezTo>
                    <a:pt x="68502" y="1803"/>
                    <a:pt x="68421" y="1807"/>
                    <a:pt x="68347" y="1815"/>
                  </a:cubicBezTo>
                  <a:cubicBezTo>
                    <a:pt x="66395" y="2045"/>
                    <a:pt x="67314" y="3308"/>
                    <a:pt x="67314" y="3308"/>
                  </a:cubicBezTo>
                  <a:cubicBezTo>
                    <a:pt x="67314" y="3308"/>
                    <a:pt x="64481" y="2733"/>
                    <a:pt x="62376" y="1815"/>
                  </a:cubicBezTo>
                  <a:cubicBezTo>
                    <a:pt x="60300" y="909"/>
                    <a:pt x="58721" y="0"/>
                    <a:pt x="57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21"/>
            <p:cNvSpPr/>
            <p:nvPr/>
          </p:nvSpPr>
          <p:spPr>
            <a:xfrm>
              <a:off x="2813175" y="2583775"/>
              <a:ext cx="43600" cy="26825"/>
            </a:xfrm>
            <a:custGeom>
              <a:avLst/>
              <a:gdLst/>
              <a:ahLst/>
              <a:cxnLst/>
              <a:rect l="l" t="t" r="r" b="b"/>
              <a:pathLst>
                <a:path w="1744" h="1073" extrusionOk="0">
                  <a:moveTo>
                    <a:pt x="486" y="1"/>
                  </a:moveTo>
                  <a:cubicBezTo>
                    <a:pt x="372" y="1"/>
                    <a:pt x="277" y="45"/>
                    <a:pt x="219" y="151"/>
                  </a:cubicBezTo>
                  <a:cubicBezTo>
                    <a:pt x="1" y="554"/>
                    <a:pt x="838" y="1073"/>
                    <a:pt x="1249" y="1073"/>
                  </a:cubicBezTo>
                  <a:cubicBezTo>
                    <a:pt x="1315" y="1073"/>
                    <a:pt x="1369" y="1060"/>
                    <a:pt x="1407" y="1031"/>
                  </a:cubicBezTo>
                  <a:cubicBezTo>
                    <a:pt x="1743" y="774"/>
                    <a:pt x="959" y="1"/>
                    <a:pt x="4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21"/>
            <p:cNvSpPr/>
            <p:nvPr/>
          </p:nvSpPr>
          <p:spPr>
            <a:xfrm>
              <a:off x="2574950" y="2595275"/>
              <a:ext cx="43600" cy="26825"/>
            </a:xfrm>
            <a:custGeom>
              <a:avLst/>
              <a:gdLst/>
              <a:ahLst/>
              <a:cxnLst/>
              <a:rect l="l" t="t" r="r" b="b"/>
              <a:pathLst>
                <a:path w="1744" h="1073" extrusionOk="0">
                  <a:moveTo>
                    <a:pt x="486" y="1"/>
                  </a:moveTo>
                  <a:cubicBezTo>
                    <a:pt x="372" y="1"/>
                    <a:pt x="277" y="45"/>
                    <a:pt x="219" y="151"/>
                  </a:cubicBezTo>
                  <a:cubicBezTo>
                    <a:pt x="1" y="554"/>
                    <a:pt x="838" y="1073"/>
                    <a:pt x="1249" y="1073"/>
                  </a:cubicBezTo>
                  <a:cubicBezTo>
                    <a:pt x="1315" y="1073"/>
                    <a:pt x="1369" y="1059"/>
                    <a:pt x="1407" y="1030"/>
                  </a:cubicBezTo>
                  <a:cubicBezTo>
                    <a:pt x="1743" y="773"/>
                    <a:pt x="959" y="1"/>
                    <a:pt x="4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21"/>
            <p:cNvSpPr/>
            <p:nvPr/>
          </p:nvSpPr>
          <p:spPr>
            <a:xfrm>
              <a:off x="2525600" y="2650900"/>
              <a:ext cx="34550" cy="21525"/>
            </a:xfrm>
            <a:custGeom>
              <a:avLst/>
              <a:gdLst/>
              <a:ahLst/>
              <a:cxnLst/>
              <a:rect l="l" t="t" r="r" b="b"/>
              <a:pathLst>
                <a:path w="1382" h="861" extrusionOk="0">
                  <a:moveTo>
                    <a:pt x="387" y="0"/>
                  </a:moveTo>
                  <a:cubicBezTo>
                    <a:pt x="300" y="0"/>
                    <a:pt x="226" y="35"/>
                    <a:pt x="180" y="116"/>
                  </a:cubicBezTo>
                  <a:cubicBezTo>
                    <a:pt x="1" y="434"/>
                    <a:pt x="667" y="860"/>
                    <a:pt x="991" y="860"/>
                  </a:cubicBezTo>
                  <a:cubicBezTo>
                    <a:pt x="1040" y="860"/>
                    <a:pt x="1081" y="851"/>
                    <a:pt x="1111" y="829"/>
                  </a:cubicBezTo>
                  <a:cubicBezTo>
                    <a:pt x="1381" y="629"/>
                    <a:pt x="761" y="0"/>
                    <a:pt x="38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21"/>
            <p:cNvSpPr/>
            <p:nvPr/>
          </p:nvSpPr>
          <p:spPr>
            <a:xfrm>
              <a:off x="2765450" y="2555200"/>
              <a:ext cx="28225" cy="16975"/>
            </a:xfrm>
            <a:custGeom>
              <a:avLst/>
              <a:gdLst/>
              <a:ahLst/>
              <a:cxnLst/>
              <a:rect l="l" t="t" r="r" b="b"/>
              <a:pathLst>
                <a:path w="1129" h="679" extrusionOk="0">
                  <a:moveTo>
                    <a:pt x="400" y="0"/>
                  </a:moveTo>
                  <a:cubicBezTo>
                    <a:pt x="302" y="0"/>
                    <a:pt x="214" y="42"/>
                    <a:pt x="159" y="147"/>
                  </a:cubicBezTo>
                  <a:cubicBezTo>
                    <a:pt x="1" y="443"/>
                    <a:pt x="400" y="679"/>
                    <a:pt x="684" y="679"/>
                  </a:cubicBezTo>
                  <a:cubicBezTo>
                    <a:pt x="758" y="679"/>
                    <a:pt x="824" y="663"/>
                    <a:pt x="870" y="628"/>
                  </a:cubicBezTo>
                  <a:cubicBezTo>
                    <a:pt x="1128" y="435"/>
                    <a:pt x="714" y="0"/>
                    <a:pt x="400"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21"/>
            <p:cNvSpPr/>
            <p:nvPr/>
          </p:nvSpPr>
          <p:spPr>
            <a:xfrm>
              <a:off x="2460200" y="2640300"/>
              <a:ext cx="21375" cy="12800"/>
            </a:xfrm>
            <a:custGeom>
              <a:avLst/>
              <a:gdLst/>
              <a:ahLst/>
              <a:cxnLst/>
              <a:rect l="l" t="t" r="r" b="b"/>
              <a:pathLst>
                <a:path w="855" h="512" extrusionOk="0">
                  <a:moveTo>
                    <a:pt x="303" y="1"/>
                  </a:moveTo>
                  <a:cubicBezTo>
                    <a:pt x="229" y="1"/>
                    <a:pt x="163" y="33"/>
                    <a:pt x="121" y="112"/>
                  </a:cubicBezTo>
                  <a:cubicBezTo>
                    <a:pt x="1" y="335"/>
                    <a:pt x="302" y="512"/>
                    <a:pt x="518" y="512"/>
                  </a:cubicBezTo>
                  <a:cubicBezTo>
                    <a:pt x="574" y="512"/>
                    <a:pt x="624" y="500"/>
                    <a:pt x="659" y="473"/>
                  </a:cubicBezTo>
                  <a:cubicBezTo>
                    <a:pt x="854" y="329"/>
                    <a:pt x="540" y="1"/>
                    <a:pt x="303"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21"/>
            <p:cNvSpPr/>
            <p:nvPr/>
          </p:nvSpPr>
          <p:spPr>
            <a:xfrm>
              <a:off x="2752125" y="2506425"/>
              <a:ext cx="16550" cy="10475"/>
            </a:xfrm>
            <a:custGeom>
              <a:avLst/>
              <a:gdLst/>
              <a:ahLst/>
              <a:cxnLst/>
              <a:rect l="l" t="t" r="r" b="b"/>
              <a:pathLst>
                <a:path w="662" h="419" extrusionOk="0">
                  <a:moveTo>
                    <a:pt x="248" y="1"/>
                  </a:moveTo>
                  <a:cubicBezTo>
                    <a:pt x="203" y="1"/>
                    <a:pt x="160" y="19"/>
                    <a:pt x="126" y="64"/>
                  </a:cubicBezTo>
                  <a:cubicBezTo>
                    <a:pt x="1" y="233"/>
                    <a:pt x="254" y="419"/>
                    <a:pt x="418" y="419"/>
                  </a:cubicBezTo>
                  <a:cubicBezTo>
                    <a:pt x="445" y="419"/>
                    <a:pt x="470" y="414"/>
                    <a:pt x="490" y="403"/>
                  </a:cubicBezTo>
                  <a:cubicBezTo>
                    <a:pt x="662" y="311"/>
                    <a:pt x="433" y="1"/>
                    <a:pt x="24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21"/>
            <p:cNvSpPr/>
            <p:nvPr/>
          </p:nvSpPr>
          <p:spPr>
            <a:xfrm>
              <a:off x="2499850" y="2556050"/>
              <a:ext cx="16550" cy="10450"/>
            </a:xfrm>
            <a:custGeom>
              <a:avLst/>
              <a:gdLst/>
              <a:ahLst/>
              <a:cxnLst/>
              <a:rect l="l" t="t" r="r" b="b"/>
              <a:pathLst>
                <a:path w="662" h="418" extrusionOk="0">
                  <a:moveTo>
                    <a:pt x="247" y="0"/>
                  </a:moveTo>
                  <a:cubicBezTo>
                    <a:pt x="201" y="0"/>
                    <a:pt x="158" y="19"/>
                    <a:pt x="124" y="64"/>
                  </a:cubicBezTo>
                  <a:cubicBezTo>
                    <a:pt x="0" y="233"/>
                    <a:pt x="252" y="417"/>
                    <a:pt x="416" y="417"/>
                  </a:cubicBezTo>
                  <a:cubicBezTo>
                    <a:pt x="443" y="417"/>
                    <a:pt x="468" y="412"/>
                    <a:pt x="488" y="401"/>
                  </a:cubicBezTo>
                  <a:cubicBezTo>
                    <a:pt x="661" y="309"/>
                    <a:pt x="432" y="0"/>
                    <a:pt x="24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21"/>
            <p:cNvSpPr/>
            <p:nvPr/>
          </p:nvSpPr>
          <p:spPr>
            <a:xfrm>
              <a:off x="2884975" y="2580400"/>
              <a:ext cx="16575" cy="10450"/>
            </a:xfrm>
            <a:custGeom>
              <a:avLst/>
              <a:gdLst/>
              <a:ahLst/>
              <a:cxnLst/>
              <a:rect l="l" t="t" r="r" b="b"/>
              <a:pathLst>
                <a:path w="663" h="418" extrusionOk="0">
                  <a:moveTo>
                    <a:pt x="248" y="1"/>
                  </a:moveTo>
                  <a:cubicBezTo>
                    <a:pt x="202" y="1"/>
                    <a:pt x="159" y="19"/>
                    <a:pt x="126" y="64"/>
                  </a:cubicBezTo>
                  <a:cubicBezTo>
                    <a:pt x="0" y="233"/>
                    <a:pt x="256" y="418"/>
                    <a:pt x="420" y="418"/>
                  </a:cubicBezTo>
                  <a:cubicBezTo>
                    <a:pt x="446" y="418"/>
                    <a:pt x="470" y="413"/>
                    <a:pt x="489" y="403"/>
                  </a:cubicBezTo>
                  <a:cubicBezTo>
                    <a:pt x="663" y="311"/>
                    <a:pt x="433" y="1"/>
                    <a:pt x="24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21"/>
            <p:cNvSpPr/>
            <p:nvPr/>
          </p:nvSpPr>
          <p:spPr>
            <a:xfrm>
              <a:off x="2929125" y="2741200"/>
              <a:ext cx="487250" cy="94025"/>
            </a:xfrm>
            <a:custGeom>
              <a:avLst/>
              <a:gdLst/>
              <a:ahLst/>
              <a:cxnLst/>
              <a:rect l="l" t="t" r="r" b="b"/>
              <a:pathLst>
                <a:path w="19490" h="3761" extrusionOk="0">
                  <a:moveTo>
                    <a:pt x="601" y="1"/>
                  </a:moveTo>
                  <a:cubicBezTo>
                    <a:pt x="422" y="1"/>
                    <a:pt x="267" y="8"/>
                    <a:pt x="138" y="24"/>
                  </a:cubicBezTo>
                  <a:cubicBezTo>
                    <a:pt x="58" y="33"/>
                    <a:pt x="0" y="108"/>
                    <a:pt x="11" y="188"/>
                  </a:cubicBezTo>
                  <a:cubicBezTo>
                    <a:pt x="20" y="266"/>
                    <a:pt x="86" y="320"/>
                    <a:pt x="161" y="320"/>
                  </a:cubicBezTo>
                  <a:cubicBezTo>
                    <a:pt x="166" y="320"/>
                    <a:pt x="171" y="319"/>
                    <a:pt x="176" y="319"/>
                  </a:cubicBezTo>
                  <a:cubicBezTo>
                    <a:pt x="297" y="304"/>
                    <a:pt x="443" y="297"/>
                    <a:pt x="611" y="297"/>
                  </a:cubicBezTo>
                  <a:cubicBezTo>
                    <a:pt x="4349" y="297"/>
                    <a:pt x="19141" y="3724"/>
                    <a:pt x="19297" y="3759"/>
                  </a:cubicBezTo>
                  <a:cubicBezTo>
                    <a:pt x="19307" y="3759"/>
                    <a:pt x="19318" y="3761"/>
                    <a:pt x="19328" y="3761"/>
                  </a:cubicBezTo>
                  <a:cubicBezTo>
                    <a:pt x="19397" y="3761"/>
                    <a:pt x="19457" y="3714"/>
                    <a:pt x="19473" y="3647"/>
                  </a:cubicBezTo>
                  <a:cubicBezTo>
                    <a:pt x="19490" y="3567"/>
                    <a:pt x="19442" y="3488"/>
                    <a:pt x="19361" y="3470"/>
                  </a:cubicBezTo>
                  <a:cubicBezTo>
                    <a:pt x="18726" y="3322"/>
                    <a:pt x="4385" y="1"/>
                    <a:pt x="60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21"/>
            <p:cNvSpPr/>
            <p:nvPr/>
          </p:nvSpPr>
          <p:spPr>
            <a:xfrm>
              <a:off x="1221450" y="2690100"/>
              <a:ext cx="5175800" cy="505375"/>
            </a:xfrm>
            <a:custGeom>
              <a:avLst/>
              <a:gdLst/>
              <a:ahLst/>
              <a:cxnLst/>
              <a:rect l="l" t="t" r="r" b="b"/>
              <a:pathLst>
                <a:path w="207032" h="20215" extrusionOk="0">
                  <a:moveTo>
                    <a:pt x="69716" y="0"/>
                  </a:moveTo>
                  <a:cubicBezTo>
                    <a:pt x="63730" y="0"/>
                    <a:pt x="23944" y="6398"/>
                    <a:pt x="17430" y="6398"/>
                  </a:cubicBezTo>
                  <a:cubicBezTo>
                    <a:pt x="10915" y="6398"/>
                    <a:pt x="1585" y="3458"/>
                    <a:pt x="1" y="3281"/>
                  </a:cubicBezTo>
                  <a:lnTo>
                    <a:pt x="1" y="20214"/>
                  </a:lnTo>
                  <a:lnTo>
                    <a:pt x="206327" y="20214"/>
                  </a:lnTo>
                  <a:lnTo>
                    <a:pt x="207032" y="5873"/>
                  </a:lnTo>
                  <a:lnTo>
                    <a:pt x="207032" y="5873"/>
                  </a:lnTo>
                  <a:cubicBezTo>
                    <a:pt x="206928" y="5877"/>
                    <a:pt x="206814" y="5879"/>
                    <a:pt x="206691" y="5879"/>
                  </a:cubicBezTo>
                  <a:cubicBezTo>
                    <a:pt x="201440" y="5879"/>
                    <a:pt x="179808" y="2251"/>
                    <a:pt x="167422" y="1906"/>
                  </a:cubicBezTo>
                  <a:cubicBezTo>
                    <a:pt x="167185" y="1900"/>
                    <a:pt x="166944" y="1897"/>
                    <a:pt x="166699" y="1897"/>
                  </a:cubicBezTo>
                  <a:cubicBezTo>
                    <a:pt x="154150" y="1897"/>
                    <a:pt x="131208" y="10337"/>
                    <a:pt x="124749" y="10337"/>
                  </a:cubicBezTo>
                  <a:cubicBezTo>
                    <a:pt x="124585" y="10337"/>
                    <a:pt x="124432" y="10331"/>
                    <a:pt x="124290" y="10320"/>
                  </a:cubicBezTo>
                  <a:cubicBezTo>
                    <a:pt x="118430" y="9862"/>
                    <a:pt x="75700" y="0"/>
                    <a:pt x="6971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21"/>
            <p:cNvSpPr/>
            <p:nvPr/>
          </p:nvSpPr>
          <p:spPr>
            <a:xfrm>
              <a:off x="1221500" y="2591025"/>
              <a:ext cx="5175750" cy="388350"/>
            </a:xfrm>
            <a:custGeom>
              <a:avLst/>
              <a:gdLst/>
              <a:ahLst/>
              <a:cxnLst/>
              <a:rect l="l" t="t" r="r" b="b"/>
              <a:pathLst>
                <a:path w="207030" h="15534" extrusionOk="0">
                  <a:moveTo>
                    <a:pt x="57774" y="0"/>
                  </a:moveTo>
                  <a:cubicBezTo>
                    <a:pt x="57603" y="0"/>
                    <a:pt x="57453" y="30"/>
                    <a:pt x="57324" y="94"/>
                  </a:cubicBezTo>
                  <a:cubicBezTo>
                    <a:pt x="56055" y="728"/>
                    <a:pt x="57898" y="2620"/>
                    <a:pt x="57898" y="2620"/>
                  </a:cubicBezTo>
                  <a:cubicBezTo>
                    <a:pt x="57898" y="2620"/>
                    <a:pt x="56963" y="2125"/>
                    <a:pt x="56045" y="2125"/>
                  </a:cubicBezTo>
                  <a:cubicBezTo>
                    <a:pt x="55637" y="2125"/>
                    <a:pt x="55232" y="2223"/>
                    <a:pt x="54915" y="2505"/>
                  </a:cubicBezTo>
                  <a:cubicBezTo>
                    <a:pt x="53882" y="3423"/>
                    <a:pt x="54800" y="4687"/>
                    <a:pt x="54800" y="4687"/>
                  </a:cubicBezTo>
                  <a:cubicBezTo>
                    <a:pt x="54800" y="4687"/>
                    <a:pt x="53468" y="4155"/>
                    <a:pt x="51921" y="4155"/>
                  </a:cubicBezTo>
                  <a:cubicBezTo>
                    <a:pt x="51436" y="4155"/>
                    <a:pt x="50931" y="4207"/>
                    <a:pt x="50438" y="4344"/>
                  </a:cubicBezTo>
                  <a:cubicBezTo>
                    <a:pt x="49191" y="4689"/>
                    <a:pt x="48615" y="5453"/>
                    <a:pt x="48352" y="6006"/>
                  </a:cubicBezTo>
                  <a:cubicBezTo>
                    <a:pt x="35498" y="7786"/>
                    <a:pt x="21121" y="9841"/>
                    <a:pt x="17429" y="9841"/>
                  </a:cubicBezTo>
                  <a:cubicBezTo>
                    <a:pt x="10917" y="9841"/>
                    <a:pt x="1585" y="6901"/>
                    <a:pt x="0" y="6724"/>
                  </a:cubicBezTo>
                  <a:lnTo>
                    <a:pt x="0" y="7778"/>
                  </a:lnTo>
                  <a:cubicBezTo>
                    <a:pt x="1585" y="7955"/>
                    <a:pt x="10917" y="11598"/>
                    <a:pt x="17429" y="11598"/>
                  </a:cubicBezTo>
                  <a:cubicBezTo>
                    <a:pt x="23943" y="11598"/>
                    <a:pt x="63729" y="4495"/>
                    <a:pt x="69715" y="4495"/>
                  </a:cubicBezTo>
                  <a:cubicBezTo>
                    <a:pt x="75702" y="4495"/>
                    <a:pt x="118431" y="15060"/>
                    <a:pt x="124290" y="15518"/>
                  </a:cubicBezTo>
                  <a:cubicBezTo>
                    <a:pt x="124422" y="15528"/>
                    <a:pt x="124564" y="15533"/>
                    <a:pt x="124715" y="15533"/>
                  </a:cubicBezTo>
                  <a:cubicBezTo>
                    <a:pt x="131137" y="15533"/>
                    <a:pt x="154189" y="6391"/>
                    <a:pt x="166747" y="6391"/>
                  </a:cubicBezTo>
                  <a:cubicBezTo>
                    <a:pt x="166975" y="6391"/>
                    <a:pt x="167200" y="6394"/>
                    <a:pt x="167421" y="6400"/>
                  </a:cubicBezTo>
                  <a:cubicBezTo>
                    <a:pt x="179735" y="6742"/>
                    <a:pt x="201196" y="9848"/>
                    <a:pt x="206596" y="9848"/>
                  </a:cubicBezTo>
                  <a:cubicBezTo>
                    <a:pt x="206745" y="9848"/>
                    <a:pt x="206881" y="9846"/>
                    <a:pt x="207005" y="9841"/>
                  </a:cubicBezTo>
                  <a:lnTo>
                    <a:pt x="207030" y="9313"/>
                  </a:lnTo>
                  <a:lnTo>
                    <a:pt x="207030" y="9313"/>
                  </a:lnTo>
                  <a:cubicBezTo>
                    <a:pt x="206929" y="9317"/>
                    <a:pt x="206820" y="9318"/>
                    <a:pt x="206702" y="9318"/>
                  </a:cubicBezTo>
                  <a:cubicBezTo>
                    <a:pt x="201905" y="9318"/>
                    <a:pt x="183287" y="6262"/>
                    <a:pt x="170670" y="5492"/>
                  </a:cubicBezTo>
                  <a:cubicBezTo>
                    <a:pt x="170723" y="5487"/>
                    <a:pt x="170753" y="5487"/>
                    <a:pt x="170753" y="5487"/>
                  </a:cubicBezTo>
                  <a:cubicBezTo>
                    <a:pt x="167609" y="5285"/>
                    <a:pt x="162911" y="5056"/>
                    <a:pt x="159933" y="5056"/>
                  </a:cubicBezTo>
                  <a:cubicBezTo>
                    <a:pt x="158668" y="5056"/>
                    <a:pt x="157714" y="5098"/>
                    <a:pt x="157320" y="5200"/>
                  </a:cubicBezTo>
                  <a:cubicBezTo>
                    <a:pt x="156000" y="5543"/>
                    <a:pt x="156977" y="6177"/>
                    <a:pt x="156977" y="6177"/>
                  </a:cubicBezTo>
                  <a:cubicBezTo>
                    <a:pt x="156977" y="6177"/>
                    <a:pt x="156155" y="6158"/>
                    <a:pt x="155090" y="6158"/>
                  </a:cubicBezTo>
                  <a:cubicBezTo>
                    <a:pt x="153498" y="6158"/>
                    <a:pt x="151362" y="6200"/>
                    <a:pt x="150606" y="6405"/>
                  </a:cubicBezTo>
                  <a:cubicBezTo>
                    <a:pt x="149342" y="6750"/>
                    <a:pt x="149745" y="7210"/>
                    <a:pt x="149745" y="7210"/>
                  </a:cubicBezTo>
                  <a:cubicBezTo>
                    <a:pt x="149745" y="7210"/>
                    <a:pt x="148072" y="7065"/>
                    <a:pt x="145935" y="7065"/>
                  </a:cubicBezTo>
                  <a:cubicBezTo>
                    <a:pt x="144035" y="7065"/>
                    <a:pt x="141769" y="7179"/>
                    <a:pt x="139986" y="7612"/>
                  </a:cubicBezTo>
                  <a:cubicBezTo>
                    <a:pt x="136200" y="8530"/>
                    <a:pt x="137748" y="10425"/>
                    <a:pt x="137748" y="10425"/>
                  </a:cubicBezTo>
                  <a:cubicBezTo>
                    <a:pt x="137748" y="10425"/>
                    <a:pt x="132213" y="11408"/>
                    <a:pt x="131705" y="12589"/>
                  </a:cubicBezTo>
                  <a:cubicBezTo>
                    <a:pt x="128700" y="13306"/>
                    <a:pt x="126260" y="13774"/>
                    <a:pt x="124739" y="13774"/>
                  </a:cubicBezTo>
                  <a:cubicBezTo>
                    <a:pt x="124578" y="13774"/>
                    <a:pt x="124428" y="13769"/>
                    <a:pt x="124288" y="13758"/>
                  </a:cubicBezTo>
                  <a:cubicBezTo>
                    <a:pt x="120344" y="13449"/>
                    <a:pt x="99704" y="8883"/>
                    <a:pt x="84800" y="5930"/>
                  </a:cubicBezTo>
                  <a:cubicBezTo>
                    <a:pt x="77145" y="4329"/>
                    <a:pt x="70751" y="1803"/>
                    <a:pt x="68590" y="1803"/>
                  </a:cubicBezTo>
                  <a:cubicBezTo>
                    <a:pt x="68502" y="1803"/>
                    <a:pt x="68421" y="1807"/>
                    <a:pt x="68347" y="1815"/>
                  </a:cubicBezTo>
                  <a:cubicBezTo>
                    <a:pt x="66395" y="2045"/>
                    <a:pt x="67314" y="3308"/>
                    <a:pt x="67314" y="3308"/>
                  </a:cubicBezTo>
                  <a:cubicBezTo>
                    <a:pt x="67314" y="3308"/>
                    <a:pt x="64481" y="2733"/>
                    <a:pt x="62376" y="1815"/>
                  </a:cubicBezTo>
                  <a:cubicBezTo>
                    <a:pt x="60300" y="909"/>
                    <a:pt x="58721" y="0"/>
                    <a:pt x="5777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21"/>
            <p:cNvSpPr/>
            <p:nvPr/>
          </p:nvSpPr>
          <p:spPr>
            <a:xfrm>
              <a:off x="5969250" y="2173600"/>
              <a:ext cx="273500" cy="18100"/>
            </a:xfrm>
            <a:custGeom>
              <a:avLst/>
              <a:gdLst/>
              <a:ahLst/>
              <a:cxnLst/>
              <a:rect l="l" t="t" r="r" b="b"/>
              <a:pathLst>
                <a:path w="10940" h="724" extrusionOk="0">
                  <a:moveTo>
                    <a:pt x="4487" y="1"/>
                  </a:moveTo>
                  <a:cubicBezTo>
                    <a:pt x="1851" y="1"/>
                    <a:pt x="141" y="244"/>
                    <a:pt x="114" y="246"/>
                  </a:cubicBezTo>
                  <a:cubicBezTo>
                    <a:pt x="47" y="257"/>
                    <a:pt x="0" y="319"/>
                    <a:pt x="10" y="386"/>
                  </a:cubicBezTo>
                  <a:cubicBezTo>
                    <a:pt x="18" y="449"/>
                    <a:pt x="75" y="493"/>
                    <a:pt x="133" y="493"/>
                  </a:cubicBezTo>
                  <a:cubicBezTo>
                    <a:pt x="138" y="493"/>
                    <a:pt x="144" y="493"/>
                    <a:pt x="149" y="492"/>
                  </a:cubicBezTo>
                  <a:cubicBezTo>
                    <a:pt x="178" y="487"/>
                    <a:pt x="1871" y="247"/>
                    <a:pt x="4483" y="247"/>
                  </a:cubicBezTo>
                  <a:cubicBezTo>
                    <a:pt x="6244" y="247"/>
                    <a:pt x="8423" y="356"/>
                    <a:pt x="10790" y="720"/>
                  </a:cubicBezTo>
                  <a:cubicBezTo>
                    <a:pt x="10798" y="723"/>
                    <a:pt x="10804" y="723"/>
                    <a:pt x="10811" y="723"/>
                  </a:cubicBezTo>
                  <a:cubicBezTo>
                    <a:pt x="10868" y="723"/>
                    <a:pt x="10921" y="680"/>
                    <a:pt x="10930" y="616"/>
                  </a:cubicBezTo>
                  <a:cubicBezTo>
                    <a:pt x="10940" y="549"/>
                    <a:pt x="10895" y="486"/>
                    <a:pt x="10828" y="476"/>
                  </a:cubicBezTo>
                  <a:cubicBezTo>
                    <a:pt x="8449" y="111"/>
                    <a:pt x="6259" y="1"/>
                    <a:pt x="448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21"/>
            <p:cNvSpPr/>
            <p:nvPr/>
          </p:nvSpPr>
          <p:spPr>
            <a:xfrm>
              <a:off x="6190425" y="2217150"/>
              <a:ext cx="111275" cy="17575"/>
            </a:xfrm>
            <a:custGeom>
              <a:avLst/>
              <a:gdLst/>
              <a:ahLst/>
              <a:cxnLst/>
              <a:rect l="l" t="t" r="r" b="b"/>
              <a:pathLst>
                <a:path w="4451" h="703" extrusionOk="0">
                  <a:moveTo>
                    <a:pt x="131" y="0"/>
                  </a:moveTo>
                  <a:cubicBezTo>
                    <a:pt x="64" y="0"/>
                    <a:pt x="8" y="48"/>
                    <a:pt x="3" y="115"/>
                  </a:cubicBezTo>
                  <a:cubicBezTo>
                    <a:pt x="0" y="182"/>
                    <a:pt x="50" y="241"/>
                    <a:pt x="118" y="244"/>
                  </a:cubicBezTo>
                  <a:cubicBezTo>
                    <a:pt x="146" y="247"/>
                    <a:pt x="2938" y="420"/>
                    <a:pt x="4290" y="701"/>
                  </a:cubicBezTo>
                  <a:cubicBezTo>
                    <a:pt x="4298" y="702"/>
                    <a:pt x="4309" y="702"/>
                    <a:pt x="4317" y="702"/>
                  </a:cubicBezTo>
                  <a:cubicBezTo>
                    <a:pt x="4373" y="702"/>
                    <a:pt x="4422" y="663"/>
                    <a:pt x="4436" y="608"/>
                  </a:cubicBezTo>
                  <a:cubicBezTo>
                    <a:pt x="4450" y="542"/>
                    <a:pt x="4407" y="475"/>
                    <a:pt x="4342" y="462"/>
                  </a:cubicBezTo>
                  <a:cubicBezTo>
                    <a:pt x="2970" y="177"/>
                    <a:pt x="162" y="2"/>
                    <a:pt x="134" y="0"/>
                  </a:cubicBezTo>
                  <a:cubicBezTo>
                    <a:pt x="133" y="0"/>
                    <a:pt x="132" y="0"/>
                    <a:pt x="13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21"/>
            <p:cNvSpPr/>
            <p:nvPr/>
          </p:nvSpPr>
          <p:spPr>
            <a:xfrm>
              <a:off x="1341400" y="3043350"/>
              <a:ext cx="24325" cy="21450"/>
            </a:xfrm>
            <a:custGeom>
              <a:avLst/>
              <a:gdLst/>
              <a:ahLst/>
              <a:cxnLst/>
              <a:rect l="l" t="t" r="r" b="b"/>
              <a:pathLst>
                <a:path w="973" h="858" extrusionOk="0">
                  <a:moveTo>
                    <a:pt x="495" y="0"/>
                  </a:moveTo>
                  <a:cubicBezTo>
                    <a:pt x="465" y="0"/>
                    <a:pt x="433" y="6"/>
                    <a:pt x="400" y="17"/>
                  </a:cubicBezTo>
                  <a:cubicBezTo>
                    <a:pt x="1" y="152"/>
                    <a:pt x="308" y="825"/>
                    <a:pt x="588" y="856"/>
                  </a:cubicBezTo>
                  <a:cubicBezTo>
                    <a:pt x="597" y="857"/>
                    <a:pt x="607" y="857"/>
                    <a:pt x="615" y="857"/>
                  </a:cubicBezTo>
                  <a:cubicBezTo>
                    <a:pt x="973" y="857"/>
                    <a:pt x="878"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21"/>
            <p:cNvSpPr/>
            <p:nvPr/>
          </p:nvSpPr>
          <p:spPr>
            <a:xfrm>
              <a:off x="1443025" y="3058625"/>
              <a:ext cx="23875" cy="21550"/>
            </a:xfrm>
            <a:custGeom>
              <a:avLst/>
              <a:gdLst/>
              <a:ahLst/>
              <a:cxnLst/>
              <a:rect l="l" t="t" r="r" b="b"/>
              <a:pathLst>
                <a:path w="955" h="862" extrusionOk="0">
                  <a:moveTo>
                    <a:pt x="492" y="0"/>
                  </a:moveTo>
                  <a:cubicBezTo>
                    <a:pt x="465" y="0"/>
                    <a:pt x="436" y="4"/>
                    <a:pt x="406" y="13"/>
                  </a:cubicBezTo>
                  <a:cubicBezTo>
                    <a:pt x="1" y="136"/>
                    <a:pt x="288" y="818"/>
                    <a:pt x="568" y="858"/>
                  </a:cubicBezTo>
                  <a:cubicBezTo>
                    <a:pt x="580" y="860"/>
                    <a:pt x="591" y="861"/>
                    <a:pt x="602" y="861"/>
                  </a:cubicBezTo>
                  <a:cubicBezTo>
                    <a:pt x="954" y="861"/>
                    <a:pt x="879" y="0"/>
                    <a:pt x="4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21"/>
            <p:cNvSpPr/>
            <p:nvPr/>
          </p:nvSpPr>
          <p:spPr>
            <a:xfrm>
              <a:off x="1330850" y="2913125"/>
              <a:ext cx="15250" cy="12200"/>
            </a:xfrm>
            <a:custGeom>
              <a:avLst/>
              <a:gdLst/>
              <a:ahLst/>
              <a:cxnLst/>
              <a:rect l="l" t="t" r="r" b="b"/>
              <a:pathLst>
                <a:path w="610" h="488" extrusionOk="0">
                  <a:moveTo>
                    <a:pt x="293" y="1"/>
                  </a:moveTo>
                  <a:cubicBezTo>
                    <a:pt x="270" y="1"/>
                    <a:pt x="247" y="6"/>
                    <a:pt x="222" y="18"/>
                  </a:cubicBezTo>
                  <a:cubicBezTo>
                    <a:pt x="1" y="127"/>
                    <a:pt x="225" y="487"/>
                    <a:pt x="388" y="487"/>
                  </a:cubicBezTo>
                  <a:cubicBezTo>
                    <a:pt x="388" y="487"/>
                    <a:pt x="388" y="487"/>
                    <a:pt x="389" y="487"/>
                  </a:cubicBezTo>
                  <a:cubicBezTo>
                    <a:pt x="609" y="484"/>
                    <a:pt x="504" y="1"/>
                    <a:pt x="29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21"/>
            <p:cNvSpPr/>
            <p:nvPr/>
          </p:nvSpPr>
          <p:spPr>
            <a:xfrm>
              <a:off x="3856750" y="2473000"/>
              <a:ext cx="1074925" cy="109800"/>
            </a:xfrm>
            <a:custGeom>
              <a:avLst/>
              <a:gdLst/>
              <a:ahLst/>
              <a:cxnLst/>
              <a:rect l="l" t="t" r="r" b="b"/>
              <a:pathLst>
                <a:path w="42997" h="4392" extrusionOk="0">
                  <a:moveTo>
                    <a:pt x="14523" y="0"/>
                  </a:moveTo>
                  <a:cubicBezTo>
                    <a:pt x="11069" y="0"/>
                    <a:pt x="4050" y="724"/>
                    <a:pt x="0" y="1081"/>
                  </a:cubicBezTo>
                  <a:lnTo>
                    <a:pt x="5188" y="1176"/>
                  </a:lnTo>
                  <a:lnTo>
                    <a:pt x="42996" y="4391"/>
                  </a:lnTo>
                  <a:cubicBezTo>
                    <a:pt x="42996" y="4391"/>
                    <a:pt x="42768" y="3550"/>
                    <a:pt x="41314" y="3014"/>
                  </a:cubicBezTo>
                  <a:cubicBezTo>
                    <a:pt x="40636" y="2763"/>
                    <a:pt x="39941" y="2696"/>
                    <a:pt x="39392" y="2696"/>
                  </a:cubicBezTo>
                  <a:cubicBezTo>
                    <a:pt x="38765" y="2696"/>
                    <a:pt x="38329" y="2784"/>
                    <a:pt x="38329" y="2784"/>
                  </a:cubicBezTo>
                  <a:cubicBezTo>
                    <a:pt x="38329" y="2784"/>
                    <a:pt x="37793" y="1484"/>
                    <a:pt x="34196" y="1022"/>
                  </a:cubicBezTo>
                  <a:cubicBezTo>
                    <a:pt x="33092" y="882"/>
                    <a:pt x="31766" y="833"/>
                    <a:pt x="30458" y="833"/>
                  </a:cubicBezTo>
                  <a:cubicBezTo>
                    <a:pt x="27506" y="833"/>
                    <a:pt x="24648" y="1081"/>
                    <a:pt x="24648" y="1081"/>
                  </a:cubicBezTo>
                  <a:cubicBezTo>
                    <a:pt x="24648" y="1081"/>
                    <a:pt x="26217" y="681"/>
                    <a:pt x="25259" y="221"/>
                  </a:cubicBezTo>
                  <a:cubicBezTo>
                    <a:pt x="25041" y="117"/>
                    <a:pt x="24574" y="74"/>
                    <a:pt x="23960" y="74"/>
                  </a:cubicBezTo>
                  <a:cubicBezTo>
                    <a:pt x="21324" y="74"/>
                    <a:pt x="15978" y="852"/>
                    <a:pt x="15978" y="852"/>
                  </a:cubicBezTo>
                  <a:cubicBezTo>
                    <a:pt x="15978" y="852"/>
                    <a:pt x="16898" y="451"/>
                    <a:pt x="16457" y="202"/>
                  </a:cubicBezTo>
                  <a:cubicBezTo>
                    <a:pt x="16203" y="59"/>
                    <a:pt x="15508" y="0"/>
                    <a:pt x="14523"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21"/>
            <p:cNvSpPr/>
            <p:nvPr/>
          </p:nvSpPr>
          <p:spPr>
            <a:xfrm>
              <a:off x="6011250" y="2516375"/>
              <a:ext cx="365975" cy="81100"/>
            </a:xfrm>
            <a:custGeom>
              <a:avLst/>
              <a:gdLst/>
              <a:ahLst/>
              <a:cxnLst/>
              <a:rect l="l" t="t" r="r" b="b"/>
              <a:pathLst>
                <a:path w="14639" h="3244" extrusionOk="0">
                  <a:moveTo>
                    <a:pt x="9678" y="0"/>
                  </a:moveTo>
                  <a:cubicBezTo>
                    <a:pt x="9546" y="0"/>
                    <a:pt x="9401" y="10"/>
                    <a:pt x="9241" y="33"/>
                  </a:cubicBezTo>
                  <a:cubicBezTo>
                    <a:pt x="7635" y="263"/>
                    <a:pt x="5338" y="1985"/>
                    <a:pt x="5338" y="1985"/>
                  </a:cubicBezTo>
                  <a:cubicBezTo>
                    <a:pt x="5338" y="1985"/>
                    <a:pt x="5431" y="1329"/>
                    <a:pt x="4816" y="1329"/>
                  </a:cubicBezTo>
                  <a:cubicBezTo>
                    <a:pt x="4750" y="1329"/>
                    <a:pt x="4675" y="1337"/>
                    <a:pt x="4592" y="1353"/>
                  </a:cubicBezTo>
                  <a:cubicBezTo>
                    <a:pt x="3733" y="1527"/>
                    <a:pt x="3101" y="2673"/>
                    <a:pt x="1" y="3135"/>
                  </a:cubicBezTo>
                  <a:cubicBezTo>
                    <a:pt x="190" y="3210"/>
                    <a:pt x="582" y="3243"/>
                    <a:pt x="1121" y="3243"/>
                  </a:cubicBezTo>
                  <a:cubicBezTo>
                    <a:pt x="4680" y="3243"/>
                    <a:pt x="14637" y="1811"/>
                    <a:pt x="14637" y="1811"/>
                  </a:cubicBezTo>
                  <a:cubicBezTo>
                    <a:pt x="14637" y="1811"/>
                    <a:pt x="14638" y="378"/>
                    <a:pt x="13374" y="148"/>
                  </a:cubicBezTo>
                  <a:cubicBezTo>
                    <a:pt x="13234" y="123"/>
                    <a:pt x="13096" y="111"/>
                    <a:pt x="12960" y="111"/>
                  </a:cubicBezTo>
                  <a:cubicBezTo>
                    <a:pt x="11870" y="111"/>
                    <a:pt x="10963" y="838"/>
                    <a:pt x="10963" y="838"/>
                  </a:cubicBezTo>
                  <a:cubicBezTo>
                    <a:pt x="10963" y="838"/>
                    <a:pt x="10870" y="0"/>
                    <a:pt x="967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21"/>
            <p:cNvSpPr/>
            <p:nvPr/>
          </p:nvSpPr>
          <p:spPr>
            <a:xfrm>
              <a:off x="6153850" y="2501675"/>
              <a:ext cx="33375" cy="24800"/>
            </a:xfrm>
            <a:custGeom>
              <a:avLst/>
              <a:gdLst/>
              <a:ahLst/>
              <a:cxnLst/>
              <a:rect l="l" t="t" r="r" b="b"/>
              <a:pathLst>
                <a:path w="1335" h="992" extrusionOk="0">
                  <a:moveTo>
                    <a:pt x="904" y="0"/>
                  </a:moveTo>
                  <a:cubicBezTo>
                    <a:pt x="534" y="0"/>
                    <a:pt x="1" y="842"/>
                    <a:pt x="330" y="981"/>
                  </a:cubicBezTo>
                  <a:cubicBezTo>
                    <a:pt x="347" y="989"/>
                    <a:pt x="366" y="992"/>
                    <a:pt x="388" y="992"/>
                  </a:cubicBezTo>
                  <a:cubicBezTo>
                    <a:pt x="682" y="992"/>
                    <a:pt x="1335" y="359"/>
                    <a:pt x="1067" y="73"/>
                  </a:cubicBezTo>
                  <a:cubicBezTo>
                    <a:pt x="1020" y="22"/>
                    <a:pt x="964" y="0"/>
                    <a:pt x="90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478;p21"/>
            <p:cNvSpPr/>
            <p:nvPr/>
          </p:nvSpPr>
          <p:spPr>
            <a:xfrm>
              <a:off x="6314775" y="2441725"/>
              <a:ext cx="31100" cy="27025"/>
            </a:xfrm>
            <a:custGeom>
              <a:avLst/>
              <a:gdLst/>
              <a:ahLst/>
              <a:cxnLst/>
              <a:rect l="l" t="t" r="r" b="b"/>
              <a:pathLst>
                <a:path w="1244" h="1081" extrusionOk="0">
                  <a:moveTo>
                    <a:pt x="784" y="0"/>
                  </a:moveTo>
                  <a:cubicBezTo>
                    <a:pt x="407" y="0"/>
                    <a:pt x="0" y="1001"/>
                    <a:pt x="363" y="1077"/>
                  </a:cubicBezTo>
                  <a:cubicBezTo>
                    <a:pt x="372" y="1079"/>
                    <a:pt x="382" y="1080"/>
                    <a:pt x="392" y="1080"/>
                  </a:cubicBezTo>
                  <a:cubicBezTo>
                    <a:pt x="674" y="1080"/>
                    <a:pt x="1243" y="285"/>
                    <a:pt x="913" y="45"/>
                  </a:cubicBezTo>
                  <a:cubicBezTo>
                    <a:pt x="871" y="14"/>
                    <a:pt x="828" y="0"/>
                    <a:pt x="78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479;p21"/>
            <p:cNvSpPr/>
            <p:nvPr/>
          </p:nvSpPr>
          <p:spPr>
            <a:xfrm>
              <a:off x="6202575" y="2470575"/>
              <a:ext cx="21700" cy="14200"/>
            </a:xfrm>
            <a:custGeom>
              <a:avLst/>
              <a:gdLst/>
              <a:ahLst/>
              <a:cxnLst/>
              <a:rect l="l" t="t" r="r" b="b"/>
              <a:pathLst>
                <a:path w="868" h="568" extrusionOk="0">
                  <a:moveTo>
                    <a:pt x="528" y="0"/>
                  </a:moveTo>
                  <a:cubicBezTo>
                    <a:pt x="281" y="0"/>
                    <a:pt x="1" y="456"/>
                    <a:pt x="244" y="556"/>
                  </a:cubicBezTo>
                  <a:cubicBezTo>
                    <a:pt x="265" y="564"/>
                    <a:pt x="288" y="568"/>
                    <a:pt x="313" y="568"/>
                  </a:cubicBezTo>
                  <a:cubicBezTo>
                    <a:pt x="527" y="568"/>
                    <a:pt x="868" y="279"/>
                    <a:pt x="675" y="69"/>
                  </a:cubicBezTo>
                  <a:cubicBezTo>
                    <a:pt x="631" y="21"/>
                    <a:pt x="580" y="0"/>
                    <a:pt x="52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21"/>
            <p:cNvSpPr/>
            <p:nvPr/>
          </p:nvSpPr>
          <p:spPr>
            <a:xfrm>
              <a:off x="6285850" y="2503575"/>
              <a:ext cx="21700" cy="14225"/>
            </a:xfrm>
            <a:custGeom>
              <a:avLst/>
              <a:gdLst/>
              <a:ahLst/>
              <a:cxnLst/>
              <a:rect l="l" t="t" r="r" b="b"/>
              <a:pathLst>
                <a:path w="868" h="569" extrusionOk="0">
                  <a:moveTo>
                    <a:pt x="527" y="1"/>
                  </a:moveTo>
                  <a:cubicBezTo>
                    <a:pt x="280" y="1"/>
                    <a:pt x="0" y="456"/>
                    <a:pt x="244" y="556"/>
                  </a:cubicBezTo>
                  <a:cubicBezTo>
                    <a:pt x="264" y="564"/>
                    <a:pt x="287" y="568"/>
                    <a:pt x="312" y="568"/>
                  </a:cubicBezTo>
                  <a:cubicBezTo>
                    <a:pt x="526" y="568"/>
                    <a:pt x="867" y="280"/>
                    <a:pt x="674" y="70"/>
                  </a:cubicBezTo>
                  <a:cubicBezTo>
                    <a:pt x="630" y="21"/>
                    <a:pt x="579" y="1"/>
                    <a:pt x="52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21"/>
            <p:cNvSpPr/>
            <p:nvPr/>
          </p:nvSpPr>
          <p:spPr>
            <a:xfrm>
              <a:off x="6211725" y="2411750"/>
              <a:ext cx="16325" cy="11450"/>
            </a:xfrm>
            <a:custGeom>
              <a:avLst/>
              <a:gdLst/>
              <a:ahLst/>
              <a:cxnLst/>
              <a:rect l="l" t="t" r="r" b="b"/>
              <a:pathLst>
                <a:path w="653" h="458" extrusionOk="0">
                  <a:moveTo>
                    <a:pt x="376" y="0"/>
                  </a:moveTo>
                  <a:cubicBezTo>
                    <a:pt x="180" y="0"/>
                    <a:pt x="1" y="404"/>
                    <a:pt x="205" y="455"/>
                  </a:cubicBezTo>
                  <a:cubicBezTo>
                    <a:pt x="213" y="456"/>
                    <a:pt x="222" y="457"/>
                    <a:pt x="232" y="457"/>
                  </a:cubicBezTo>
                  <a:cubicBezTo>
                    <a:pt x="393" y="457"/>
                    <a:pt x="652" y="182"/>
                    <a:pt x="472" y="37"/>
                  </a:cubicBezTo>
                  <a:cubicBezTo>
                    <a:pt x="440" y="11"/>
                    <a:pt x="408" y="0"/>
                    <a:pt x="37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21"/>
            <p:cNvSpPr/>
            <p:nvPr/>
          </p:nvSpPr>
          <p:spPr>
            <a:xfrm>
              <a:off x="6265000" y="2481875"/>
              <a:ext cx="16250" cy="11475"/>
            </a:xfrm>
            <a:custGeom>
              <a:avLst/>
              <a:gdLst/>
              <a:ahLst/>
              <a:cxnLst/>
              <a:rect l="l" t="t" r="r" b="b"/>
              <a:pathLst>
                <a:path w="650" h="459" extrusionOk="0">
                  <a:moveTo>
                    <a:pt x="375" y="1"/>
                  </a:moveTo>
                  <a:cubicBezTo>
                    <a:pt x="179" y="1"/>
                    <a:pt x="0" y="404"/>
                    <a:pt x="203" y="455"/>
                  </a:cubicBezTo>
                  <a:cubicBezTo>
                    <a:pt x="212" y="457"/>
                    <a:pt x="222" y="458"/>
                    <a:pt x="232" y="458"/>
                  </a:cubicBezTo>
                  <a:cubicBezTo>
                    <a:pt x="394" y="458"/>
                    <a:pt x="650" y="181"/>
                    <a:pt x="472" y="37"/>
                  </a:cubicBezTo>
                  <a:cubicBezTo>
                    <a:pt x="440" y="12"/>
                    <a:pt x="407" y="1"/>
                    <a:pt x="37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21"/>
            <p:cNvSpPr/>
            <p:nvPr/>
          </p:nvSpPr>
          <p:spPr>
            <a:xfrm>
              <a:off x="6101400" y="2516350"/>
              <a:ext cx="16325" cy="11425"/>
            </a:xfrm>
            <a:custGeom>
              <a:avLst/>
              <a:gdLst/>
              <a:ahLst/>
              <a:cxnLst/>
              <a:rect l="l" t="t" r="r" b="b"/>
              <a:pathLst>
                <a:path w="653" h="457" extrusionOk="0">
                  <a:moveTo>
                    <a:pt x="375" y="1"/>
                  </a:moveTo>
                  <a:cubicBezTo>
                    <a:pt x="179" y="1"/>
                    <a:pt x="1" y="404"/>
                    <a:pt x="205" y="453"/>
                  </a:cubicBezTo>
                  <a:cubicBezTo>
                    <a:pt x="214" y="455"/>
                    <a:pt x="223" y="457"/>
                    <a:pt x="233" y="457"/>
                  </a:cubicBezTo>
                  <a:cubicBezTo>
                    <a:pt x="395" y="457"/>
                    <a:pt x="652" y="181"/>
                    <a:pt x="472" y="37"/>
                  </a:cubicBezTo>
                  <a:cubicBezTo>
                    <a:pt x="440" y="12"/>
                    <a:pt x="408" y="1"/>
                    <a:pt x="37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21"/>
            <p:cNvSpPr/>
            <p:nvPr/>
          </p:nvSpPr>
          <p:spPr>
            <a:xfrm>
              <a:off x="4535325" y="2460725"/>
              <a:ext cx="33200" cy="16550"/>
            </a:xfrm>
            <a:custGeom>
              <a:avLst/>
              <a:gdLst/>
              <a:ahLst/>
              <a:cxnLst/>
              <a:rect l="l" t="t" r="r" b="b"/>
              <a:pathLst>
                <a:path w="1328" h="662" extrusionOk="0">
                  <a:moveTo>
                    <a:pt x="957" y="0"/>
                  </a:moveTo>
                  <a:cubicBezTo>
                    <a:pt x="572" y="0"/>
                    <a:pt x="0" y="316"/>
                    <a:pt x="161" y="557"/>
                  </a:cubicBezTo>
                  <a:cubicBezTo>
                    <a:pt x="209" y="628"/>
                    <a:pt x="339" y="661"/>
                    <a:pt x="496" y="661"/>
                  </a:cubicBezTo>
                  <a:cubicBezTo>
                    <a:pt x="847" y="661"/>
                    <a:pt x="1327" y="492"/>
                    <a:pt x="1278" y="204"/>
                  </a:cubicBezTo>
                  <a:cubicBezTo>
                    <a:pt x="1253" y="58"/>
                    <a:pt x="1122" y="0"/>
                    <a:pt x="95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21"/>
            <p:cNvSpPr/>
            <p:nvPr/>
          </p:nvSpPr>
          <p:spPr>
            <a:xfrm>
              <a:off x="4819475" y="2517175"/>
              <a:ext cx="33175" cy="16550"/>
            </a:xfrm>
            <a:custGeom>
              <a:avLst/>
              <a:gdLst/>
              <a:ahLst/>
              <a:cxnLst/>
              <a:rect l="l" t="t" r="r" b="b"/>
              <a:pathLst>
                <a:path w="1327" h="662" extrusionOk="0">
                  <a:moveTo>
                    <a:pt x="957" y="0"/>
                  </a:moveTo>
                  <a:cubicBezTo>
                    <a:pt x="572" y="0"/>
                    <a:pt x="0" y="316"/>
                    <a:pt x="160" y="557"/>
                  </a:cubicBezTo>
                  <a:cubicBezTo>
                    <a:pt x="207" y="628"/>
                    <a:pt x="338" y="662"/>
                    <a:pt x="494" y="662"/>
                  </a:cubicBezTo>
                  <a:cubicBezTo>
                    <a:pt x="846" y="662"/>
                    <a:pt x="1326" y="492"/>
                    <a:pt x="1277" y="203"/>
                  </a:cubicBezTo>
                  <a:cubicBezTo>
                    <a:pt x="1252" y="58"/>
                    <a:pt x="1122" y="0"/>
                    <a:pt x="95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21"/>
            <p:cNvSpPr/>
            <p:nvPr/>
          </p:nvSpPr>
          <p:spPr>
            <a:xfrm>
              <a:off x="4616575" y="2462925"/>
              <a:ext cx="19525" cy="11500"/>
            </a:xfrm>
            <a:custGeom>
              <a:avLst/>
              <a:gdLst/>
              <a:ahLst/>
              <a:cxnLst/>
              <a:rect l="l" t="t" r="r" b="b"/>
              <a:pathLst>
                <a:path w="781" h="460" extrusionOk="0">
                  <a:moveTo>
                    <a:pt x="507" y="1"/>
                  </a:moveTo>
                  <a:cubicBezTo>
                    <a:pt x="283" y="1"/>
                    <a:pt x="1" y="186"/>
                    <a:pt x="122" y="358"/>
                  </a:cubicBezTo>
                  <a:cubicBezTo>
                    <a:pt x="169" y="424"/>
                    <a:pt x="280" y="459"/>
                    <a:pt x="396" y="459"/>
                  </a:cubicBezTo>
                  <a:cubicBezTo>
                    <a:pt x="582" y="459"/>
                    <a:pt x="781" y="369"/>
                    <a:pt x="746" y="175"/>
                  </a:cubicBezTo>
                  <a:cubicBezTo>
                    <a:pt x="723" y="50"/>
                    <a:pt x="623" y="1"/>
                    <a:pt x="50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21"/>
            <p:cNvSpPr/>
            <p:nvPr/>
          </p:nvSpPr>
          <p:spPr>
            <a:xfrm>
              <a:off x="4813650" y="2484925"/>
              <a:ext cx="19525" cy="11475"/>
            </a:xfrm>
            <a:custGeom>
              <a:avLst/>
              <a:gdLst/>
              <a:ahLst/>
              <a:cxnLst/>
              <a:rect l="l" t="t" r="r" b="b"/>
              <a:pathLst>
                <a:path w="781" h="459" extrusionOk="0">
                  <a:moveTo>
                    <a:pt x="507" y="1"/>
                  </a:moveTo>
                  <a:cubicBezTo>
                    <a:pt x="282" y="1"/>
                    <a:pt x="0" y="186"/>
                    <a:pt x="121" y="357"/>
                  </a:cubicBezTo>
                  <a:cubicBezTo>
                    <a:pt x="169" y="424"/>
                    <a:pt x="280" y="459"/>
                    <a:pt x="396" y="459"/>
                  </a:cubicBezTo>
                  <a:cubicBezTo>
                    <a:pt x="582" y="459"/>
                    <a:pt x="780" y="369"/>
                    <a:pt x="746" y="176"/>
                  </a:cubicBezTo>
                  <a:cubicBezTo>
                    <a:pt x="723" y="50"/>
                    <a:pt x="622" y="1"/>
                    <a:pt x="50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21"/>
            <p:cNvSpPr/>
            <p:nvPr/>
          </p:nvSpPr>
          <p:spPr>
            <a:xfrm>
              <a:off x="4626700" y="2427950"/>
              <a:ext cx="14925" cy="8800"/>
            </a:xfrm>
            <a:custGeom>
              <a:avLst/>
              <a:gdLst/>
              <a:ahLst/>
              <a:cxnLst/>
              <a:rect l="l" t="t" r="r" b="b"/>
              <a:pathLst>
                <a:path w="597" h="352" extrusionOk="0">
                  <a:moveTo>
                    <a:pt x="387" y="1"/>
                  </a:moveTo>
                  <a:cubicBezTo>
                    <a:pt x="215" y="1"/>
                    <a:pt x="1" y="142"/>
                    <a:pt x="94" y="274"/>
                  </a:cubicBezTo>
                  <a:cubicBezTo>
                    <a:pt x="130" y="325"/>
                    <a:pt x="215" y="351"/>
                    <a:pt x="303" y="351"/>
                  </a:cubicBezTo>
                  <a:cubicBezTo>
                    <a:pt x="445" y="351"/>
                    <a:pt x="596" y="283"/>
                    <a:pt x="569" y="134"/>
                  </a:cubicBezTo>
                  <a:cubicBezTo>
                    <a:pt x="552" y="39"/>
                    <a:pt x="475" y="1"/>
                    <a:pt x="38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21"/>
            <p:cNvSpPr/>
            <p:nvPr/>
          </p:nvSpPr>
          <p:spPr>
            <a:xfrm>
              <a:off x="4898400" y="2483425"/>
              <a:ext cx="14925" cy="8800"/>
            </a:xfrm>
            <a:custGeom>
              <a:avLst/>
              <a:gdLst/>
              <a:ahLst/>
              <a:cxnLst/>
              <a:rect l="l" t="t" r="r" b="b"/>
              <a:pathLst>
                <a:path w="597" h="352" extrusionOk="0">
                  <a:moveTo>
                    <a:pt x="388" y="1"/>
                  </a:moveTo>
                  <a:cubicBezTo>
                    <a:pt x="216" y="1"/>
                    <a:pt x="1" y="142"/>
                    <a:pt x="94" y="275"/>
                  </a:cubicBezTo>
                  <a:cubicBezTo>
                    <a:pt x="130" y="325"/>
                    <a:pt x="215" y="352"/>
                    <a:pt x="303" y="352"/>
                  </a:cubicBezTo>
                  <a:cubicBezTo>
                    <a:pt x="445" y="352"/>
                    <a:pt x="597" y="283"/>
                    <a:pt x="571" y="135"/>
                  </a:cubicBezTo>
                  <a:cubicBezTo>
                    <a:pt x="554" y="39"/>
                    <a:pt x="476" y="1"/>
                    <a:pt x="38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21"/>
            <p:cNvSpPr/>
            <p:nvPr/>
          </p:nvSpPr>
          <p:spPr>
            <a:xfrm>
              <a:off x="4938600" y="2558050"/>
              <a:ext cx="14925" cy="8775"/>
            </a:xfrm>
            <a:custGeom>
              <a:avLst/>
              <a:gdLst/>
              <a:ahLst/>
              <a:cxnLst/>
              <a:rect l="l" t="t" r="r" b="b"/>
              <a:pathLst>
                <a:path w="597" h="351" extrusionOk="0">
                  <a:moveTo>
                    <a:pt x="387" y="0"/>
                  </a:moveTo>
                  <a:cubicBezTo>
                    <a:pt x="215" y="0"/>
                    <a:pt x="0" y="141"/>
                    <a:pt x="94" y="273"/>
                  </a:cubicBezTo>
                  <a:cubicBezTo>
                    <a:pt x="129" y="324"/>
                    <a:pt x="214" y="351"/>
                    <a:pt x="303" y="351"/>
                  </a:cubicBezTo>
                  <a:cubicBezTo>
                    <a:pt x="445" y="351"/>
                    <a:pt x="596" y="282"/>
                    <a:pt x="571" y="134"/>
                  </a:cubicBezTo>
                  <a:cubicBezTo>
                    <a:pt x="553" y="38"/>
                    <a:pt x="476" y="0"/>
                    <a:pt x="38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21"/>
            <p:cNvSpPr/>
            <p:nvPr/>
          </p:nvSpPr>
          <p:spPr>
            <a:xfrm>
              <a:off x="4299500" y="2469075"/>
              <a:ext cx="14900" cy="8800"/>
            </a:xfrm>
            <a:custGeom>
              <a:avLst/>
              <a:gdLst/>
              <a:ahLst/>
              <a:cxnLst/>
              <a:rect l="l" t="t" r="r" b="b"/>
              <a:pathLst>
                <a:path w="596" h="352" extrusionOk="0">
                  <a:moveTo>
                    <a:pt x="387" y="0"/>
                  </a:moveTo>
                  <a:cubicBezTo>
                    <a:pt x="215" y="0"/>
                    <a:pt x="0" y="142"/>
                    <a:pt x="95" y="274"/>
                  </a:cubicBezTo>
                  <a:cubicBezTo>
                    <a:pt x="130" y="325"/>
                    <a:pt x="215" y="351"/>
                    <a:pt x="303" y="351"/>
                  </a:cubicBezTo>
                  <a:cubicBezTo>
                    <a:pt x="445" y="351"/>
                    <a:pt x="596" y="282"/>
                    <a:pt x="570" y="134"/>
                  </a:cubicBezTo>
                  <a:cubicBezTo>
                    <a:pt x="553" y="38"/>
                    <a:pt x="475" y="0"/>
                    <a:pt x="38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21"/>
            <p:cNvSpPr/>
            <p:nvPr/>
          </p:nvSpPr>
          <p:spPr>
            <a:xfrm>
              <a:off x="3467425" y="2542350"/>
              <a:ext cx="653200" cy="35825"/>
            </a:xfrm>
            <a:custGeom>
              <a:avLst/>
              <a:gdLst/>
              <a:ahLst/>
              <a:cxnLst/>
              <a:rect l="l" t="t" r="r" b="b"/>
              <a:pathLst>
                <a:path w="26128" h="1433" extrusionOk="0">
                  <a:moveTo>
                    <a:pt x="20194" y="1"/>
                  </a:moveTo>
                  <a:cubicBezTo>
                    <a:pt x="10834" y="1"/>
                    <a:pt x="246" y="1175"/>
                    <a:pt x="117" y="1189"/>
                  </a:cubicBezTo>
                  <a:cubicBezTo>
                    <a:pt x="49" y="1196"/>
                    <a:pt x="0" y="1255"/>
                    <a:pt x="8" y="1324"/>
                  </a:cubicBezTo>
                  <a:cubicBezTo>
                    <a:pt x="16" y="1386"/>
                    <a:pt x="69" y="1433"/>
                    <a:pt x="131" y="1433"/>
                  </a:cubicBezTo>
                  <a:cubicBezTo>
                    <a:pt x="136" y="1433"/>
                    <a:pt x="140" y="1433"/>
                    <a:pt x="142" y="1431"/>
                  </a:cubicBezTo>
                  <a:cubicBezTo>
                    <a:pt x="271" y="1417"/>
                    <a:pt x="10841" y="246"/>
                    <a:pt x="20183" y="246"/>
                  </a:cubicBezTo>
                  <a:cubicBezTo>
                    <a:pt x="22217" y="246"/>
                    <a:pt x="24192" y="302"/>
                    <a:pt x="25989" y="437"/>
                  </a:cubicBezTo>
                  <a:cubicBezTo>
                    <a:pt x="25993" y="437"/>
                    <a:pt x="25996" y="437"/>
                    <a:pt x="26000" y="437"/>
                  </a:cubicBezTo>
                  <a:cubicBezTo>
                    <a:pt x="26062" y="437"/>
                    <a:pt x="26117" y="388"/>
                    <a:pt x="26121" y="324"/>
                  </a:cubicBezTo>
                  <a:cubicBezTo>
                    <a:pt x="26127" y="257"/>
                    <a:pt x="26078" y="198"/>
                    <a:pt x="26009" y="192"/>
                  </a:cubicBezTo>
                  <a:cubicBezTo>
                    <a:pt x="24209" y="56"/>
                    <a:pt x="22231" y="1"/>
                    <a:pt x="20194"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21"/>
            <p:cNvSpPr/>
            <p:nvPr/>
          </p:nvSpPr>
          <p:spPr>
            <a:xfrm>
              <a:off x="3323050" y="2596875"/>
              <a:ext cx="225525" cy="27225"/>
            </a:xfrm>
            <a:custGeom>
              <a:avLst/>
              <a:gdLst/>
              <a:ahLst/>
              <a:cxnLst/>
              <a:rect l="l" t="t" r="r" b="b"/>
              <a:pathLst>
                <a:path w="9021" h="1089" extrusionOk="0">
                  <a:moveTo>
                    <a:pt x="8894" y="1"/>
                  </a:moveTo>
                  <a:cubicBezTo>
                    <a:pt x="8889" y="1"/>
                    <a:pt x="8885" y="1"/>
                    <a:pt x="8880" y="2"/>
                  </a:cubicBezTo>
                  <a:cubicBezTo>
                    <a:pt x="5665" y="308"/>
                    <a:pt x="1" y="844"/>
                    <a:pt x="1" y="844"/>
                  </a:cubicBezTo>
                  <a:lnTo>
                    <a:pt x="24" y="1089"/>
                  </a:lnTo>
                  <a:cubicBezTo>
                    <a:pt x="24" y="1089"/>
                    <a:pt x="5688" y="553"/>
                    <a:pt x="8904" y="246"/>
                  </a:cubicBezTo>
                  <a:cubicBezTo>
                    <a:pt x="8970" y="241"/>
                    <a:pt x="9020" y="180"/>
                    <a:pt x="9014" y="112"/>
                  </a:cubicBezTo>
                  <a:cubicBezTo>
                    <a:pt x="9008" y="48"/>
                    <a:pt x="8954" y="1"/>
                    <a:pt x="8894"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21"/>
            <p:cNvSpPr/>
            <p:nvPr/>
          </p:nvSpPr>
          <p:spPr>
            <a:xfrm>
              <a:off x="4841325" y="2616075"/>
              <a:ext cx="469500" cy="48225"/>
            </a:xfrm>
            <a:custGeom>
              <a:avLst/>
              <a:gdLst/>
              <a:ahLst/>
              <a:cxnLst/>
              <a:rect l="l" t="t" r="r" b="b"/>
              <a:pathLst>
                <a:path w="18780" h="1929" extrusionOk="0">
                  <a:moveTo>
                    <a:pt x="127" y="0"/>
                  </a:moveTo>
                  <a:cubicBezTo>
                    <a:pt x="67" y="0"/>
                    <a:pt x="13" y="48"/>
                    <a:pt x="7" y="111"/>
                  </a:cubicBezTo>
                  <a:cubicBezTo>
                    <a:pt x="1" y="180"/>
                    <a:pt x="49" y="239"/>
                    <a:pt x="117" y="245"/>
                  </a:cubicBezTo>
                  <a:cubicBezTo>
                    <a:pt x="218" y="254"/>
                    <a:pt x="10395" y="1247"/>
                    <a:pt x="18641" y="1929"/>
                  </a:cubicBezTo>
                  <a:lnTo>
                    <a:pt x="18652" y="1929"/>
                  </a:lnTo>
                  <a:cubicBezTo>
                    <a:pt x="18715" y="1929"/>
                    <a:pt x="18770" y="1880"/>
                    <a:pt x="18773" y="1815"/>
                  </a:cubicBezTo>
                  <a:cubicBezTo>
                    <a:pt x="18779" y="1748"/>
                    <a:pt x="18729" y="1689"/>
                    <a:pt x="18661" y="1683"/>
                  </a:cubicBezTo>
                  <a:cubicBezTo>
                    <a:pt x="10415" y="1003"/>
                    <a:pt x="241" y="10"/>
                    <a:pt x="140" y="1"/>
                  </a:cubicBezTo>
                  <a:cubicBezTo>
                    <a:pt x="136" y="0"/>
                    <a:pt x="131" y="0"/>
                    <a:pt x="12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21"/>
            <p:cNvSpPr/>
            <p:nvPr/>
          </p:nvSpPr>
          <p:spPr>
            <a:xfrm>
              <a:off x="3938100" y="2815050"/>
              <a:ext cx="316675" cy="63600"/>
            </a:xfrm>
            <a:custGeom>
              <a:avLst/>
              <a:gdLst/>
              <a:ahLst/>
              <a:cxnLst/>
              <a:rect l="l" t="t" r="r" b="b"/>
              <a:pathLst>
                <a:path w="12667" h="2544" extrusionOk="0">
                  <a:moveTo>
                    <a:pt x="130" y="1"/>
                  </a:moveTo>
                  <a:cubicBezTo>
                    <a:pt x="73" y="1"/>
                    <a:pt x="24" y="43"/>
                    <a:pt x="14" y="100"/>
                  </a:cubicBezTo>
                  <a:cubicBezTo>
                    <a:pt x="0" y="167"/>
                    <a:pt x="45" y="232"/>
                    <a:pt x="110" y="245"/>
                  </a:cubicBezTo>
                  <a:cubicBezTo>
                    <a:pt x="208" y="263"/>
                    <a:pt x="9862" y="2087"/>
                    <a:pt x="12511" y="2540"/>
                  </a:cubicBezTo>
                  <a:cubicBezTo>
                    <a:pt x="12519" y="2543"/>
                    <a:pt x="12525" y="2543"/>
                    <a:pt x="12533" y="2543"/>
                  </a:cubicBezTo>
                  <a:cubicBezTo>
                    <a:pt x="12591" y="2543"/>
                    <a:pt x="12643" y="2500"/>
                    <a:pt x="12654" y="2441"/>
                  </a:cubicBezTo>
                  <a:cubicBezTo>
                    <a:pt x="12667" y="2374"/>
                    <a:pt x="12620" y="2310"/>
                    <a:pt x="12553" y="2298"/>
                  </a:cubicBezTo>
                  <a:cubicBezTo>
                    <a:pt x="9908" y="1846"/>
                    <a:pt x="255" y="21"/>
                    <a:pt x="157" y="4"/>
                  </a:cubicBezTo>
                  <a:cubicBezTo>
                    <a:pt x="148" y="2"/>
                    <a:pt x="139" y="1"/>
                    <a:pt x="130"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1"/>
            <p:cNvSpPr/>
            <p:nvPr/>
          </p:nvSpPr>
          <p:spPr>
            <a:xfrm>
              <a:off x="5654550" y="2648600"/>
              <a:ext cx="293550" cy="34875"/>
            </a:xfrm>
            <a:custGeom>
              <a:avLst/>
              <a:gdLst/>
              <a:ahLst/>
              <a:cxnLst/>
              <a:rect l="l" t="t" r="r" b="b"/>
              <a:pathLst>
                <a:path w="11742" h="1395" extrusionOk="0">
                  <a:moveTo>
                    <a:pt x="11611" y="1"/>
                  </a:moveTo>
                  <a:cubicBezTo>
                    <a:pt x="11606" y="1"/>
                    <a:pt x="11602" y="1"/>
                    <a:pt x="11597" y="2"/>
                  </a:cubicBezTo>
                  <a:cubicBezTo>
                    <a:pt x="7964" y="381"/>
                    <a:pt x="195" y="1142"/>
                    <a:pt x="117" y="1149"/>
                  </a:cubicBezTo>
                  <a:cubicBezTo>
                    <a:pt x="49" y="1156"/>
                    <a:pt x="1" y="1216"/>
                    <a:pt x="7" y="1283"/>
                  </a:cubicBezTo>
                  <a:cubicBezTo>
                    <a:pt x="12" y="1348"/>
                    <a:pt x="66" y="1395"/>
                    <a:pt x="128" y="1395"/>
                  </a:cubicBezTo>
                  <a:lnTo>
                    <a:pt x="142" y="1395"/>
                  </a:lnTo>
                  <a:cubicBezTo>
                    <a:pt x="221" y="1387"/>
                    <a:pt x="7992" y="626"/>
                    <a:pt x="11625" y="247"/>
                  </a:cubicBezTo>
                  <a:cubicBezTo>
                    <a:pt x="11690" y="239"/>
                    <a:pt x="11742" y="179"/>
                    <a:pt x="11734" y="110"/>
                  </a:cubicBezTo>
                  <a:cubicBezTo>
                    <a:pt x="11727" y="50"/>
                    <a:pt x="11674" y="1"/>
                    <a:pt x="1161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21"/>
            <p:cNvSpPr/>
            <p:nvPr/>
          </p:nvSpPr>
          <p:spPr>
            <a:xfrm>
              <a:off x="5933825" y="2660025"/>
              <a:ext cx="171200" cy="31075"/>
            </a:xfrm>
            <a:custGeom>
              <a:avLst/>
              <a:gdLst/>
              <a:ahLst/>
              <a:cxnLst/>
              <a:rect l="l" t="t" r="r" b="b"/>
              <a:pathLst>
                <a:path w="6848" h="1243" extrusionOk="0">
                  <a:moveTo>
                    <a:pt x="6716" y="0"/>
                  </a:moveTo>
                  <a:cubicBezTo>
                    <a:pt x="6711" y="0"/>
                    <a:pt x="6706" y="1"/>
                    <a:pt x="6701" y="1"/>
                  </a:cubicBezTo>
                  <a:cubicBezTo>
                    <a:pt x="3673" y="380"/>
                    <a:pt x="148" y="992"/>
                    <a:pt x="114" y="997"/>
                  </a:cubicBezTo>
                  <a:cubicBezTo>
                    <a:pt x="46" y="1009"/>
                    <a:pt x="1" y="1071"/>
                    <a:pt x="13" y="1140"/>
                  </a:cubicBezTo>
                  <a:cubicBezTo>
                    <a:pt x="22" y="1199"/>
                    <a:pt x="75" y="1242"/>
                    <a:pt x="133" y="1242"/>
                  </a:cubicBezTo>
                  <a:cubicBezTo>
                    <a:pt x="139" y="1242"/>
                    <a:pt x="147" y="1242"/>
                    <a:pt x="156" y="1241"/>
                  </a:cubicBezTo>
                  <a:cubicBezTo>
                    <a:pt x="192" y="1235"/>
                    <a:pt x="3710" y="624"/>
                    <a:pt x="6732" y="247"/>
                  </a:cubicBezTo>
                  <a:cubicBezTo>
                    <a:pt x="6801" y="236"/>
                    <a:pt x="6847" y="177"/>
                    <a:pt x="6840" y="108"/>
                  </a:cubicBezTo>
                  <a:cubicBezTo>
                    <a:pt x="6831" y="45"/>
                    <a:pt x="6776" y="0"/>
                    <a:pt x="671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21"/>
            <p:cNvSpPr/>
            <p:nvPr/>
          </p:nvSpPr>
          <p:spPr>
            <a:xfrm>
              <a:off x="4873000" y="2723300"/>
              <a:ext cx="40725" cy="19600"/>
            </a:xfrm>
            <a:custGeom>
              <a:avLst/>
              <a:gdLst/>
              <a:ahLst/>
              <a:cxnLst/>
              <a:rect l="l" t="t" r="r" b="b"/>
              <a:pathLst>
                <a:path w="1629" h="784" extrusionOk="0">
                  <a:moveTo>
                    <a:pt x="501" y="1"/>
                  </a:moveTo>
                  <a:cubicBezTo>
                    <a:pt x="245" y="1"/>
                    <a:pt x="35" y="86"/>
                    <a:pt x="21" y="303"/>
                  </a:cubicBezTo>
                  <a:cubicBezTo>
                    <a:pt x="0" y="629"/>
                    <a:pt x="487" y="783"/>
                    <a:pt x="906" y="783"/>
                  </a:cubicBezTo>
                  <a:cubicBezTo>
                    <a:pt x="1170" y="783"/>
                    <a:pt x="1407" y="721"/>
                    <a:pt x="1470" y="602"/>
                  </a:cubicBezTo>
                  <a:cubicBezTo>
                    <a:pt x="1628" y="301"/>
                    <a:pt x="982" y="1"/>
                    <a:pt x="50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1"/>
            <p:cNvSpPr/>
            <p:nvPr/>
          </p:nvSpPr>
          <p:spPr>
            <a:xfrm>
              <a:off x="4514775" y="2834625"/>
              <a:ext cx="39950" cy="18875"/>
            </a:xfrm>
            <a:custGeom>
              <a:avLst/>
              <a:gdLst/>
              <a:ahLst/>
              <a:cxnLst/>
              <a:rect l="l" t="t" r="r" b="b"/>
              <a:pathLst>
                <a:path w="1598" h="755" extrusionOk="0">
                  <a:moveTo>
                    <a:pt x="801" y="0"/>
                  </a:moveTo>
                  <a:cubicBezTo>
                    <a:pt x="402" y="0"/>
                    <a:pt x="1" y="140"/>
                    <a:pt x="56" y="448"/>
                  </a:cubicBezTo>
                  <a:cubicBezTo>
                    <a:pt x="96" y="669"/>
                    <a:pt x="348" y="755"/>
                    <a:pt x="633" y="755"/>
                  </a:cubicBezTo>
                  <a:cubicBezTo>
                    <a:pt x="1028" y="755"/>
                    <a:pt x="1486" y="591"/>
                    <a:pt x="1535" y="394"/>
                  </a:cubicBezTo>
                  <a:cubicBezTo>
                    <a:pt x="1598" y="140"/>
                    <a:pt x="1200" y="0"/>
                    <a:pt x="80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21"/>
            <p:cNvSpPr/>
            <p:nvPr/>
          </p:nvSpPr>
          <p:spPr>
            <a:xfrm>
              <a:off x="4584300" y="2797525"/>
              <a:ext cx="25300" cy="14975"/>
            </a:xfrm>
            <a:custGeom>
              <a:avLst/>
              <a:gdLst/>
              <a:ahLst/>
              <a:cxnLst/>
              <a:rect l="l" t="t" r="r" b="b"/>
              <a:pathLst>
                <a:path w="1012" h="599" extrusionOk="0">
                  <a:moveTo>
                    <a:pt x="364" y="0"/>
                  </a:moveTo>
                  <a:cubicBezTo>
                    <a:pt x="198" y="0"/>
                    <a:pt x="52" y="70"/>
                    <a:pt x="30" y="248"/>
                  </a:cubicBezTo>
                  <a:cubicBezTo>
                    <a:pt x="1" y="492"/>
                    <a:pt x="238" y="599"/>
                    <a:pt x="471" y="599"/>
                  </a:cubicBezTo>
                  <a:cubicBezTo>
                    <a:pt x="639" y="599"/>
                    <a:pt x="805" y="543"/>
                    <a:pt x="868" y="444"/>
                  </a:cubicBezTo>
                  <a:cubicBezTo>
                    <a:pt x="1011" y="216"/>
                    <a:pt x="656" y="0"/>
                    <a:pt x="36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21"/>
            <p:cNvSpPr/>
            <p:nvPr/>
          </p:nvSpPr>
          <p:spPr>
            <a:xfrm>
              <a:off x="4749350" y="2712825"/>
              <a:ext cx="25300" cy="15000"/>
            </a:xfrm>
            <a:custGeom>
              <a:avLst/>
              <a:gdLst/>
              <a:ahLst/>
              <a:cxnLst/>
              <a:rect l="l" t="t" r="r" b="b"/>
              <a:pathLst>
                <a:path w="1012" h="600" extrusionOk="0">
                  <a:moveTo>
                    <a:pt x="365" y="0"/>
                  </a:moveTo>
                  <a:cubicBezTo>
                    <a:pt x="199" y="0"/>
                    <a:pt x="53" y="71"/>
                    <a:pt x="31" y="249"/>
                  </a:cubicBezTo>
                  <a:cubicBezTo>
                    <a:pt x="0" y="493"/>
                    <a:pt x="238" y="600"/>
                    <a:pt x="471" y="600"/>
                  </a:cubicBezTo>
                  <a:cubicBezTo>
                    <a:pt x="639" y="600"/>
                    <a:pt x="805" y="544"/>
                    <a:pt x="868" y="444"/>
                  </a:cubicBezTo>
                  <a:cubicBezTo>
                    <a:pt x="1012" y="217"/>
                    <a:pt x="657" y="0"/>
                    <a:pt x="36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21"/>
            <p:cNvSpPr/>
            <p:nvPr/>
          </p:nvSpPr>
          <p:spPr>
            <a:xfrm>
              <a:off x="4867875" y="2677325"/>
              <a:ext cx="15450" cy="8975"/>
            </a:xfrm>
            <a:custGeom>
              <a:avLst/>
              <a:gdLst/>
              <a:ahLst/>
              <a:cxnLst/>
              <a:rect l="l" t="t" r="r" b="b"/>
              <a:pathLst>
                <a:path w="618" h="359" extrusionOk="0">
                  <a:moveTo>
                    <a:pt x="211" y="0"/>
                  </a:moveTo>
                  <a:cubicBezTo>
                    <a:pt x="134" y="0"/>
                    <a:pt x="67" y="33"/>
                    <a:pt x="45" y="117"/>
                  </a:cubicBezTo>
                  <a:cubicBezTo>
                    <a:pt x="0" y="275"/>
                    <a:pt x="179" y="359"/>
                    <a:pt x="332" y="359"/>
                  </a:cubicBezTo>
                  <a:cubicBezTo>
                    <a:pt x="405" y="359"/>
                    <a:pt x="472" y="340"/>
                    <a:pt x="506" y="300"/>
                  </a:cubicBezTo>
                  <a:cubicBezTo>
                    <a:pt x="617" y="172"/>
                    <a:pt x="387" y="0"/>
                    <a:pt x="21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21"/>
            <p:cNvSpPr/>
            <p:nvPr/>
          </p:nvSpPr>
          <p:spPr>
            <a:xfrm>
              <a:off x="4470350" y="2820850"/>
              <a:ext cx="15425" cy="9000"/>
            </a:xfrm>
            <a:custGeom>
              <a:avLst/>
              <a:gdLst/>
              <a:ahLst/>
              <a:cxnLst/>
              <a:rect l="l" t="t" r="r" b="b"/>
              <a:pathLst>
                <a:path w="617" h="360" extrusionOk="0">
                  <a:moveTo>
                    <a:pt x="211" y="0"/>
                  </a:moveTo>
                  <a:cubicBezTo>
                    <a:pt x="134" y="0"/>
                    <a:pt x="67" y="33"/>
                    <a:pt x="44" y="117"/>
                  </a:cubicBezTo>
                  <a:cubicBezTo>
                    <a:pt x="1" y="276"/>
                    <a:pt x="178" y="359"/>
                    <a:pt x="331" y="359"/>
                  </a:cubicBezTo>
                  <a:cubicBezTo>
                    <a:pt x="404" y="359"/>
                    <a:pt x="472" y="340"/>
                    <a:pt x="507" y="300"/>
                  </a:cubicBezTo>
                  <a:cubicBezTo>
                    <a:pt x="617" y="171"/>
                    <a:pt x="387" y="0"/>
                    <a:pt x="21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21"/>
            <p:cNvSpPr/>
            <p:nvPr/>
          </p:nvSpPr>
          <p:spPr>
            <a:xfrm>
              <a:off x="5073100" y="2710325"/>
              <a:ext cx="15425" cy="8975"/>
            </a:xfrm>
            <a:custGeom>
              <a:avLst/>
              <a:gdLst/>
              <a:ahLst/>
              <a:cxnLst/>
              <a:rect l="l" t="t" r="r" b="b"/>
              <a:pathLst>
                <a:path w="617" h="359" extrusionOk="0">
                  <a:moveTo>
                    <a:pt x="211" y="1"/>
                  </a:moveTo>
                  <a:cubicBezTo>
                    <a:pt x="134" y="1"/>
                    <a:pt x="67" y="33"/>
                    <a:pt x="44" y="117"/>
                  </a:cubicBezTo>
                  <a:cubicBezTo>
                    <a:pt x="0" y="276"/>
                    <a:pt x="178" y="359"/>
                    <a:pt x="331" y="359"/>
                  </a:cubicBezTo>
                  <a:cubicBezTo>
                    <a:pt x="404" y="359"/>
                    <a:pt x="471" y="340"/>
                    <a:pt x="506" y="300"/>
                  </a:cubicBezTo>
                  <a:cubicBezTo>
                    <a:pt x="617" y="172"/>
                    <a:pt x="386" y="1"/>
                    <a:pt x="21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1"/>
            <p:cNvSpPr/>
            <p:nvPr/>
          </p:nvSpPr>
          <p:spPr>
            <a:xfrm>
              <a:off x="4649750" y="2716050"/>
              <a:ext cx="15425" cy="9025"/>
            </a:xfrm>
            <a:custGeom>
              <a:avLst/>
              <a:gdLst/>
              <a:ahLst/>
              <a:cxnLst/>
              <a:rect l="l" t="t" r="r" b="b"/>
              <a:pathLst>
                <a:path w="617" h="361" extrusionOk="0">
                  <a:moveTo>
                    <a:pt x="211" y="0"/>
                  </a:moveTo>
                  <a:cubicBezTo>
                    <a:pt x="134" y="0"/>
                    <a:pt x="67" y="34"/>
                    <a:pt x="44" y="118"/>
                  </a:cubicBezTo>
                  <a:cubicBezTo>
                    <a:pt x="1" y="277"/>
                    <a:pt x="176" y="360"/>
                    <a:pt x="328" y="360"/>
                  </a:cubicBezTo>
                  <a:cubicBezTo>
                    <a:pt x="403" y="360"/>
                    <a:pt x="471" y="341"/>
                    <a:pt x="506" y="300"/>
                  </a:cubicBezTo>
                  <a:cubicBezTo>
                    <a:pt x="616" y="171"/>
                    <a:pt x="387" y="0"/>
                    <a:pt x="21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1"/>
            <p:cNvSpPr/>
            <p:nvPr/>
          </p:nvSpPr>
          <p:spPr>
            <a:xfrm>
              <a:off x="4411525" y="2875350"/>
              <a:ext cx="15425" cy="9000"/>
            </a:xfrm>
            <a:custGeom>
              <a:avLst/>
              <a:gdLst/>
              <a:ahLst/>
              <a:cxnLst/>
              <a:rect l="l" t="t" r="r" b="b"/>
              <a:pathLst>
                <a:path w="617" h="360" extrusionOk="0">
                  <a:moveTo>
                    <a:pt x="210" y="1"/>
                  </a:moveTo>
                  <a:cubicBezTo>
                    <a:pt x="133" y="1"/>
                    <a:pt x="67" y="34"/>
                    <a:pt x="44" y="117"/>
                  </a:cubicBezTo>
                  <a:cubicBezTo>
                    <a:pt x="0" y="276"/>
                    <a:pt x="178" y="359"/>
                    <a:pt x="331" y="359"/>
                  </a:cubicBezTo>
                  <a:cubicBezTo>
                    <a:pt x="404" y="359"/>
                    <a:pt x="472" y="340"/>
                    <a:pt x="506" y="301"/>
                  </a:cubicBezTo>
                  <a:cubicBezTo>
                    <a:pt x="617" y="172"/>
                    <a:pt x="386" y="1"/>
                    <a:pt x="210"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21"/>
            <p:cNvSpPr/>
            <p:nvPr/>
          </p:nvSpPr>
          <p:spPr>
            <a:xfrm>
              <a:off x="3372375" y="2864250"/>
              <a:ext cx="184625" cy="43675"/>
            </a:xfrm>
            <a:custGeom>
              <a:avLst/>
              <a:gdLst/>
              <a:ahLst/>
              <a:cxnLst/>
              <a:rect l="l" t="t" r="r" b="b"/>
              <a:pathLst>
                <a:path w="7385" h="1747" extrusionOk="0">
                  <a:moveTo>
                    <a:pt x="59" y="1"/>
                  </a:moveTo>
                  <a:lnTo>
                    <a:pt x="0" y="290"/>
                  </a:lnTo>
                  <a:cubicBezTo>
                    <a:pt x="0" y="290"/>
                    <a:pt x="6047" y="1515"/>
                    <a:pt x="7196" y="1743"/>
                  </a:cubicBezTo>
                  <a:cubicBezTo>
                    <a:pt x="7206" y="1747"/>
                    <a:pt x="7215" y="1747"/>
                    <a:pt x="7226" y="1747"/>
                  </a:cubicBezTo>
                  <a:cubicBezTo>
                    <a:pt x="7296" y="1747"/>
                    <a:pt x="7355" y="1697"/>
                    <a:pt x="7369" y="1627"/>
                  </a:cubicBezTo>
                  <a:cubicBezTo>
                    <a:pt x="7384" y="1548"/>
                    <a:pt x="7334" y="1470"/>
                    <a:pt x="7252" y="1454"/>
                  </a:cubicBezTo>
                  <a:cubicBezTo>
                    <a:pt x="6104" y="1226"/>
                    <a:pt x="59" y="1"/>
                    <a:pt x="59"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21"/>
            <p:cNvSpPr/>
            <p:nvPr/>
          </p:nvSpPr>
          <p:spPr>
            <a:xfrm>
              <a:off x="2588375" y="2965575"/>
              <a:ext cx="277775" cy="55225"/>
            </a:xfrm>
            <a:custGeom>
              <a:avLst/>
              <a:gdLst/>
              <a:ahLst/>
              <a:cxnLst/>
              <a:rect l="l" t="t" r="r" b="b"/>
              <a:pathLst>
                <a:path w="11111" h="2209" extrusionOk="0">
                  <a:moveTo>
                    <a:pt x="162" y="0"/>
                  </a:moveTo>
                  <a:cubicBezTo>
                    <a:pt x="92" y="0"/>
                    <a:pt x="30" y="50"/>
                    <a:pt x="16" y="120"/>
                  </a:cubicBezTo>
                  <a:cubicBezTo>
                    <a:pt x="1" y="199"/>
                    <a:pt x="53" y="277"/>
                    <a:pt x="133" y="292"/>
                  </a:cubicBezTo>
                  <a:cubicBezTo>
                    <a:pt x="213" y="308"/>
                    <a:pt x="8054" y="1828"/>
                    <a:pt x="10934" y="2207"/>
                  </a:cubicBezTo>
                  <a:cubicBezTo>
                    <a:pt x="10940" y="2207"/>
                    <a:pt x="10948" y="2209"/>
                    <a:pt x="10954" y="2209"/>
                  </a:cubicBezTo>
                  <a:cubicBezTo>
                    <a:pt x="11027" y="2209"/>
                    <a:pt x="11089" y="2154"/>
                    <a:pt x="11098" y="2081"/>
                  </a:cubicBezTo>
                  <a:cubicBezTo>
                    <a:pt x="11111" y="2001"/>
                    <a:pt x="11055" y="1928"/>
                    <a:pt x="10973" y="1915"/>
                  </a:cubicBezTo>
                  <a:cubicBezTo>
                    <a:pt x="8101" y="1539"/>
                    <a:pt x="269" y="19"/>
                    <a:pt x="190" y="3"/>
                  </a:cubicBezTo>
                  <a:cubicBezTo>
                    <a:pt x="181" y="1"/>
                    <a:pt x="171" y="0"/>
                    <a:pt x="162"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21"/>
            <p:cNvSpPr/>
            <p:nvPr/>
          </p:nvSpPr>
          <p:spPr>
            <a:xfrm>
              <a:off x="1405750" y="2877575"/>
              <a:ext cx="247150" cy="49950"/>
            </a:xfrm>
            <a:custGeom>
              <a:avLst/>
              <a:gdLst/>
              <a:ahLst/>
              <a:cxnLst/>
              <a:rect l="l" t="t" r="r" b="b"/>
              <a:pathLst>
                <a:path w="9886" h="1998" extrusionOk="0">
                  <a:moveTo>
                    <a:pt x="167" y="1"/>
                  </a:moveTo>
                  <a:cubicBezTo>
                    <a:pt x="106" y="1"/>
                    <a:pt x="49" y="39"/>
                    <a:pt x="28" y="98"/>
                  </a:cubicBezTo>
                  <a:cubicBezTo>
                    <a:pt x="0" y="176"/>
                    <a:pt x="41" y="260"/>
                    <a:pt x="117" y="286"/>
                  </a:cubicBezTo>
                  <a:cubicBezTo>
                    <a:pt x="167" y="305"/>
                    <a:pt x="5025" y="1998"/>
                    <a:pt x="9031" y="1998"/>
                  </a:cubicBezTo>
                  <a:cubicBezTo>
                    <a:pt x="9272" y="1998"/>
                    <a:pt x="9508" y="1992"/>
                    <a:pt x="9741" y="1978"/>
                  </a:cubicBezTo>
                  <a:cubicBezTo>
                    <a:pt x="9823" y="1975"/>
                    <a:pt x="9885" y="1905"/>
                    <a:pt x="9881" y="1822"/>
                  </a:cubicBezTo>
                  <a:cubicBezTo>
                    <a:pt x="9878" y="1747"/>
                    <a:pt x="9815" y="1684"/>
                    <a:pt x="9738" y="1684"/>
                  </a:cubicBezTo>
                  <a:cubicBezTo>
                    <a:pt x="9734" y="1684"/>
                    <a:pt x="9730" y="1684"/>
                    <a:pt x="9725" y="1684"/>
                  </a:cubicBezTo>
                  <a:cubicBezTo>
                    <a:pt x="9498" y="1697"/>
                    <a:pt x="9266" y="1703"/>
                    <a:pt x="9031" y="1703"/>
                  </a:cubicBezTo>
                  <a:cubicBezTo>
                    <a:pt x="5082" y="1703"/>
                    <a:pt x="268" y="27"/>
                    <a:pt x="216" y="10"/>
                  </a:cubicBezTo>
                  <a:cubicBezTo>
                    <a:pt x="200" y="4"/>
                    <a:pt x="183" y="1"/>
                    <a:pt x="16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21"/>
            <p:cNvSpPr/>
            <p:nvPr/>
          </p:nvSpPr>
          <p:spPr>
            <a:xfrm>
              <a:off x="1321525" y="2883325"/>
              <a:ext cx="111575" cy="38025"/>
            </a:xfrm>
            <a:custGeom>
              <a:avLst/>
              <a:gdLst/>
              <a:ahLst/>
              <a:cxnLst/>
              <a:rect l="l" t="t" r="r" b="b"/>
              <a:pathLst>
                <a:path w="4463" h="1521" extrusionOk="0">
                  <a:moveTo>
                    <a:pt x="168" y="1"/>
                  </a:moveTo>
                  <a:cubicBezTo>
                    <a:pt x="105" y="1"/>
                    <a:pt x="47" y="40"/>
                    <a:pt x="27" y="103"/>
                  </a:cubicBezTo>
                  <a:cubicBezTo>
                    <a:pt x="1" y="180"/>
                    <a:pt x="44" y="264"/>
                    <a:pt x="122" y="289"/>
                  </a:cubicBezTo>
                  <a:cubicBezTo>
                    <a:pt x="151" y="300"/>
                    <a:pt x="2973" y="1213"/>
                    <a:pt x="4267" y="1516"/>
                  </a:cubicBezTo>
                  <a:cubicBezTo>
                    <a:pt x="4278" y="1519"/>
                    <a:pt x="4291" y="1521"/>
                    <a:pt x="4301" y="1521"/>
                  </a:cubicBezTo>
                  <a:cubicBezTo>
                    <a:pt x="4368" y="1521"/>
                    <a:pt x="4430" y="1474"/>
                    <a:pt x="4446" y="1406"/>
                  </a:cubicBezTo>
                  <a:cubicBezTo>
                    <a:pt x="4463" y="1327"/>
                    <a:pt x="4415" y="1248"/>
                    <a:pt x="4334" y="1229"/>
                  </a:cubicBezTo>
                  <a:cubicBezTo>
                    <a:pt x="3056" y="929"/>
                    <a:pt x="241" y="17"/>
                    <a:pt x="213" y="8"/>
                  </a:cubicBezTo>
                  <a:cubicBezTo>
                    <a:pt x="198" y="3"/>
                    <a:pt x="183" y="1"/>
                    <a:pt x="16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21"/>
            <p:cNvSpPr/>
            <p:nvPr/>
          </p:nvSpPr>
          <p:spPr>
            <a:xfrm>
              <a:off x="3763200" y="2902450"/>
              <a:ext cx="258750" cy="59100"/>
            </a:xfrm>
            <a:custGeom>
              <a:avLst/>
              <a:gdLst/>
              <a:ahLst/>
              <a:cxnLst/>
              <a:rect l="l" t="t" r="r" b="b"/>
              <a:pathLst>
                <a:path w="10350" h="2364" extrusionOk="0">
                  <a:moveTo>
                    <a:pt x="163" y="1"/>
                  </a:moveTo>
                  <a:cubicBezTo>
                    <a:pt x="94" y="1"/>
                    <a:pt x="34" y="47"/>
                    <a:pt x="19" y="118"/>
                  </a:cubicBezTo>
                  <a:cubicBezTo>
                    <a:pt x="0" y="197"/>
                    <a:pt x="52" y="276"/>
                    <a:pt x="131" y="293"/>
                  </a:cubicBezTo>
                  <a:cubicBezTo>
                    <a:pt x="201" y="309"/>
                    <a:pt x="7134" y="1831"/>
                    <a:pt x="10163" y="2362"/>
                  </a:cubicBezTo>
                  <a:cubicBezTo>
                    <a:pt x="10171" y="2364"/>
                    <a:pt x="10180" y="2364"/>
                    <a:pt x="10188" y="2364"/>
                  </a:cubicBezTo>
                  <a:cubicBezTo>
                    <a:pt x="10258" y="2364"/>
                    <a:pt x="10320" y="2312"/>
                    <a:pt x="10334" y="2241"/>
                  </a:cubicBezTo>
                  <a:cubicBezTo>
                    <a:pt x="10350" y="2160"/>
                    <a:pt x="10295" y="2084"/>
                    <a:pt x="10216" y="2070"/>
                  </a:cubicBezTo>
                  <a:cubicBezTo>
                    <a:pt x="7192" y="1540"/>
                    <a:pt x="264" y="20"/>
                    <a:pt x="195" y="4"/>
                  </a:cubicBezTo>
                  <a:cubicBezTo>
                    <a:pt x="184" y="2"/>
                    <a:pt x="173" y="1"/>
                    <a:pt x="163"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21"/>
            <p:cNvSpPr/>
            <p:nvPr/>
          </p:nvSpPr>
          <p:spPr>
            <a:xfrm>
              <a:off x="4876750" y="2795275"/>
              <a:ext cx="373600" cy="95450"/>
            </a:xfrm>
            <a:custGeom>
              <a:avLst/>
              <a:gdLst/>
              <a:ahLst/>
              <a:cxnLst/>
              <a:rect l="l" t="t" r="r" b="b"/>
              <a:pathLst>
                <a:path w="14944" h="3818" extrusionOk="0">
                  <a:moveTo>
                    <a:pt x="14786" y="1"/>
                  </a:moveTo>
                  <a:cubicBezTo>
                    <a:pt x="14779" y="1"/>
                    <a:pt x="14771" y="2"/>
                    <a:pt x="14764" y="3"/>
                  </a:cubicBezTo>
                  <a:cubicBezTo>
                    <a:pt x="8700" y="911"/>
                    <a:pt x="207" y="3501"/>
                    <a:pt x="121" y="3529"/>
                  </a:cubicBezTo>
                  <a:cubicBezTo>
                    <a:pt x="44" y="3552"/>
                    <a:pt x="0" y="3636"/>
                    <a:pt x="25" y="3713"/>
                  </a:cubicBezTo>
                  <a:cubicBezTo>
                    <a:pt x="44" y="3777"/>
                    <a:pt x="103" y="3817"/>
                    <a:pt x="166" y="3817"/>
                  </a:cubicBezTo>
                  <a:cubicBezTo>
                    <a:pt x="180" y="3817"/>
                    <a:pt x="196" y="3816"/>
                    <a:pt x="210" y="3811"/>
                  </a:cubicBezTo>
                  <a:cubicBezTo>
                    <a:pt x="294" y="3786"/>
                    <a:pt x="8765" y="1202"/>
                    <a:pt x="14807" y="296"/>
                  </a:cubicBezTo>
                  <a:cubicBezTo>
                    <a:pt x="14888" y="284"/>
                    <a:pt x="14944" y="208"/>
                    <a:pt x="14931" y="129"/>
                  </a:cubicBezTo>
                  <a:cubicBezTo>
                    <a:pt x="14922" y="53"/>
                    <a:pt x="14857" y="1"/>
                    <a:pt x="147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21"/>
            <p:cNvSpPr/>
            <p:nvPr/>
          </p:nvSpPr>
          <p:spPr>
            <a:xfrm>
              <a:off x="5692175" y="2797225"/>
              <a:ext cx="377125" cy="45700"/>
            </a:xfrm>
            <a:custGeom>
              <a:avLst/>
              <a:gdLst/>
              <a:ahLst/>
              <a:cxnLst/>
              <a:rect l="l" t="t" r="r" b="b"/>
              <a:pathLst>
                <a:path w="15085" h="1828" extrusionOk="0">
                  <a:moveTo>
                    <a:pt x="159" y="1"/>
                  </a:moveTo>
                  <a:cubicBezTo>
                    <a:pt x="78" y="1"/>
                    <a:pt x="16" y="55"/>
                    <a:pt x="9" y="134"/>
                  </a:cubicBezTo>
                  <a:cubicBezTo>
                    <a:pt x="1" y="215"/>
                    <a:pt x="60" y="288"/>
                    <a:pt x="142" y="296"/>
                  </a:cubicBezTo>
                  <a:cubicBezTo>
                    <a:pt x="251" y="305"/>
                    <a:pt x="11127" y="1295"/>
                    <a:pt x="14907" y="1826"/>
                  </a:cubicBezTo>
                  <a:cubicBezTo>
                    <a:pt x="14915" y="1826"/>
                    <a:pt x="14921" y="1827"/>
                    <a:pt x="14929" y="1827"/>
                  </a:cubicBezTo>
                  <a:cubicBezTo>
                    <a:pt x="15000" y="1827"/>
                    <a:pt x="15064" y="1775"/>
                    <a:pt x="15075" y="1702"/>
                  </a:cubicBezTo>
                  <a:cubicBezTo>
                    <a:pt x="15084" y="1618"/>
                    <a:pt x="15028" y="1543"/>
                    <a:pt x="14948" y="1532"/>
                  </a:cubicBezTo>
                  <a:cubicBezTo>
                    <a:pt x="11162" y="1003"/>
                    <a:pt x="277" y="10"/>
                    <a:pt x="169" y="1"/>
                  </a:cubicBezTo>
                  <a:cubicBezTo>
                    <a:pt x="165" y="1"/>
                    <a:pt x="162" y="1"/>
                    <a:pt x="159"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21"/>
            <p:cNvSpPr/>
            <p:nvPr/>
          </p:nvSpPr>
          <p:spPr>
            <a:xfrm>
              <a:off x="5552525" y="2812475"/>
              <a:ext cx="202900" cy="26475"/>
            </a:xfrm>
            <a:custGeom>
              <a:avLst/>
              <a:gdLst/>
              <a:ahLst/>
              <a:cxnLst/>
              <a:rect l="l" t="t" r="r" b="b"/>
              <a:pathLst>
                <a:path w="8116" h="1059" extrusionOk="0">
                  <a:moveTo>
                    <a:pt x="153" y="1"/>
                  </a:moveTo>
                  <a:cubicBezTo>
                    <a:pt x="77" y="1"/>
                    <a:pt x="12" y="60"/>
                    <a:pt x="6" y="136"/>
                  </a:cubicBezTo>
                  <a:cubicBezTo>
                    <a:pt x="0" y="217"/>
                    <a:pt x="61" y="289"/>
                    <a:pt x="140" y="295"/>
                  </a:cubicBezTo>
                  <a:cubicBezTo>
                    <a:pt x="186" y="298"/>
                    <a:pt x="4767" y="682"/>
                    <a:pt x="7942" y="1059"/>
                  </a:cubicBezTo>
                  <a:lnTo>
                    <a:pt x="7959" y="1059"/>
                  </a:lnTo>
                  <a:cubicBezTo>
                    <a:pt x="8032" y="1059"/>
                    <a:pt x="8097" y="1005"/>
                    <a:pt x="8105" y="930"/>
                  </a:cubicBezTo>
                  <a:cubicBezTo>
                    <a:pt x="8116" y="852"/>
                    <a:pt x="8060" y="778"/>
                    <a:pt x="7979" y="769"/>
                  </a:cubicBezTo>
                  <a:cubicBezTo>
                    <a:pt x="4798" y="390"/>
                    <a:pt x="213" y="6"/>
                    <a:pt x="166" y="1"/>
                  </a:cubicBezTo>
                  <a:cubicBezTo>
                    <a:pt x="162" y="1"/>
                    <a:pt x="157" y="1"/>
                    <a:pt x="153"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21"/>
            <p:cNvSpPr/>
            <p:nvPr/>
          </p:nvSpPr>
          <p:spPr>
            <a:xfrm>
              <a:off x="5405150" y="3005775"/>
              <a:ext cx="252775" cy="16225"/>
            </a:xfrm>
            <a:custGeom>
              <a:avLst/>
              <a:gdLst/>
              <a:ahLst/>
              <a:cxnLst/>
              <a:rect l="l" t="t" r="r" b="b"/>
              <a:pathLst>
                <a:path w="10111" h="649" extrusionOk="0">
                  <a:moveTo>
                    <a:pt x="159" y="0"/>
                  </a:moveTo>
                  <a:cubicBezTo>
                    <a:pt x="86" y="0"/>
                    <a:pt x="20" y="54"/>
                    <a:pt x="11" y="127"/>
                  </a:cubicBezTo>
                  <a:cubicBezTo>
                    <a:pt x="1" y="209"/>
                    <a:pt x="58" y="282"/>
                    <a:pt x="137" y="292"/>
                  </a:cubicBezTo>
                  <a:cubicBezTo>
                    <a:pt x="174" y="298"/>
                    <a:pt x="2885" y="649"/>
                    <a:pt x="6097" y="649"/>
                  </a:cubicBezTo>
                  <a:cubicBezTo>
                    <a:pt x="7353" y="649"/>
                    <a:pt x="8689" y="595"/>
                    <a:pt x="9971" y="445"/>
                  </a:cubicBezTo>
                  <a:cubicBezTo>
                    <a:pt x="10053" y="436"/>
                    <a:pt x="10110" y="362"/>
                    <a:pt x="10101" y="282"/>
                  </a:cubicBezTo>
                  <a:cubicBezTo>
                    <a:pt x="10090" y="209"/>
                    <a:pt x="10026" y="154"/>
                    <a:pt x="9955" y="154"/>
                  </a:cubicBezTo>
                  <a:cubicBezTo>
                    <a:pt x="9949" y="154"/>
                    <a:pt x="9943" y="154"/>
                    <a:pt x="9936" y="155"/>
                  </a:cubicBezTo>
                  <a:cubicBezTo>
                    <a:pt x="8666" y="303"/>
                    <a:pt x="7344" y="357"/>
                    <a:pt x="6097" y="357"/>
                  </a:cubicBezTo>
                  <a:cubicBezTo>
                    <a:pt x="2907" y="357"/>
                    <a:pt x="214" y="7"/>
                    <a:pt x="176" y="1"/>
                  </a:cubicBezTo>
                  <a:cubicBezTo>
                    <a:pt x="170" y="0"/>
                    <a:pt x="164" y="0"/>
                    <a:pt x="159"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21"/>
            <p:cNvSpPr/>
            <p:nvPr/>
          </p:nvSpPr>
          <p:spPr>
            <a:xfrm>
              <a:off x="1221525" y="2825675"/>
              <a:ext cx="5171650" cy="295300"/>
            </a:xfrm>
            <a:custGeom>
              <a:avLst/>
              <a:gdLst/>
              <a:ahLst/>
              <a:cxnLst/>
              <a:rect l="l" t="t" r="r" b="b"/>
              <a:pathLst>
                <a:path w="206866" h="11812" extrusionOk="0">
                  <a:moveTo>
                    <a:pt x="14537" y="6436"/>
                  </a:moveTo>
                  <a:cubicBezTo>
                    <a:pt x="14515" y="6438"/>
                    <a:pt x="14503" y="6439"/>
                    <a:pt x="14503" y="6439"/>
                  </a:cubicBezTo>
                  <a:cubicBezTo>
                    <a:pt x="14514" y="6438"/>
                    <a:pt x="14526" y="6437"/>
                    <a:pt x="14537" y="6436"/>
                  </a:cubicBezTo>
                  <a:close/>
                  <a:moveTo>
                    <a:pt x="203328" y="1"/>
                  </a:moveTo>
                  <a:cubicBezTo>
                    <a:pt x="203301" y="1"/>
                    <a:pt x="203273" y="2"/>
                    <a:pt x="203244" y="4"/>
                  </a:cubicBezTo>
                  <a:cubicBezTo>
                    <a:pt x="201757" y="129"/>
                    <a:pt x="201462" y="2070"/>
                    <a:pt x="199914" y="3448"/>
                  </a:cubicBezTo>
                  <a:cubicBezTo>
                    <a:pt x="197879" y="5257"/>
                    <a:pt x="196528" y="5343"/>
                    <a:pt x="196528" y="5343"/>
                  </a:cubicBezTo>
                  <a:cubicBezTo>
                    <a:pt x="196528" y="5343"/>
                    <a:pt x="197054" y="4188"/>
                    <a:pt x="196243" y="4188"/>
                  </a:cubicBezTo>
                  <a:cubicBezTo>
                    <a:pt x="196206" y="4188"/>
                    <a:pt x="196167" y="4190"/>
                    <a:pt x="196125" y="4195"/>
                  </a:cubicBezTo>
                  <a:cubicBezTo>
                    <a:pt x="195153" y="4310"/>
                    <a:pt x="193836" y="6702"/>
                    <a:pt x="184577" y="7969"/>
                  </a:cubicBezTo>
                  <a:cubicBezTo>
                    <a:pt x="179715" y="8598"/>
                    <a:pt x="175258" y="9077"/>
                    <a:pt x="172524" y="9077"/>
                  </a:cubicBezTo>
                  <a:cubicBezTo>
                    <a:pt x="164954" y="9077"/>
                    <a:pt x="138898" y="3283"/>
                    <a:pt x="130449" y="3106"/>
                  </a:cubicBezTo>
                  <a:cubicBezTo>
                    <a:pt x="130343" y="3104"/>
                    <a:pt x="130232" y="3103"/>
                    <a:pt x="130115" y="3103"/>
                  </a:cubicBezTo>
                  <a:cubicBezTo>
                    <a:pt x="125011" y="3103"/>
                    <a:pt x="110302" y="5214"/>
                    <a:pt x="97130" y="7137"/>
                  </a:cubicBezTo>
                  <a:cubicBezTo>
                    <a:pt x="96803" y="6936"/>
                    <a:pt x="96166" y="6697"/>
                    <a:pt x="94981" y="6665"/>
                  </a:cubicBezTo>
                  <a:cubicBezTo>
                    <a:pt x="94951" y="6664"/>
                    <a:pt x="94920" y="6663"/>
                    <a:pt x="94888" y="6663"/>
                  </a:cubicBezTo>
                  <a:cubicBezTo>
                    <a:pt x="92721" y="6663"/>
                    <a:pt x="86197" y="8560"/>
                    <a:pt x="86197" y="8560"/>
                  </a:cubicBezTo>
                  <a:cubicBezTo>
                    <a:pt x="86197" y="8560"/>
                    <a:pt x="86312" y="7757"/>
                    <a:pt x="85222" y="7701"/>
                  </a:cubicBezTo>
                  <a:cubicBezTo>
                    <a:pt x="85209" y="7700"/>
                    <a:pt x="85195" y="7700"/>
                    <a:pt x="85181" y="7700"/>
                  </a:cubicBezTo>
                  <a:cubicBezTo>
                    <a:pt x="83959" y="7700"/>
                    <a:pt x="76809" y="10056"/>
                    <a:pt x="74289" y="10212"/>
                  </a:cubicBezTo>
                  <a:cubicBezTo>
                    <a:pt x="74109" y="10221"/>
                    <a:pt x="73915" y="10226"/>
                    <a:pt x="73708" y="10226"/>
                  </a:cubicBezTo>
                  <a:cubicBezTo>
                    <a:pt x="69084" y="10226"/>
                    <a:pt x="57672" y="8017"/>
                    <a:pt x="47814" y="6203"/>
                  </a:cubicBezTo>
                  <a:cubicBezTo>
                    <a:pt x="47743" y="5274"/>
                    <a:pt x="46578" y="5162"/>
                    <a:pt x="46020" y="5162"/>
                  </a:cubicBezTo>
                  <a:cubicBezTo>
                    <a:pt x="45844" y="5162"/>
                    <a:pt x="45728" y="5174"/>
                    <a:pt x="45728" y="5174"/>
                  </a:cubicBezTo>
                  <a:cubicBezTo>
                    <a:pt x="45728" y="5174"/>
                    <a:pt x="46820" y="4256"/>
                    <a:pt x="45902" y="3853"/>
                  </a:cubicBezTo>
                  <a:cubicBezTo>
                    <a:pt x="45623" y="3732"/>
                    <a:pt x="45333" y="3689"/>
                    <a:pt x="45065" y="3689"/>
                  </a:cubicBezTo>
                  <a:cubicBezTo>
                    <a:pt x="44451" y="3689"/>
                    <a:pt x="43950" y="3912"/>
                    <a:pt x="43950" y="3912"/>
                  </a:cubicBezTo>
                  <a:cubicBezTo>
                    <a:pt x="43950" y="3912"/>
                    <a:pt x="45959" y="2362"/>
                    <a:pt x="43777" y="1673"/>
                  </a:cubicBezTo>
                  <a:cubicBezTo>
                    <a:pt x="43510" y="1588"/>
                    <a:pt x="43148" y="1552"/>
                    <a:pt x="42718" y="1552"/>
                  </a:cubicBezTo>
                  <a:cubicBezTo>
                    <a:pt x="39631" y="1552"/>
                    <a:pt x="33043" y="3454"/>
                    <a:pt x="33043" y="3454"/>
                  </a:cubicBezTo>
                  <a:cubicBezTo>
                    <a:pt x="33043" y="3454"/>
                    <a:pt x="33386" y="2709"/>
                    <a:pt x="32182" y="2650"/>
                  </a:cubicBezTo>
                  <a:cubicBezTo>
                    <a:pt x="32172" y="2649"/>
                    <a:pt x="32160" y="2649"/>
                    <a:pt x="32148" y="2649"/>
                  </a:cubicBezTo>
                  <a:cubicBezTo>
                    <a:pt x="31066" y="2649"/>
                    <a:pt x="23738" y="4612"/>
                    <a:pt x="18312" y="5753"/>
                  </a:cubicBezTo>
                  <a:cubicBezTo>
                    <a:pt x="17094" y="5972"/>
                    <a:pt x="15870" y="6196"/>
                    <a:pt x="14660" y="6419"/>
                  </a:cubicBezTo>
                  <a:cubicBezTo>
                    <a:pt x="14619" y="6424"/>
                    <a:pt x="14577" y="6431"/>
                    <a:pt x="14537" y="6436"/>
                  </a:cubicBezTo>
                  <a:lnTo>
                    <a:pt x="14537" y="6436"/>
                  </a:lnTo>
                  <a:cubicBezTo>
                    <a:pt x="14559" y="6433"/>
                    <a:pt x="14591" y="6429"/>
                    <a:pt x="14632" y="6424"/>
                  </a:cubicBezTo>
                  <a:lnTo>
                    <a:pt x="14632" y="6424"/>
                  </a:lnTo>
                  <a:cubicBezTo>
                    <a:pt x="8669" y="7518"/>
                    <a:pt x="3078" y="8550"/>
                    <a:pt x="663" y="8550"/>
                  </a:cubicBezTo>
                  <a:cubicBezTo>
                    <a:pt x="405" y="8550"/>
                    <a:pt x="183" y="8538"/>
                    <a:pt x="1" y="8513"/>
                  </a:cubicBezTo>
                  <a:lnTo>
                    <a:pt x="1" y="8513"/>
                  </a:lnTo>
                  <a:lnTo>
                    <a:pt x="169" y="10116"/>
                  </a:lnTo>
                  <a:cubicBezTo>
                    <a:pt x="358" y="10138"/>
                    <a:pt x="580" y="10148"/>
                    <a:pt x="833" y="10148"/>
                  </a:cubicBezTo>
                  <a:cubicBezTo>
                    <a:pt x="6348" y="10148"/>
                    <a:pt x="26312" y="5174"/>
                    <a:pt x="33126" y="5174"/>
                  </a:cubicBezTo>
                  <a:cubicBezTo>
                    <a:pt x="33238" y="5174"/>
                    <a:pt x="33345" y="5176"/>
                    <a:pt x="33450" y="5178"/>
                  </a:cubicBezTo>
                  <a:cubicBezTo>
                    <a:pt x="40141" y="5351"/>
                    <a:pt x="66069" y="11811"/>
                    <a:pt x="73733" y="11811"/>
                  </a:cubicBezTo>
                  <a:cubicBezTo>
                    <a:pt x="73932" y="11811"/>
                    <a:pt x="74118" y="11807"/>
                    <a:pt x="74292" y="11798"/>
                  </a:cubicBezTo>
                  <a:cubicBezTo>
                    <a:pt x="81077" y="11451"/>
                    <a:pt x="119945" y="4198"/>
                    <a:pt x="129006" y="4198"/>
                  </a:cubicBezTo>
                  <a:cubicBezTo>
                    <a:pt x="129112" y="4198"/>
                    <a:pt x="129214" y="4199"/>
                    <a:pt x="129312" y="4201"/>
                  </a:cubicBezTo>
                  <a:cubicBezTo>
                    <a:pt x="137761" y="4378"/>
                    <a:pt x="164957" y="10664"/>
                    <a:pt x="172526" y="10664"/>
                  </a:cubicBezTo>
                  <a:cubicBezTo>
                    <a:pt x="179919" y="10664"/>
                    <a:pt x="201751" y="6853"/>
                    <a:pt x="206866" y="5942"/>
                  </a:cubicBezTo>
                  <a:lnTo>
                    <a:pt x="206852" y="5056"/>
                  </a:lnTo>
                  <a:cubicBezTo>
                    <a:pt x="206412" y="5080"/>
                    <a:pt x="205892" y="5125"/>
                    <a:pt x="205302" y="5184"/>
                  </a:cubicBezTo>
                  <a:cubicBezTo>
                    <a:pt x="205542" y="4532"/>
                    <a:pt x="206064" y="2906"/>
                    <a:pt x="205426" y="2586"/>
                  </a:cubicBezTo>
                  <a:cubicBezTo>
                    <a:pt x="205158" y="2452"/>
                    <a:pt x="204858" y="2407"/>
                    <a:pt x="204577" y="2407"/>
                  </a:cubicBezTo>
                  <a:cubicBezTo>
                    <a:pt x="204016" y="2407"/>
                    <a:pt x="203531" y="2586"/>
                    <a:pt x="203531" y="2586"/>
                  </a:cubicBezTo>
                  <a:cubicBezTo>
                    <a:pt x="203531" y="2586"/>
                    <a:pt x="204576" y="1"/>
                    <a:pt x="2033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1"/>
            <p:cNvSpPr/>
            <p:nvPr/>
          </p:nvSpPr>
          <p:spPr>
            <a:xfrm>
              <a:off x="2378175" y="2863200"/>
              <a:ext cx="43625" cy="26250"/>
            </a:xfrm>
            <a:custGeom>
              <a:avLst/>
              <a:gdLst/>
              <a:ahLst/>
              <a:cxnLst/>
              <a:rect l="l" t="t" r="r" b="b"/>
              <a:pathLst>
                <a:path w="1745" h="1050" extrusionOk="0">
                  <a:moveTo>
                    <a:pt x="1265" y="0"/>
                  </a:moveTo>
                  <a:cubicBezTo>
                    <a:pt x="791" y="0"/>
                    <a:pt x="0" y="737"/>
                    <a:pt x="324" y="1001"/>
                  </a:cubicBezTo>
                  <a:cubicBezTo>
                    <a:pt x="365" y="1034"/>
                    <a:pt x="426" y="1049"/>
                    <a:pt x="500" y="1049"/>
                  </a:cubicBezTo>
                  <a:cubicBezTo>
                    <a:pt x="918" y="1049"/>
                    <a:pt x="1745" y="564"/>
                    <a:pt x="1540" y="159"/>
                  </a:cubicBezTo>
                  <a:cubicBezTo>
                    <a:pt x="1484" y="47"/>
                    <a:pt x="1384" y="0"/>
                    <a:pt x="126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21"/>
            <p:cNvSpPr/>
            <p:nvPr/>
          </p:nvSpPr>
          <p:spPr>
            <a:xfrm>
              <a:off x="2411950" y="2926900"/>
              <a:ext cx="28225" cy="16975"/>
            </a:xfrm>
            <a:custGeom>
              <a:avLst/>
              <a:gdLst/>
              <a:ahLst/>
              <a:cxnLst/>
              <a:rect l="l" t="t" r="r" b="b"/>
              <a:pathLst>
                <a:path w="1129" h="679" extrusionOk="0">
                  <a:moveTo>
                    <a:pt x="731" y="1"/>
                  </a:moveTo>
                  <a:cubicBezTo>
                    <a:pt x="417" y="1"/>
                    <a:pt x="1" y="435"/>
                    <a:pt x="259" y="628"/>
                  </a:cubicBezTo>
                  <a:cubicBezTo>
                    <a:pt x="305" y="662"/>
                    <a:pt x="371" y="678"/>
                    <a:pt x="445" y="678"/>
                  </a:cubicBezTo>
                  <a:cubicBezTo>
                    <a:pt x="729" y="678"/>
                    <a:pt x="1128" y="442"/>
                    <a:pt x="970" y="146"/>
                  </a:cubicBezTo>
                  <a:cubicBezTo>
                    <a:pt x="916" y="42"/>
                    <a:pt x="828" y="1"/>
                    <a:pt x="73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21"/>
            <p:cNvSpPr/>
            <p:nvPr/>
          </p:nvSpPr>
          <p:spPr>
            <a:xfrm>
              <a:off x="2338500" y="2828700"/>
              <a:ext cx="16600" cy="10425"/>
            </a:xfrm>
            <a:custGeom>
              <a:avLst/>
              <a:gdLst/>
              <a:ahLst/>
              <a:cxnLst/>
              <a:rect l="l" t="t" r="r" b="b"/>
              <a:pathLst>
                <a:path w="664" h="417" extrusionOk="0">
                  <a:moveTo>
                    <a:pt x="415" y="1"/>
                  </a:moveTo>
                  <a:cubicBezTo>
                    <a:pt x="230" y="1"/>
                    <a:pt x="1" y="311"/>
                    <a:pt x="174" y="401"/>
                  </a:cubicBezTo>
                  <a:cubicBezTo>
                    <a:pt x="195" y="411"/>
                    <a:pt x="219" y="416"/>
                    <a:pt x="246" y="416"/>
                  </a:cubicBezTo>
                  <a:cubicBezTo>
                    <a:pt x="410" y="416"/>
                    <a:pt x="663" y="232"/>
                    <a:pt x="536" y="64"/>
                  </a:cubicBezTo>
                  <a:cubicBezTo>
                    <a:pt x="503" y="19"/>
                    <a:pt x="460" y="1"/>
                    <a:pt x="41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21"/>
            <p:cNvSpPr/>
            <p:nvPr/>
          </p:nvSpPr>
          <p:spPr>
            <a:xfrm>
              <a:off x="2486375" y="2855150"/>
              <a:ext cx="15750" cy="9225"/>
            </a:xfrm>
            <a:custGeom>
              <a:avLst/>
              <a:gdLst/>
              <a:ahLst/>
              <a:cxnLst/>
              <a:rect l="l" t="t" r="r" b="b"/>
              <a:pathLst>
                <a:path w="630" h="369" extrusionOk="0">
                  <a:moveTo>
                    <a:pt x="415" y="0"/>
                  </a:moveTo>
                  <a:cubicBezTo>
                    <a:pt x="237" y="0"/>
                    <a:pt x="0" y="198"/>
                    <a:pt x="124" y="321"/>
                  </a:cubicBezTo>
                  <a:cubicBezTo>
                    <a:pt x="157" y="354"/>
                    <a:pt x="213" y="369"/>
                    <a:pt x="275" y="369"/>
                  </a:cubicBezTo>
                  <a:cubicBezTo>
                    <a:pt x="433" y="369"/>
                    <a:pt x="629" y="270"/>
                    <a:pt x="570" y="104"/>
                  </a:cubicBezTo>
                  <a:cubicBezTo>
                    <a:pt x="543" y="29"/>
                    <a:pt x="484" y="0"/>
                    <a:pt x="41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21"/>
            <p:cNvSpPr/>
            <p:nvPr/>
          </p:nvSpPr>
          <p:spPr>
            <a:xfrm>
              <a:off x="2466975" y="2962075"/>
              <a:ext cx="15775" cy="9250"/>
            </a:xfrm>
            <a:custGeom>
              <a:avLst/>
              <a:gdLst/>
              <a:ahLst/>
              <a:cxnLst/>
              <a:rect l="l" t="t" r="r" b="b"/>
              <a:pathLst>
                <a:path w="631" h="370" extrusionOk="0">
                  <a:moveTo>
                    <a:pt x="416" y="1"/>
                  </a:moveTo>
                  <a:cubicBezTo>
                    <a:pt x="238" y="1"/>
                    <a:pt x="1" y="198"/>
                    <a:pt x="125" y="322"/>
                  </a:cubicBezTo>
                  <a:cubicBezTo>
                    <a:pt x="158" y="354"/>
                    <a:pt x="213" y="369"/>
                    <a:pt x="275" y="369"/>
                  </a:cubicBezTo>
                  <a:cubicBezTo>
                    <a:pt x="433" y="369"/>
                    <a:pt x="630" y="270"/>
                    <a:pt x="571" y="104"/>
                  </a:cubicBezTo>
                  <a:cubicBezTo>
                    <a:pt x="544" y="30"/>
                    <a:pt x="485" y="1"/>
                    <a:pt x="41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21"/>
            <p:cNvSpPr/>
            <p:nvPr/>
          </p:nvSpPr>
          <p:spPr>
            <a:xfrm>
              <a:off x="6175850" y="2865275"/>
              <a:ext cx="33675" cy="35825"/>
            </a:xfrm>
            <a:custGeom>
              <a:avLst/>
              <a:gdLst/>
              <a:ahLst/>
              <a:cxnLst/>
              <a:rect l="l" t="t" r="r" b="b"/>
              <a:pathLst>
                <a:path w="1347" h="1433" extrusionOk="0">
                  <a:moveTo>
                    <a:pt x="726" y="0"/>
                  </a:moveTo>
                  <a:cubicBezTo>
                    <a:pt x="249" y="0"/>
                    <a:pt x="1" y="1190"/>
                    <a:pt x="267" y="1390"/>
                  </a:cubicBezTo>
                  <a:cubicBezTo>
                    <a:pt x="305" y="1419"/>
                    <a:pt x="346" y="1432"/>
                    <a:pt x="388" y="1432"/>
                  </a:cubicBezTo>
                  <a:cubicBezTo>
                    <a:pt x="806" y="1432"/>
                    <a:pt x="1346" y="135"/>
                    <a:pt x="793" y="8"/>
                  </a:cubicBezTo>
                  <a:cubicBezTo>
                    <a:pt x="770" y="3"/>
                    <a:pt x="748" y="0"/>
                    <a:pt x="72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21"/>
            <p:cNvSpPr/>
            <p:nvPr/>
          </p:nvSpPr>
          <p:spPr>
            <a:xfrm>
              <a:off x="6033750" y="2929250"/>
              <a:ext cx="24775" cy="20875"/>
            </a:xfrm>
            <a:custGeom>
              <a:avLst/>
              <a:gdLst/>
              <a:ahLst/>
              <a:cxnLst/>
              <a:rect l="l" t="t" r="r" b="b"/>
              <a:pathLst>
                <a:path w="991" h="835" extrusionOk="0">
                  <a:moveTo>
                    <a:pt x="490" y="0"/>
                  </a:moveTo>
                  <a:cubicBezTo>
                    <a:pt x="185" y="0"/>
                    <a:pt x="1" y="561"/>
                    <a:pt x="155" y="757"/>
                  </a:cubicBezTo>
                  <a:cubicBezTo>
                    <a:pt x="198" y="811"/>
                    <a:pt x="250" y="834"/>
                    <a:pt x="306" y="834"/>
                  </a:cubicBezTo>
                  <a:cubicBezTo>
                    <a:pt x="596" y="834"/>
                    <a:pt x="991" y="218"/>
                    <a:pt x="620" y="33"/>
                  </a:cubicBezTo>
                  <a:cubicBezTo>
                    <a:pt x="575" y="11"/>
                    <a:pt x="531" y="0"/>
                    <a:pt x="490"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21"/>
            <p:cNvSpPr/>
            <p:nvPr/>
          </p:nvSpPr>
          <p:spPr>
            <a:xfrm>
              <a:off x="6279075" y="2773150"/>
              <a:ext cx="23775" cy="21400"/>
            </a:xfrm>
            <a:custGeom>
              <a:avLst/>
              <a:gdLst/>
              <a:ahLst/>
              <a:cxnLst/>
              <a:rect l="l" t="t" r="r" b="b"/>
              <a:pathLst>
                <a:path w="951" h="856" extrusionOk="0">
                  <a:moveTo>
                    <a:pt x="448" y="0"/>
                  </a:moveTo>
                  <a:cubicBezTo>
                    <a:pt x="118" y="0"/>
                    <a:pt x="0" y="621"/>
                    <a:pt x="188" y="799"/>
                  </a:cubicBezTo>
                  <a:cubicBezTo>
                    <a:pt x="230" y="838"/>
                    <a:pt x="275" y="856"/>
                    <a:pt x="321" y="856"/>
                  </a:cubicBezTo>
                  <a:cubicBezTo>
                    <a:pt x="617" y="856"/>
                    <a:pt x="951" y="151"/>
                    <a:pt x="542" y="16"/>
                  </a:cubicBezTo>
                  <a:cubicBezTo>
                    <a:pt x="509" y="5"/>
                    <a:pt x="478" y="0"/>
                    <a:pt x="4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21"/>
            <p:cNvSpPr/>
            <p:nvPr/>
          </p:nvSpPr>
          <p:spPr>
            <a:xfrm>
              <a:off x="6223825" y="2839625"/>
              <a:ext cx="12625" cy="12625"/>
            </a:xfrm>
            <a:custGeom>
              <a:avLst/>
              <a:gdLst/>
              <a:ahLst/>
              <a:cxnLst/>
              <a:rect l="l" t="t" r="r" b="b"/>
              <a:pathLst>
                <a:path w="505" h="505" extrusionOk="0">
                  <a:moveTo>
                    <a:pt x="225" y="1"/>
                  </a:moveTo>
                  <a:cubicBezTo>
                    <a:pt x="7" y="1"/>
                    <a:pt x="1" y="400"/>
                    <a:pt x="132" y="484"/>
                  </a:cubicBezTo>
                  <a:cubicBezTo>
                    <a:pt x="154" y="498"/>
                    <a:pt x="175" y="504"/>
                    <a:pt x="196" y="504"/>
                  </a:cubicBezTo>
                  <a:cubicBezTo>
                    <a:pt x="373" y="504"/>
                    <a:pt x="505" y="37"/>
                    <a:pt x="250" y="2"/>
                  </a:cubicBezTo>
                  <a:cubicBezTo>
                    <a:pt x="241" y="1"/>
                    <a:pt x="233" y="1"/>
                    <a:pt x="22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21"/>
            <p:cNvSpPr/>
            <p:nvPr/>
          </p:nvSpPr>
          <p:spPr>
            <a:xfrm>
              <a:off x="6308050" y="2743050"/>
              <a:ext cx="12600" cy="12600"/>
            </a:xfrm>
            <a:custGeom>
              <a:avLst/>
              <a:gdLst/>
              <a:ahLst/>
              <a:cxnLst/>
              <a:rect l="l" t="t" r="r" b="b"/>
              <a:pathLst>
                <a:path w="504" h="504" extrusionOk="0">
                  <a:moveTo>
                    <a:pt x="224" y="1"/>
                  </a:moveTo>
                  <a:cubicBezTo>
                    <a:pt x="7" y="1"/>
                    <a:pt x="0" y="400"/>
                    <a:pt x="132" y="484"/>
                  </a:cubicBezTo>
                  <a:cubicBezTo>
                    <a:pt x="153" y="498"/>
                    <a:pt x="174" y="504"/>
                    <a:pt x="194" y="504"/>
                  </a:cubicBezTo>
                  <a:cubicBezTo>
                    <a:pt x="372" y="504"/>
                    <a:pt x="504" y="36"/>
                    <a:pt x="250" y="3"/>
                  </a:cubicBezTo>
                  <a:cubicBezTo>
                    <a:pt x="241" y="1"/>
                    <a:pt x="233" y="1"/>
                    <a:pt x="224"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21"/>
            <p:cNvSpPr/>
            <p:nvPr/>
          </p:nvSpPr>
          <p:spPr>
            <a:xfrm>
              <a:off x="6002550" y="2953550"/>
              <a:ext cx="13450" cy="12450"/>
            </a:xfrm>
            <a:custGeom>
              <a:avLst/>
              <a:gdLst/>
              <a:ahLst/>
              <a:cxnLst/>
              <a:rect l="l" t="t" r="r" b="b"/>
              <a:pathLst>
                <a:path w="538" h="498" extrusionOk="0">
                  <a:moveTo>
                    <a:pt x="248" y="0"/>
                  </a:moveTo>
                  <a:cubicBezTo>
                    <a:pt x="52" y="0"/>
                    <a:pt x="0" y="369"/>
                    <a:pt x="114" y="469"/>
                  </a:cubicBezTo>
                  <a:cubicBezTo>
                    <a:pt x="138" y="489"/>
                    <a:pt x="162" y="498"/>
                    <a:pt x="187" y="498"/>
                  </a:cubicBezTo>
                  <a:cubicBezTo>
                    <a:pt x="359" y="498"/>
                    <a:pt x="537" y="72"/>
                    <a:pt x="296" y="7"/>
                  </a:cubicBezTo>
                  <a:cubicBezTo>
                    <a:pt x="279" y="3"/>
                    <a:pt x="263" y="0"/>
                    <a:pt x="2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21"/>
            <p:cNvSpPr/>
            <p:nvPr/>
          </p:nvSpPr>
          <p:spPr>
            <a:xfrm>
              <a:off x="1501500" y="2993375"/>
              <a:ext cx="469225" cy="92475"/>
            </a:xfrm>
            <a:custGeom>
              <a:avLst/>
              <a:gdLst/>
              <a:ahLst/>
              <a:cxnLst/>
              <a:rect l="l" t="t" r="r" b="b"/>
              <a:pathLst>
                <a:path w="18769" h="3699" extrusionOk="0">
                  <a:moveTo>
                    <a:pt x="18570" y="1"/>
                  </a:moveTo>
                  <a:cubicBezTo>
                    <a:pt x="18563" y="1"/>
                    <a:pt x="18556" y="1"/>
                    <a:pt x="18549" y="2"/>
                  </a:cubicBezTo>
                  <a:cubicBezTo>
                    <a:pt x="12072" y="799"/>
                    <a:pt x="282" y="3309"/>
                    <a:pt x="164" y="3333"/>
                  </a:cubicBezTo>
                  <a:cubicBezTo>
                    <a:pt x="64" y="3355"/>
                    <a:pt x="1" y="3451"/>
                    <a:pt x="22" y="3552"/>
                  </a:cubicBezTo>
                  <a:cubicBezTo>
                    <a:pt x="41" y="3641"/>
                    <a:pt x="117" y="3698"/>
                    <a:pt x="203" y="3698"/>
                  </a:cubicBezTo>
                  <a:cubicBezTo>
                    <a:pt x="217" y="3698"/>
                    <a:pt x="229" y="3697"/>
                    <a:pt x="241" y="3695"/>
                  </a:cubicBezTo>
                  <a:cubicBezTo>
                    <a:pt x="360" y="3669"/>
                    <a:pt x="12135" y="1160"/>
                    <a:pt x="18594" y="368"/>
                  </a:cubicBezTo>
                  <a:cubicBezTo>
                    <a:pt x="18695" y="357"/>
                    <a:pt x="18768" y="264"/>
                    <a:pt x="18756" y="163"/>
                  </a:cubicBezTo>
                  <a:cubicBezTo>
                    <a:pt x="18741" y="69"/>
                    <a:pt x="18663" y="1"/>
                    <a:pt x="18570"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21"/>
            <p:cNvSpPr/>
            <p:nvPr/>
          </p:nvSpPr>
          <p:spPr>
            <a:xfrm>
              <a:off x="1392350" y="3108225"/>
              <a:ext cx="219625" cy="52300"/>
            </a:xfrm>
            <a:custGeom>
              <a:avLst/>
              <a:gdLst/>
              <a:ahLst/>
              <a:cxnLst/>
              <a:rect l="l" t="t" r="r" b="b"/>
              <a:pathLst>
                <a:path w="8785" h="2092" extrusionOk="0">
                  <a:moveTo>
                    <a:pt x="8585" y="0"/>
                  </a:moveTo>
                  <a:cubicBezTo>
                    <a:pt x="8576" y="0"/>
                    <a:pt x="8567" y="1"/>
                    <a:pt x="8557" y="2"/>
                  </a:cubicBezTo>
                  <a:cubicBezTo>
                    <a:pt x="4803" y="571"/>
                    <a:pt x="204" y="1715"/>
                    <a:pt x="159" y="1728"/>
                  </a:cubicBezTo>
                  <a:cubicBezTo>
                    <a:pt x="61" y="1753"/>
                    <a:pt x="1" y="1852"/>
                    <a:pt x="25" y="1951"/>
                  </a:cubicBezTo>
                  <a:cubicBezTo>
                    <a:pt x="47" y="2034"/>
                    <a:pt x="123" y="2091"/>
                    <a:pt x="204" y="2091"/>
                  </a:cubicBezTo>
                  <a:cubicBezTo>
                    <a:pt x="220" y="2091"/>
                    <a:pt x="234" y="2088"/>
                    <a:pt x="249" y="2085"/>
                  </a:cubicBezTo>
                  <a:cubicBezTo>
                    <a:pt x="296" y="2073"/>
                    <a:pt x="4876" y="931"/>
                    <a:pt x="8613" y="367"/>
                  </a:cubicBezTo>
                  <a:cubicBezTo>
                    <a:pt x="8714" y="352"/>
                    <a:pt x="8784" y="258"/>
                    <a:pt x="8769" y="157"/>
                  </a:cubicBezTo>
                  <a:cubicBezTo>
                    <a:pt x="8754" y="63"/>
                    <a:pt x="8676" y="0"/>
                    <a:pt x="858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21"/>
            <p:cNvSpPr/>
            <p:nvPr/>
          </p:nvSpPr>
          <p:spPr>
            <a:xfrm>
              <a:off x="2794100" y="3121575"/>
              <a:ext cx="432825" cy="43725"/>
            </a:xfrm>
            <a:custGeom>
              <a:avLst/>
              <a:gdLst/>
              <a:ahLst/>
              <a:cxnLst/>
              <a:rect l="l" t="t" r="r" b="b"/>
              <a:pathLst>
                <a:path w="17313" h="1749" extrusionOk="0">
                  <a:moveTo>
                    <a:pt x="199" y="1"/>
                  </a:moveTo>
                  <a:cubicBezTo>
                    <a:pt x="111" y="1"/>
                    <a:pt x="33" y="65"/>
                    <a:pt x="18" y="153"/>
                  </a:cubicBezTo>
                  <a:cubicBezTo>
                    <a:pt x="1" y="254"/>
                    <a:pt x="69" y="349"/>
                    <a:pt x="167" y="366"/>
                  </a:cubicBezTo>
                  <a:cubicBezTo>
                    <a:pt x="499" y="425"/>
                    <a:pt x="8135" y="1748"/>
                    <a:pt x="10789" y="1748"/>
                  </a:cubicBezTo>
                  <a:cubicBezTo>
                    <a:pt x="10861" y="1748"/>
                    <a:pt x="10931" y="1748"/>
                    <a:pt x="10996" y="1745"/>
                  </a:cubicBezTo>
                  <a:cubicBezTo>
                    <a:pt x="13431" y="1669"/>
                    <a:pt x="17112" y="906"/>
                    <a:pt x="17150" y="899"/>
                  </a:cubicBezTo>
                  <a:cubicBezTo>
                    <a:pt x="17249" y="877"/>
                    <a:pt x="17313" y="781"/>
                    <a:pt x="17294" y="681"/>
                  </a:cubicBezTo>
                  <a:cubicBezTo>
                    <a:pt x="17276" y="595"/>
                    <a:pt x="17197" y="537"/>
                    <a:pt x="17112" y="537"/>
                  </a:cubicBezTo>
                  <a:cubicBezTo>
                    <a:pt x="17100" y="537"/>
                    <a:pt x="17088" y="538"/>
                    <a:pt x="17077" y="540"/>
                  </a:cubicBezTo>
                  <a:cubicBezTo>
                    <a:pt x="17039" y="548"/>
                    <a:pt x="13389" y="1302"/>
                    <a:pt x="10985" y="1379"/>
                  </a:cubicBezTo>
                  <a:cubicBezTo>
                    <a:pt x="10924" y="1380"/>
                    <a:pt x="10860" y="1381"/>
                    <a:pt x="10792" y="1381"/>
                  </a:cubicBezTo>
                  <a:cubicBezTo>
                    <a:pt x="8175" y="1381"/>
                    <a:pt x="312" y="16"/>
                    <a:pt x="232" y="4"/>
                  </a:cubicBezTo>
                  <a:cubicBezTo>
                    <a:pt x="221" y="2"/>
                    <a:pt x="210" y="1"/>
                    <a:pt x="199"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21"/>
            <p:cNvSpPr/>
            <p:nvPr/>
          </p:nvSpPr>
          <p:spPr>
            <a:xfrm>
              <a:off x="3986200" y="2957025"/>
              <a:ext cx="465025" cy="68550"/>
            </a:xfrm>
            <a:custGeom>
              <a:avLst/>
              <a:gdLst/>
              <a:ahLst/>
              <a:cxnLst/>
              <a:rect l="l" t="t" r="r" b="b"/>
              <a:pathLst>
                <a:path w="18601" h="2742" extrusionOk="0">
                  <a:moveTo>
                    <a:pt x="18409" y="0"/>
                  </a:moveTo>
                  <a:cubicBezTo>
                    <a:pt x="14766" y="75"/>
                    <a:pt x="314" y="2350"/>
                    <a:pt x="168" y="2374"/>
                  </a:cubicBezTo>
                  <a:cubicBezTo>
                    <a:pt x="67" y="2389"/>
                    <a:pt x="1" y="2485"/>
                    <a:pt x="16" y="2586"/>
                  </a:cubicBezTo>
                  <a:cubicBezTo>
                    <a:pt x="29" y="2677"/>
                    <a:pt x="109" y="2742"/>
                    <a:pt x="198" y="2742"/>
                  </a:cubicBezTo>
                  <a:cubicBezTo>
                    <a:pt x="207" y="2742"/>
                    <a:pt x="218" y="2742"/>
                    <a:pt x="227" y="2739"/>
                  </a:cubicBezTo>
                  <a:cubicBezTo>
                    <a:pt x="373" y="2715"/>
                    <a:pt x="14798" y="445"/>
                    <a:pt x="18417" y="368"/>
                  </a:cubicBezTo>
                  <a:cubicBezTo>
                    <a:pt x="18520" y="367"/>
                    <a:pt x="18600" y="281"/>
                    <a:pt x="18597" y="181"/>
                  </a:cubicBezTo>
                  <a:cubicBezTo>
                    <a:pt x="18596" y="80"/>
                    <a:pt x="18515" y="0"/>
                    <a:pt x="1841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21"/>
            <p:cNvSpPr/>
            <p:nvPr/>
          </p:nvSpPr>
          <p:spPr>
            <a:xfrm>
              <a:off x="5174425" y="3073750"/>
              <a:ext cx="331200" cy="53225"/>
            </a:xfrm>
            <a:custGeom>
              <a:avLst/>
              <a:gdLst/>
              <a:ahLst/>
              <a:cxnLst/>
              <a:rect l="l" t="t" r="r" b="b"/>
              <a:pathLst>
                <a:path w="13248" h="2129" extrusionOk="0">
                  <a:moveTo>
                    <a:pt x="201" y="0"/>
                  </a:moveTo>
                  <a:cubicBezTo>
                    <a:pt x="114" y="0"/>
                    <a:pt x="37" y="61"/>
                    <a:pt x="19" y="149"/>
                  </a:cubicBezTo>
                  <a:cubicBezTo>
                    <a:pt x="0" y="250"/>
                    <a:pt x="65" y="345"/>
                    <a:pt x="165" y="365"/>
                  </a:cubicBezTo>
                  <a:cubicBezTo>
                    <a:pt x="244" y="381"/>
                    <a:pt x="8194" y="1901"/>
                    <a:pt x="13049" y="2128"/>
                  </a:cubicBezTo>
                  <a:lnTo>
                    <a:pt x="13058" y="2128"/>
                  </a:lnTo>
                  <a:cubicBezTo>
                    <a:pt x="13156" y="2128"/>
                    <a:pt x="13237" y="2051"/>
                    <a:pt x="13243" y="1951"/>
                  </a:cubicBezTo>
                  <a:cubicBezTo>
                    <a:pt x="13248" y="1852"/>
                    <a:pt x="13170" y="1765"/>
                    <a:pt x="13066" y="1762"/>
                  </a:cubicBezTo>
                  <a:cubicBezTo>
                    <a:pt x="8239" y="1533"/>
                    <a:pt x="314" y="19"/>
                    <a:pt x="235" y="3"/>
                  </a:cubicBezTo>
                  <a:cubicBezTo>
                    <a:pt x="223" y="1"/>
                    <a:pt x="212" y="0"/>
                    <a:pt x="20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21"/>
            <p:cNvSpPr/>
            <p:nvPr/>
          </p:nvSpPr>
          <p:spPr>
            <a:xfrm>
              <a:off x="5036600" y="3079475"/>
              <a:ext cx="155475" cy="36050"/>
            </a:xfrm>
            <a:custGeom>
              <a:avLst/>
              <a:gdLst/>
              <a:ahLst/>
              <a:cxnLst/>
              <a:rect l="l" t="t" r="r" b="b"/>
              <a:pathLst>
                <a:path w="6219" h="1442" extrusionOk="0">
                  <a:moveTo>
                    <a:pt x="202" y="1"/>
                  </a:moveTo>
                  <a:cubicBezTo>
                    <a:pt x="115" y="1"/>
                    <a:pt x="37" y="63"/>
                    <a:pt x="21" y="150"/>
                  </a:cubicBezTo>
                  <a:cubicBezTo>
                    <a:pt x="1" y="251"/>
                    <a:pt x="68" y="348"/>
                    <a:pt x="165" y="368"/>
                  </a:cubicBezTo>
                  <a:cubicBezTo>
                    <a:pt x="197" y="372"/>
                    <a:pt x="3336" y="984"/>
                    <a:pt x="5987" y="1439"/>
                  </a:cubicBezTo>
                  <a:cubicBezTo>
                    <a:pt x="5996" y="1441"/>
                    <a:pt x="6009" y="1441"/>
                    <a:pt x="6018" y="1441"/>
                  </a:cubicBezTo>
                  <a:cubicBezTo>
                    <a:pt x="6105" y="1441"/>
                    <a:pt x="6184" y="1377"/>
                    <a:pt x="6200" y="1287"/>
                  </a:cubicBezTo>
                  <a:cubicBezTo>
                    <a:pt x="6218" y="1186"/>
                    <a:pt x="6150" y="1092"/>
                    <a:pt x="6051" y="1076"/>
                  </a:cubicBezTo>
                  <a:cubicBezTo>
                    <a:pt x="3404" y="621"/>
                    <a:pt x="270" y="12"/>
                    <a:pt x="238" y="4"/>
                  </a:cubicBezTo>
                  <a:cubicBezTo>
                    <a:pt x="226" y="2"/>
                    <a:pt x="214" y="1"/>
                    <a:pt x="202"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21"/>
            <p:cNvSpPr/>
            <p:nvPr/>
          </p:nvSpPr>
          <p:spPr>
            <a:xfrm>
              <a:off x="5916900" y="3041200"/>
              <a:ext cx="273975" cy="51375"/>
            </a:xfrm>
            <a:custGeom>
              <a:avLst/>
              <a:gdLst/>
              <a:ahLst/>
              <a:cxnLst/>
              <a:rect l="l" t="t" r="r" b="b"/>
              <a:pathLst>
                <a:path w="10959" h="2055" extrusionOk="0">
                  <a:moveTo>
                    <a:pt x="10758" y="1"/>
                  </a:moveTo>
                  <a:cubicBezTo>
                    <a:pt x="10747" y="1"/>
                    <a:pt x="10735" y="2"/>
                    <a:pt x="10724" y="4"/>
                  </a:cubicBezTo>
                  <a:cubicBezTo>
                    <a:pt x="6870" y="759"/>
                    <a:pt x="238" y="1677"/>
                    <a:pt x="171" y="1686"/>
                  </a:cubicBezTo>
                  <a:cubicBezTo>
                    <a:pt x="70" y="1700"/>
                    <a:pt x="0" y="1793"/>
                    <a:pt x="14" y="1894"/>
                  </a:cubicBezTo>
                  <a:cubicBezTo>
                    <a:pt x="28" y="1987"/>
                    <a:pt x="106" y="2054"/>
                    <a:pt x="196" y="2054"/>
                  </a:cubicBezTo>
                  <a:cubicBezTo>
                    <a:pt x="204" y="2054"/>
                    <a:pt x="213" y="2054"/>
                    <a:pt x="221" y="2051"/>
                  </a:cubicBezTo>
                  <a:cubicBezTo>
                    <a:pt x="288" y="2042"/>
                    <a:pt x="6929" y="1124"/>
                    <a:pt x="10794" y="366"/>
                  </a:cubicBezTo>
                  <a:cubicBezTo>
                    <a:pt x="10895" y="347"/>
                    <a:pt x="10958" y="249"/>
                    <a:pt x="10938" y="148"/>
                  </a:cubicBezTo>
                  <a:cubicBezTo>
                    <a:pt x="10923" y="62"/>
                    <a:pt x="10845" y="1"/>
                    <a:pt x="1075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21"/>
            <p:cNvSpPr/>
            <p:nvPr/>
          </p:nvSpPr>
          <p:spPr>
            <a:xfrm>
              <a:off x="2652450" y="3136925"/>
              <a:ext cx="216650" cy="44450"/>
            </a:xfrm>
            <a:custGeom>
              <a:avLst/>
              <a:gdLst/>
              <a:ahLst/>
              <a:cxnLst/>
              <a:rect l="l" t="t" r="r" b="b"/>
              <a:pathLst>
                <a:path w="8666" h="1778" extrusionOk="0">
                  <a:moveTo>
                    <a:pt x="199" y="0"/>
                  </a:moveTo>
                  <a:cubicBezTo>
                    <a:pt x="112" y="0"/>
                    <a:pt x="34" y="64"/>
                    <a:pt x="19" y="153"/>
                  </a:cubicBezTo>
                  <a:cubicBezTo>
                    <a:pt x="0" y="254"/>
                    <a:pt x="69" y="348"/>
                    <a:pt x="170" y="365"/>
                  </a:cubicBezTo>
                  <a:cubicBezTo>
                    <a:pt x="224" y="376"/>
                    <a:pt x="5713" y="1321"/>
                    <a:pt x="8437" y="1776"/>
                  </a:cubicBezTo>
                  <a:cubicBezTo>
                    <a:pt x="8447" y="1777"/>
                    <a:pt x="8458" y="1777"/>
                    <a:pt x="8469" y="1777"/>
                  </a:cubicBezTo>
                  <a:cubicBezTo>
                    <a:pt x="8557" y="1777"/>
                    <a:pt x="8635" y="1714"/>
                    <a:pt x="8650" y="1624"/>
                  </a:cubicBezTo>
                  <a:cubicBezTo>
                    <a:pt x="8666" y="1521"/>
                    <a:pt x="8597" y="1426"/>
                    <a:pt x="8496" y="1411"/>
                  </a:cubicBezTo>
                  <a:cubicBezTo>
                    <a:pt x="5774" y="956"/>
                    <a:pt x="286" y="13"/>
                    <a:pt x="232" y="4"/>
                  </a:cubicBezTo>
                  <a:cubicBezTo>
                    <a:pt x="221" y="1"/>
                    <a:pt x="210" y="0"/>
                    <a:pt x="199"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21"/>
            <p:cNvSpPr/>
            <p:nvPr/>
          </p:nvSpPr>
          <p:spPr>
            <a:xfrm>
              <a:off x="1221450" y="2925175"/>
              <a:ext cx="5175775" cy="304775"/>
            </a:xfrm>
            <a:custGeom>
              <a:avLst/>
              <a:gdLst/>
              <a:ahLst/>
              <a:cxnLst/>
              <a:rect l="l" t="t" r="r" b="b"/>
              <a:pathLst>
                <a:path w="207031" h="12191" extrusionOk="0">
                  <a:moveTo>
                    <a:pt x="130121" y="1"/>
                  </a:moveTo>
                  <a:cubicBezTo>
                    <a:pt x="120993" y="1"/>
                    <a:pt x="81075" y="6763"/>
                    <a:pt x="74293" y="7110"/>
                  </a:cubicBezTo>
                  <a:cubicBezTo>
                    <a:pt x="74113" y="7119"/>
                    <a:pt x="73918" y="7123"/>
                    <a:pt x="73710" y="7123"/>
                  </a:cubicBezTo>
                  <a:cubicBezTo>
                    <a:pt x="65972" y="7123"/>
                    <a:pt x="39256" y="944"/>
                    <a:pt x="32570" y="771"/>
                  </a:cubicBezTo>
                  <a:cubicBezTo>
                    <a:pt x="32458" y="768"/>
                    <a:pt x="32342" y="767"/>
                    <a:pt x="32222" y="767"/>
                  </a:cubicBezTo>
                  <a:cubicBezTo>
                    <a:pt x="25341" y="767"/>
                    <a:pt x="5810" y="5443"/>
                    <a:pt x="665" y="5443"/>
                  </a:cubicBezTo>
                  <a:cubicBezTo>
                    <a:pt x="406" y="5443"/>
                    <a:pt x="184" y="5431"/>
                    <a:pt x="1" y="5406"/>
                  </a:cubicBezTo>
                  <a:lnTo>
                    <a:pt x="1" y="5406"/>
                  </a:lnTo>
                  <a:lnTo>
                    <a:pt x="703" y="12190"/>
                  </a:lnTo>
                  <a:lnTo>
                    <a:pt x="207030" y="12190"/>
                  </a:lnTo>
                  <a:lnTo>
                    <a:pt x="206853" y="1955"/>
                  </a:lnTo>
                  <a:cubicBezTo>
                    <a:pt x="200870" y="2307"/>
                    <a:pt x="180096" y="5974"/>
                    <a:pt x="172525" y="5974"/>
                  </a:cubicBezTo>
                  <a:cubicBezTo>
                    <a:pt x="164955" y="5974"/>
                    <a:pt x="138900" y="181"/>
                    <a:pt x="130450" y="4"/>
                  </a:cubicBezTo>
                  <a:cubicBezTo>
                    <a:pt x="130345" y="2"/>
                    <a:pt x="130236" y="1"/>
                    <a:pt x="13012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21"/>
            <p:cNvSpPr/>
            <p:nvPr/>
          </p:nvSpPr>
          <p:spPr>
            <a:xfrm>
              <a:off x="1221450" y="2925175"/>
              <a:ext cx="5175775" cy="304775"/>
            </a:xfrm>
            <a:custGeom>
              <a:avLst/>
              <a:gdLst/>
              <a:ahLst/>
              <a:cxnLst/>
              <a:rect l="l" t="t" r="r" b="b"/>
              <a:pathLst>
                <a:path w="207031" h="12191" extrusionOk="0">
                  <a:moveTo>
                    <a:pt x="130121" y="1"/>
                  </a:moveTo>
                  <a:cubicBezTo>
                    <a:pt x="120993" y="1"/>
                    <a:pt x="81075" y="6763"/>
                    <a:pt x="74293" y="7110"/>
                  </a:cubicBezTo>
                  <a:cubicBezTo>
                    <a:pt x="74113" y="7119"/>
                    <a:pt x="73918" y="7123"/>
                    <a:pt x="73710" y="7123"/>
                  </a:cubicBezTo>
                  <a:cubicBezTo>
                    <a:pt x="65972" y="7123"/>
                    <a:pt x="39256" y="944"/>
                    <a:pt x="32570" y="771"/>
                  </a:cubicBezTo>
                  <a:cubicBezTo>
                    <a:pt x="32458" y="768"/>
                    <a:pt x="32342" y="767"/>
                    <a:pt x="32222" y="767"/>
                  </a:cubicBezTo>
                  <a:cubicBezTo>
                    <a:pt x="25341" y="767"/>
                    <a:pt x="5810" y="5443"/>
                    <a:pt x="665" y="5443"/>
                  </a:cubicBezTo>
                  <a:cubicBezTo>
                    <a:pt x="406" y="5443"/>
                    <a:pt x="184" y="5431"/>
                    <a:pt x="1" y="5406"/>
                  </a:cubicBezTo>
                  <a:lnTo>
                    <a:pt x="1" y="5406"/>
                  </a:lnTo>
                  <a:lnTo>
                    <a:pt x="703" y="12190"/>
                  </a:lnTo>
                  <a:lnTo>
                    <a:pt x="207030" y="12190"/>
                  </a:lnTo>
                  <a:lnTo>
                    <a:pt x="206853" y="1955"/>
                  </a:lnTo>
                  <a:cubicBezTo>
                    <a:pt x="200870" y="2307"/>
                    <a:pt x="180096" y="5974"/>
                    <a:pt x="172525" y="5974"/>
                  </a:cubicBezTo>
                  <a:cubicBezTo>
                    <a:pt x="164955" y="5974"/>
                    <a:pt x="138900" y="181"/>
                    <a:pt x="130450" y="4"/>
                  </a:cubicBezTo>
                  <a:cubicBezTo>
                    <a:pt x="130345" y="2"/>
                    <a:pt x="130236" y="1"/>
                    <a:pt x="130121" y="1"/>
                  </a:cubicBezTo>
                  <a:close/>
                </a:path>
              </a:pathLst>
            </a:custGeom>
            <a:solidFill>
              <a:srgbClr val="FFFFFF">
                <a:alpha val="360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21"/>
            <p:cNvSpPr/>
            <p:nvPr/>
          </p:nvSpPr>
          <p:spPr>
            <a:xfrm>
              <a:off x="1221525" y="2825675"/>
              <a:ext cx="5171650" cy="295300"/>
            </a:xfrm>
            <a:custGeom>
              <a:avLst/>
              <a:gdLst/>
              <a:ahLst/>
              <a:cxnLst/>
              <a:rect l="l" t="t" r="r" b="b"/>
              <a:pathLst>
                <a:path w="206866" h="11812" extrusionOk="0">
                  <a:moveTo>
                    <a:pt x="14537" y="6436"/>
                  </a:moveTo>
                  <a:cubicBezTo>
                    <a:pt x="14515" y="6438"/>
                    <a:pt x="14503" y="6439"/>
                    <a:pt x="14503" y="6439"/>
                  </a:cubicBezTo>
                  <a:cubicBezTo>
                    <a:pt x="14514" y="6438"/>
                    <a:pt x="14526" y="6437"/>
                    <a:pt x="14537" y="6436"/>
                  </a:cubicBezTo>
                  <a:close/>
                  <a:moveTo>
                    <a:pt x="203328" y="1"/>
                  </a:moveTo>
                  <a:cubicBezTo>
                    <a:pt x="203301" y="1"/>
                    <a:pt x="203273" y="2"/>
                    <a:pt x="203244" y="4"/>
                  </a:cubicBezTo>
                  <a:cubicBezTo>
                    <a:pt x="201757" y="129"/>
                    <a:pt x="201462" y="2070"/>
                    <a:pt x="199914" y="3448"/>
                  </a:cubicBezTo>
                  <a:cubicBezTo>
                    <a:pt x="197879" y="5257"/>
                    <a:pt x="196528" y="5343"/>
                    <a:pt x="196528" y="5343"/>
                  </a:cubicBezTo>
                  <a:cubicBezTo>
                    <a:pt x="196528" y="5343"/>
                    <a:pt x="197054" y="4188"/>
                    <a:pt x="196243" y="4188"/>
                  </a:cubicBezTo>
                  <a:cubicBezTo>
                    <a:pt x="196206" y="4188"/>
                    <a:pt x="196167" y="4190"/>
                    <a:pt x="196125" y="4195"/>
                  </a:cubicBezTo>
                  <a:cubicBezTo>
                    <a:pt x="195153" y="4310"/>
                    <a:pt x="193836" y="6702"/>
                    <a:pt x="184577" y="7969"/>
                  </a:cubicBezTo>
                  <a:cubicBezTo>
                    <a:pt x="179715" y="8598"/>
                    <a:pt x="175258" y="9077"/>
                    <a:pt x="172524" y="9077"/>
                  </a:cubicBezTo>
                  <a:cubicBezTo>
                    <a:pt x="164954" y="9077"/>
                    <a:pt x="138898" y="3283"/>
                    <a:pt x="130449" y="3106"/>
                  </a:cubicBezTo>
                  <a:cubicBezTo>
                    <a:pt x="130343" y="3104"/>
                    <a:pt x="130232" y="3103"/>
                    <a:pt x="130115" y="3103"/>
                  </a:cubicBezTo>
                  <a:cubicBezTo>
                    <a:pt x="125011" y="3103"/>
                    <a:pt x="110302" y="5214"/>
                    <a:pt x="97130" y="7137"/>
                  </a:cubicBezTo>
                  <a:cubicBezTo>
                    <a:pt x="96803" y="6936"/>
                    <a:pt x="96166" y="6697"/>
                    <a:pt x="94981" y="6665"/>
                  </a:cubicBezTo>
                  <a:cubicBezTo>
                    <a:pt x="94951" y="6664"/>
                    <a:pt x="94920" y="6663"/>
                    <a:pt x="94888" y="6663"/>
                  </a:cubicBezTo>
                  <a:cubicBezTo>
                    <a:pt x="92721" y="6663"/>
                    <a:pt x="86197" y="8560"/>
                    <a:pt x="86197" y="8560"/>
                  </a:cubicBezTo>
                  <a:cubicBezTo>
                    <a:pt x="86197" y="8560"/>
                    <a:pt x="86312" y="7757"/>
                    <a:pt x="85222" y="7701"/>
                  </a:cubicBezTo>
                  <a:cubicBezTo>
                    <a:pt x="85209" y="7700"/>
                    <a:pt x="85195" y="7700"/>
                    <a:pt x="85181" y="7700"/>
                  </a:cubicBezTo>
                  <a:cubicBezTo>
                    <a:pt x="83959" y="7700"/>
                    <a:pt x="76809" y="10056"/>
                    <a:pt x="74289" y="10212"/>
                  </a:cubicBezTo>
                  <a:cubicBezTo>
                    <a:pt x="74109" y="10221"/>
                    <a:pt x="73915" y="10226"/>
                    <a:pt x="73708" y="10226"/>
                  </a:cubicBezTo>
                  <a:cubicBezTo>
                    <a:pt x="69084" y="10226"/>
                    <a:pt x="57672" y="8017"/>
                    <a:pt x="47814" y="6203"/>
                  </a:cubicBezTo>
                  <a:cubicBezTo>
                    <a:pt x="47743" y="5274"/>
                    <a:pt x="46578" y="5162"/>
                    <a:pt x="46020" y="5162"/>
                  </a:cubicBezTo>
                  <a:cubicBezTo>
                    <a:pt x="45844" y="5162"/>
                    <a:pt x="45728" y="5174"/>
                    <a:pt x="45728" y="5174"/>
                  </a:cubicBezTo>
                  <a:cubicBezTo>
                    <a:pt x="45728" y="5174"/>
                    <a:pt x="46820" y="4256"/>
                    <a:pt x="45902" y="3853"/>
                  </a:cubicBezTo>
                  <a:cubicBezTo>
                    <a:pt x="45623" y="3732"/>
                    <a:pt x="45333" y="3689"/>
                    <a:pt x="45065" y="3689"/>
                  </a:cubicBezTo>
                  <a:cubicBezTo>
                    <a:pt x="44451" y="3689"/>
                    <a:pt x="43950" y="3912"/>
                    <a:pt x="43950" y="3912"/>
                  </a:cubicBezTo>
                  <a:cubicBezTo>
                    <a:pt x="43950" y="3912"/>
                    <a:pt x="45959" y="2362"/>
                    <a:pt x="43777" y="1673"/>
                  </a:cubicBezTo>
                  <a:cubicBezTo>
                    <a:pt x="43510" y="1588"/>
                    <a:pt x="43148" y="1552"/>
                    <a:pt x="42718" y="1552"/>
                  </a:cubicBezTo>
                  <a:cubicBezTo>
                    <a:pt x="39631" y="1552"/>
                    <a:pt x="33043" y="3454"/>
                    <a:pt x="33043" y="3454"/>
                  </a:cubicBezTo>
                  <a:cubicBezTo>
                    <a:pt x="33043" y="3454"/>
                    <a:pt x="33386" y="2709"/>
                    <a:pt x="32182" y="2650"/>
                  </a:cubicBezTo>
                  <a:cubicBezTo>
                    <a:pt x="32172" y="2649"/>
                    <a:pt x="32160" y="2649"/>
                    <a:pt x="32148" y="2649"/>
                  </a:cubicBezTo>
                  <a:cubicBezTo>
                    <a:pt x="31066" y="2649"/>
                    <a:pt x="23738" y="4612"/>
                    <a:pt x="18312" y="5753"/>
                  </a:cubicBezTo>
                  <a:cubicBezTo>
                    <a:pt x="17094" y="5972"/>
                    <a:pt x="15870" y="6196"/>
                    <a:pt x="14660" y="6419"/>
                  </a:cubicBezTo>
                  <a:cubicBezTo>
                    <a:pt x="14619" y="6424"/>
                    <a:pt x="14577" y="6431"/>
                    <a:pt x="14537" y="6436"/>
                  </a:cubicBezTo>
                  <a:lnTo>
                    <a:pt x="14537" y="6436"/>
                  </a:lnTo>
                  <a:cubicBezTo>
                    <a:pt x="14559" y="6433"/>
                    <a:pt x="14591" y="6429"/>
                    <a:pt x="14632" y="6424"/>
                  </a:cubicBezTo>
                  <a:lnTo>
                    <a:pt x="14632" y="6424"/>
                  </a:lnTo>
                  <a:cubicBezTo>
                    <a:pt x="8669" y="7518"/>
                    <a:pt x="3078" y="8550"/>
                    <a:pt x="663" y="8550"/>
                  </a:cubicBezTo>
                  <a:cubicBezTo>
                    <a:pt x="405" y="8550"/>
                    <a:pt x="183" y="8538"/>
                    <a:pt x="1" y="8513"/>
                  </a:cubicBezTo>
                  <a:lnTo>
                    <a:pt x="1" y="8513"/>
                  </a:lnTo>
                  <a:lnTo>
                    <a:pt x="169" y="10116"/>
                  </a:lnTo>
                  <a:cubicBezTo>
                    <a:pt x="358" y="10138"/>
                    <a:pt x="580" y="10148"/>
                    <a:pt x="833" y="10148"/>
                  </a:cubicBezTo>
                  <a:cubicBezTo>
                    <a:pt x="6348" y="10148"/>
                    <a:pt x="26312" y="5174"/>
                    <a:pt x="33126" y="5174"/>
                  </a:cubicBezTo>
                  <a:cubicBezTo>
                    <a:pt x="33238" y="5174"/>
                    <a:pt x="33345" y="5176"/>
                    <a:pt x="33450" y="5178"/>
                  </a:cubicBezTo>
                  <a:cubicBezTo>
                    <a:pt x="40141" y="5351"/>
                    <a:pt x="66069" y="11811"/>
                    <a:pt x="73733" y="11811"/>
                  </a:cubicBezTo>
                  <a:cubicBezTo>
                    <a:pt x="73932" y="11811"/>
                    <a:pt x="74118" y="11807"/>
                    <a:pt x="74292" y="11798"/>
                  </a:cubicBezTo>
                  <a:cubicBezTo>
                    <a:pt x="81077" y="11451"/>
                    <a:pt x="119945" y="4198"/>
                    <a:pt x="129006" y="4198"/>
                  </a:cubicBezTo>
                  <a:cubicBezTo>
                    <a:pt x="129112" y="4198"/>
                    <a:pt x="129214" y="4199"/>
                    <a:pt x="129312" y="4201"/>
                  </a:cubicBezTo>
                  <a:cubicBezTo>
                    <a:pt x="137761" y="4378"/>
                    <a:pt x="164957" y="10664"/>
                    <a:pt x="172526" y="10664"/>
                  </a:cubicBezTo>
                  <a:cubicBezTo>
                    <a:pt x="179919" y="10664"/>
                    <a:pt x="201751" y="6853"/>
                    <a:pt x="206866" y="5942"/>
                  </a:cubicBezTo>
                  <a:lnTo>
                    <a:pt x="206852" y="5056"/>
                  </a:lnTo>
                  <a:cubicBezTo>
                    <a:pt x="206412" y="5080"/>
                    <a:pt x="205892" y="5125"/>
                    <a:pt x="205302" y="5184"/>
                  </a:cubicBezTo>
                  <a:cubicBezTo>
                    <a:pt x="205542" y="4532"/>
                    <a:pt x="206064" y="2906"/>
                    <a:pt x="205426" y="2586"/>
                  </a:cubicBezTo>
                  <a:cubicBezTo>
                    <a:pt x="205158" y="2452"/>
                    <a:pt x="204858" y="2407"/>
                    <a:pt x="204577" y="2407"/>
                  </a:cubicBezTo>
                  <a:cubicBezTo>
                    <a:pt x="204016" y="2407"/>
                    <a:pt x="203531" y="2586"/>
                    <a:pt x="203531" y="2586"/>
                  </a:cubicBezTo>
                  <a:cubicBezTo>
                    <a:pt x="203531" y="2586"/>
                    <a:pt x="204576" y="1"/>
                    <a:pt x="203328" y="1"/>
                  </a:cubicBezTo>
                  <a:close/>
                </a:path>
              </a:pathLst>
            </a:custGeom>
            <a:solidFill>
              <a:srgbClr val="FFFFFF">
                <a:alpha val="360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39" name="Google Shape;539;p21"/>
          <p:cNvSpPr/>
          <p:nvPr/>
        </p:nvSpPr>
        <p:spPr>
          <a:xfrm>
            <a:off x="598400" y="3244800"/>
            <a:ext cx="10995200" cy="2893200"/>
          </a:xfrm>
          <a:prstGeom prst="plaque">
            <a:avLst>
              <a:gd name="adj" fmla="val 12389"/>
            </a:avLst>
          </a:prstGeom>
          <a:solidFill>
            <a:srgbClr val="FFF4E5"/>
          </a:solidFill>
          <a:ln w="19050" cap="flat" cmpd="sng">
            <a:solidFill>
              <a:schemeClr val="lt2"/>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21"/>
          <p:cNvSpPr txBox="1">
            <a:spLocks noGrp="1"/>
          </p:cNvSpPr>
          <p:nvPr>
            <p:ph type="subTitle" idx="1"/>
          </p:nvPr>
        </p:nvSpPr>
        <p:spPr>
          <a:xfrm>
            <a:off x="1706800" y="1939200"/>
            <a:ext cx="8778400" cy="8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1" name="Google Shape;541;p21"/>
          <p:cNvSpPr txBox="1">
            <a:spLocks noGrp="1"/>
          </p:cNvSpPr>
          <p:nvPr>
            <p:ph type="title"/>
          </p:nvPr>
        </p:nvSpPr>
        <p:spPr>
          <a:xfrm>
            <a:off x="1706800" y="720000"/>
            <a:ext cx="8778400" cy="12192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2" name="Google Shape;542;p21"/>
          <p:cNvSpPr txBox="1">
            <a:spLocks noGrp="1"/>
          </p:cNvSpPr>
          <p:nvPr>
            <p:ph type="title" idx="2"/>
          </p:nvPr>
        </p:nvSpPr>
        <p:spPr>
          <a:xfrm>
            <a:off x="960000" y="5120640"/>
            <a:ext cx="19272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1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43" name="Google Shape;543;p21"/>
          <p:cNvSpPr txBox="1">
            <a:spLocks noGrp="1"/>
          </p:cNvSpPr>
          <p:nvPr>
            <p:ph type="title" idx="3"/>
          </p:nvPr>
        </p:nvSpPr>
        <p:spPr>
          <a:xfrm>
            <a:off x="3046167" y="5120640"/>
            <a:ext cx="19272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1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44" name="Google Shape;544;p21"/>
          <p:cNvSpPr txBox="1">
            <a:spLocks noGrp="1"/>
          </p:cNvSpPr>
          <p:nvPr>
            <p:ph type="title" idx="4"/>
          </p:nvPr>
        </p:nvSpPr>
        <p:spPr>
          <a:xfrm>
            <a:off x="5132332" y="5120640"/>
            <a:ext cx="19272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1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45" name="Google Shape;545;p21"/>
          <p:cNvSpPr txBox="1">
            <a:spLocks noGrp="1"/>
          </p:cNvSpPr>
          <p:nvPr>
            <p:ph type="title" idx="5"/>
          </p:nvPr>
        </p:nvSpPr>
        <p:spPr>
          <a:xfrm>
            <a:off x="7218499" y="5120640"/>
            <a:ext cx="19272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1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46" name="Google Shape;546;p21"/>
          <p:cNvSpPr txBox="1">
            <a:spLocks noGrp="1"/>
          </p:cNvSpPr>
          <p:nvPr>
            <p:ph type="title" idx="6"/>
          </p:nvPr>
        </p:nvSpPr>
        <p:spPr>
          <a:xfrm>
            <a:off x="9304664" y="5120640"/>
            <a:ext cx="19272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1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1900026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five columns 1">
  <p:cSld name="Title and five columns 1">
    <p:spTree>
      <p:nvGrpSpPr>
        <p:cNvPr id="1" name="Shape 547"/>
        <p:cNvGrpSpPr/>
        <p:nvPr/>
      </p:nvGrpSpPr>
      <p:grpSpPr>
        <a:xfrm>
          <a:off x="0" y="0"/>
          <a:ext cx="0" cy="0"/>
          <a:chOff x="0" y="0"/>
          <a:chExt cx="0" cy="0"/>
        </a:xfrm>
      </p:grpSpPr>
      <p:sp>
        <p:nvSpPr>
          <p:cNvPr id="548" name="Google Shape;548;p22"/>
          <p:cNvSpPr/>
          <p:nvPr/>
        </p:nvSpPr>
        <p:spPr>
          <a:xfrm>
            <a:off x="598400" y="3244800"/>
            <a:ext cx="10995200" cy="2893200"/>
          </a:xfrm>
          <a:prstGeom prst="plaque">
            <a:avLst>
              <a:gd name="adj" fmla="val 12389"/>
            </a:avLst>
          </a:prstGeom>
          <a:solidFill>
            <a:srgbClr val="FFF4E5"/>
          </a:solidFill>
          <a:ln w="19050" cap="flat" cmpd="sng">
            <a:solidFill>
              <a:schemeClr val="lt2"/>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22"/>
          <p:cNvSpPr txBox="1">
            <a:spLocks noGrp="1"/>
          </p:cNvSpPr>
          <p:nvPr>
            <p:ph type="subTitle" idx="1"/>
          </p:nvPr>
        </p:nvSpPr>
        <p:spPr>
          <a:xfrm>
            <a:off x="1706800" y="1939200"/>
            <a:ext cx="8778400" cy="85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0" name="Google Shape;550;p22"/>
          <p:cNvSpPr txBox="1">
            <a:spLocks noGrp="1"/>
          </p:cNvSpPr>
          <p:nvPr>
            <p:ph type="title"/>
          </p:nvPr>
        </p:nvSpPr>
        <p:spPr>
          <a:xfrm>
            <a:off x="1706800" y="720000"/>
            <a:ext cx="8778400" cy="12192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1" name="Google Shape;551;p22"/>
          <p:cNvSpPr txBox="1">
            <a:spLocks noGrp="1"/>
          </p:cNvSpPr>
          <p:nvPr>
            <p:ph type="title" idx="2"/>
          </p:nvPr>
        </p:nvSpPr>
        <p:spPr>
          <a:xfrm>
            <a:off x="960000" y="5120640"/>
            <a:ext cx="19272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1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2" name="Google Shape;552;p22"/>
          <p:cNvSpPr txBox="1">
            <a:spLocks noGrp="1"/>
          </p:cNvSpPr>
          <p:nvPr>
            <p:ph type="title" idx="3"/>
          </p:nvPr>
        </p:nvSpPr>
        <p:spPr>
          <a:xfrm>
            <a:off x="3046167" y="5120640"/>
            <a:ext cx="19272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1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3" name="Google Shape;553;p22"/>
          <p:cNvSpPr txBox="1">
            <a:spLocks noGrp="1"/>
          </p:cNvSpPr>
          <p:nvPr>
            <p:ph type="title" idx="4"/>
          </p:nvPr>
        </p:nvSpPr>
        <p:spPr>
          <a:xfrm>
            <a:off x="5132332" y="5120640"/>
            <a:ext cx="19272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1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4" name="Google Shape;554;p22"/>
          <p:cNvSpPr txBox="1">
            <a:spLocks noGrp="1"/>
          </p:cNvSpPr>
          <p:nvPr>
            <p:ph type="title" idx="5"/>
          </p:nvPr>
        </p:nvSpPr>
        <p:spPr>
          <a:xfrm>
            <a:off x="7218499" y="5120640"/>
            <a:ext cx="19272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1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5" name="Google Shape;555;p22"/>
          <p:cNvSpPr txBox="1">
            <a:spLocks noGrp="1"/>
          </p:cNvSpPr>
          <p:nvPr>
            <p:ph type="title" idx="6"/>
          </p:nvPr>
        </p:nvSpPr>
        <p:spPr>
          <a:xfrm>
            <a:off x="9304664" y="5120640"/>
            <a:ext cx="19272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1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914587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56"/>
        <p:cNvGrpSpPr/>
        <p:nvPr/>
      </p:nvGrpSpPr>
      <p:grpSpPr>
        <a:xfrm>
          <a:off x="0" y="0"/>
          <a:ext cx="0" cy="0"/>
          <a:chOff x="0" y="0"/>
          <a:chExt cx="0" cy="0"/>
        </a:xfrm>
      </p:grpSpPr>
      <p:sp>
        <p:nvSpPr>
          <p:cNvPr id="557" name="Google Shape;557;p23"/>
          <p:cNvSpPr txBox="1">
            <a:spLocks noGrp="1"/>
          </p:cNvSpPr>
          <p:nvPr>
            <p:ph type="title"/>
          </p:nvPr>
        </p:nvSpPr>
        <p:spPr>
          <a:xfrm>
            <a:off x="8055200" y="5425000"/>
            <a:ext cx="29948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8" name="Google Shape;558;p23"/>
          <p:cNvSpPr txBox="1">
            <a:spLocks noGrp="1"/>
          </p:cNvSpPr>
          <p:nvPr>
            <p:ph type="subTitle" idx="1"/>
          </p:nvPr>
        </p:nvSpPr>
        <p:spPr>
          <a:xfrm>
            <a:off x="1142000" y="2717784"/>
            <a:ext cx="2994800" cy="134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9" name="Google Shape;559;p23"/>
          <p:cNvSpPr txBox="1">
            <a:spLocks noGrp="1"/>
          </p:cNvSpPr>
          <p:nvPr>
            <p:ph type="title" idx="2"/>
          </p:nvPr>
        </p:nvSpPr>
        <p:spPr>
          <a:xfrm>
            <a:off x="1142000" y="5425000"/>
            <a:ext cx="29948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60" name="Google Shape;560;p23"/>
          <p:cNvSpPr txBox="1">
            <a:spLocks noGrp="1"/>
          </p:cNvSpPr>
          <p:nvPr>
            <p:ph type="subTitle" idx="3"/>
          </p:nvPr>
        </p:nvSpPr>
        <p:spPr>
          <a:xfrm>
            <a:off x="4598600" y="2717784"/>
            <a:ext cx="2994800" cy="134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1" name="Google Shape;561;p23"/>
          <p:cNvSpPr txBox="1">
            <a:spLocks noGrp="1"/>
          </p:cNvSpPr>
          <p:nvPr>
            <p:ph type="title" idx="4"/>
          </p:nvPr>
        </p:nvSpPr>
        <p:spPr>
          <a:xfrm>
            <a:off x="4598607" y="5425000"/>
            <a:ext cx="29948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62" name="Google Shape;562;p23"/>
          <p:cNvSpPr txBox="1">
            <a:spLocks noGrp="1"/>
          </p:cNvSpPr>
          <p:nvPr>
            <p:ph type="subTitle" idx="5"/>
          </p:nvPr>
        </p:nvSpPr>
        <p:spPr>
          <a:xfrm>
            <a:off x="8055207" y="2717784"/>
            <a:ext cx="2994800" cy="134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3" name="Google Shape;563;p23"/>
          <p:cNvSpPr txBox="1">
            <a:spLocks noGrp="1"/>
          </p:cNvSpPr>
          <p:nvPr>
            <p:ph type="title" idx="6"/>
          </p:nvPr>
        </p:nvSpPr>
        <p:spPr>
          <a:xfrm>
            <a:off x="960000" y="487680"/>
            <a:ext cx="10272000" cy="85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718061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68"/>
        <p:cNvGrpSpPr/>
        <p:nvPr/>
      </p:nvGrpSpPr>
      <p:grpSpPr>
        <a:xfrm>
          <a:off x="0" y="0"/>
          <a:ext cx="0" cy="0"/>
          <a:chOff x="0" y="0"/>
          <a:chExt cx="0" cy="0"/>
        </a:xfrm>
      </p:grpSpPr>
      <p:grpSp>
        <p:nvGrpSpPr>
          <p:cNvPr id="569" name="Google Shape;569;p25"/>
          <p:cNvGrpSpPr/>
          <p:nvPr/>
        </p:nvGrpSpPr>
        <p:grpSpPr>
          <a:xfrm>
            <a:off x="-687299" y="4838349"/>
            <a:ext cx="13959780" cy="2104184"/>
            <a:chOff x="-591675" y="3552562"/>
            <a:chExt cx="10469835" cy="1578138"/>
          </a:xfrm>
        </p:grpSpPr>
        <p:grpSp>
          <p:nvGrpSpPr>
            <p:cNvPr id="570" name="Google Shape;570;p25"/>
            <p:cNvGrpSpPr/>
            <p:nvPr/>
          </p:nvGrpSpPr>
          <p:grpSpPr>
            <a:xfrm flipH="1">
              <a:off x="-147057" y="3552562"/>
              <a:ext cx="9283619" cy="415506"/>
              <a:chOff x="1362425" y="1156950"/>
              <a:chExt cx="4673825" cy="557577"/>
            </a:xfrm>
          </p:grpSpPr>
          <p:sp>
            <p:nvSpPr>
              <p:cNvPr id="571" name="Google Shape;571;p25"/>
              <p:cNvSpPr/>
              <p:nvPr/>
            </p:nvSpPr>
            <p:spPr>
              <a:xfrm>
                <a:off x="1362425" y="1156950"/>
                <a:ext cx="4673825" cy="557577"/>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25"/>
              <p:cNvSpPr/>
              <p:nvPr/>
            </p:nvSpPr>
            <p:spPr>
              <a:xfrm>
                <a:off x="1498325" y="1354225"/>
                <a:ext cx="1450" cy="775"/>
              </a:xfrm>
              <a:custGeom>
                <a:avLst/>
                <a:gdLst/>
                <a:ahLst/>
                <a:cxnLst/>
                <a:rect l="l" t="t" r="r" b="b"/>
                <a:pathLst>
                  <a:path w="58" h="31" extrusionOk="0">
                    <a:moveTo>
                      <a:pt x="30" y="1"/>
                    </a:moveTo>
                    <a:lnTo>
                      <a:pt x="0" y="30"/>
                    </a:lnTo>
                    <a:lnTo>
                      <a:pt x="58" y="24"/>
                    </a:lnTo>
                    <a:lnTo>
                      <a:pt x="30" y="1"/>
                    </a:lnTo>
                    <a:close/>
                  </a:path>
                </a:pathLst>
              </a:custGeom>
              <a:solidFill>
                <a:srgbClr val="A2944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25"/>
              <p:cNvSpPr/>
              <p:nvPr/>
            </p:nvSpPr>
            <p:spPr>
              <a:xfrm>
                <a:off x="1362425" y="1156950"/>
                <a:ext cx="4673825" cy="557577"/>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25"/>
              <p:cNvSpPr/>
              <p:nvPr/>
            </p:nvSpPr>
            <p:spPr>
              <a:xfrm>
                <a:off x="1363375" y="1395075"/>
                <a:ext cx="4669425" cy="311725"/>
              </a:xfrm>
              <a:custGeom>
                <a:avLst/>
                <a:gdLst/>
                <a:ahLst/>
                <a:cxnLst/>
                <a:rect l="l" t="t" r="r" b="b"/>
                <a:pathLst>
                  <a:path w="186777" h="12469" extrusionOk="0">
                    <a:moveTo>
                      <a:pt x="56623" y="0"/>
                    </a:moveTo>
                    <a:cubicBezTo>
                      <a:pt x="37712" y="0"/>
                      <a:pt x="32913" y="6646"/>
                      <a:pt x="24728" y="6813"/>
                    </a:cubicBezTo>
                    <a:cubicBezTo>
                      <a:pt x="22334" y="6863"/>
                      <a:pt x="19915" y="6882"/>
                      <a:pt x="17485" y="6882"/>
                    </a:cubicBezTo>
                    <a:cubicBezTo>
                      <a:pt x="11662" y="6882"/>
                      <a:pt x="5777" y="6771"/>
                      <a:pt x="21" y="6695"/>
                    </a:cubicBezTo>
                    <a:cubicBezTo>
                      <a:pt x="1" y="7602"/>
                      <a:pt x="21" y="9413"/>
                      <a:pt x="21" y="9413"/>
                    </a:cubicBezTo>
                    <a:cubicBezTo>
                      <a:pt x="21" y="9413"/>
                      <a:pt x="51" y="11450"/>
                      <a:pt x="21" y="12469"/>
                    </a:cubicBezTo>
                    <a:lnTo>
                      <a:pt x="79119" y="12469"/>
                    </a:lnTo>
                    <a:cubicBezTo>
                      <a:pt x="79208" y="12451"/>
                      <a:pt x="79295" y="12433"/>
                      <a:pt x="79382" y="12414"/>
                    </a:cubicBezTo>
                    <a:cubicBezTo>
                      <a:pt x="79469" y="12433"/>
                      <a:pt x="79557" y="12451"/>
                      <a:pt x="79644" y="12469"/>
                    </a:cubicBezTo>
                    <a:lnTo>
                      <a:pt x="186745" y="12469"/>
                    </a:lnTo>
                    <a:cubicBezTo>
                      <a:pt x="186776" y="10769"/>
                      <a:pt x="186683" y="9070"/>
                      <a:pt x="186741" y="7371"/>
                    </a:cubicBezTo>
                    <a:cubicBezTo>
                      <a:pt x="186742" y="7316"/>
                      <a:pt x="186739" y="7262"/>
                      <a:pt x="186741" y="7208"/>
                    </a:cubicBezTo>
                    <a:cubicBezTo>
                      <a:pt x="180572" y="6761"/>
                      <a:pt x="174237" y="6632"/>
                      <a:pt x="167851" y="6632"/>
                    </a:cubicBezTo>
                    <a:cubicBezTo>
                      <a:pt x="158987" y="6632"/>
                      <a:pt x="150023" y="6882"/>
                      <a:pt x="141267" y="6882"/>
                    </a:cubicBezTo>
                    <a:cubicBezTo>
                      <a:pt x="138837" y="6882"/>
                      <a:pt x="136423" y="6862"/>
                      <a:pt x="134032" y="6813"/>
                    </a:cubicBezTo>
                    <a:cubicBezTo>
                      <a:pt x="123254" y="6594"/>
                      <a:pt x="92752" y="7324"/>
                      <a:pt x="79380" y="2415"/>
                    </a:cubicBezTo>
                    <a:cubicBezTo>
                      <a:pt x="70010" y="666"/>
                      <a:pt x="62609" y="0"/>
                      <a:pt x="56623"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75" name="Google Shape;575;p25"/>
            <p:cNvSpPr/>
            <p:nvPr/>
          </p:nvSpPr>
          <p:spPr>
            <a:xfrm flipH="1">
              <a:off x="-148600" y="3891202"/>
              <a:ext cx="9292209" cy="1114902"/>
            </a:xfrm>
            <a:custGeom>
              <a:avLst/>
              <a:gdLst/>
              <a:ahLst/>
              <a:cxnLst/>
              <a:rect l="l" t="t" r="r" b="b"/>
              <a:pathLst>
                <a:path w="187126" h="35898" extrusionOk="0">
                  <a:moveTo>
                    <a:pt x="214" y="1"/>
                  </a:moveTo>
                  <a:cubicBezTo>
                    <a:pt x="1" y="7563"/>
                    <a:pt x="214" y="22662"/>
                    <a:pt x="214" y="22662"/>
                  </a:cubicBezTo>
                  <a:cubicBezTo>
                    <a:pt x="214" y="22662"/>
                    <a:pt x="332" y="31485"/>
                    <a:pt x="214" y="35897"/>
                  </a:cubicBezTo>
                  <a:lnTo>
                    <a:pt x="186935" y="35897"/>
                  </a:lnTo>
                  <a:lnTo>
                    <a:pt x="186935" y="35896"/>
                  </a:lnTo>
                  <a:cubicBezTo>
                    <a:pt x="187126" y="32572"/>
                    <a:pt x="186894" y="29250"/>
                    <a:pt x="186935" y="25918"/>
                  </a:cubicBezTo>
                  <a:cubicBezTo>
                    <a:pt x="186998" y="20722"/>
                    <a:pt x="187003" y="15525"/>
                    <a:pt x="186935" y="10330"/>
                  </a:cubicBezTo>
                  <a:cubicBezTo>
                    <a:pt x="186890" y="6919"/>
                    <a:pt x="186863" y="3506"/>
                    <a:pt x="186935" y="96"/>
                  </a:cubicBezTo>
                  <a:lnTo>
                    <a:pt x="214"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25"/>
            <p:cNvSpPr/>
            <p:nvPr/>
          </p:nvSpPr>
          <p:spPr>
            <a:xfrm>
              <a:off x="-591675" y="4052100"/>
              <a:ext cx="10469835" cy="907235"/>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25"/>
            <p:cNvSpPr/>
            <p:nvPr/>
          </p:nvSpPr>
          <p:spPr>
            <a:xfrm flipH="1">
              <a:off x="-332850" y="4214250"/>
              <a:ext cx="9951976" cy="839388"/>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25"/>
            <p:cNvSpPr/>
            <p:nvPr/>
          </p:nvSpPr>
          <p:spPr>
            <a:xfrm flipH="1">
              <a:off x="-144608" y="4746600"/>
              <a:ext cx="9291849" cy="384100"/>
            </a:xfrm>
            <a:custGeom>
              <a:avLst/>
              <a:gdLst/>
              <a:ahLst/>
              <a:cxnLst/>
              <a:rect l="l" t="t" r="r" b="b"/>
              <a:pathLst>
                <a:path w="188533" h="15364" extrusionOk="0">
                  <a:moveTo>
                    <a:pt x="106" y="0"/>
                  </a:moveTo>
                  <a:lnTo>
                    <a:pt x="106" y="0"/>
                  </a:lnTo>
                  <a:cubicBezTo>
                    <a:pt x="1" y="3407"/>
                    <a:pt x="168" y="6811"/>
                    <a:pt x="106" y="10217"/>
                  </a:cubicBezTo>
                  <a:lnTo>
                    <a:pt x="106" y="15363"/>
                  </a:lnTo>
                  <a:lnTo>
                    <a:pt x="188415" y="15363"/>
                  </a:lnTo>
                  <a:cubicBezTo>
                    <a:pt x="188533" y="11595"/>
                    <a:pt x="188279" y="7099"/>
                    <a:pt x="188415" y="3330"/>
                  </a:cubicBezTo>
                  <a:cubicBezTo>
                    <a:pt x="186214" y="3018"/>
                    <a:pt x="183953" y="2890"/>
                    <a:pt x="181655" y="2890"/>
                  </a:cubicBezTo>
                  <a:cubicBezTo>
                    <a:pt x="172816" y="2890"/>
                    <a:pt x="163428" y="4772"/>
                    <a:pt x="154838" y="5211"/>
                  </a:cubicBezTo>
                  <a:cubicBezTo>
                    <a:pt x="153119" y="5299"/>
                    <a:pt x="151408" y="5338"/>
                    <a:pt x="149702" y="5338"/>
                  </a:cubicBezTo>
                  <a:cubicBezTo>
                    <a:pt x="136378" y="5338"/>
                    <a:pt x="123442" y="2958"/>
                    <a:pt x="110395" y="2958"/>
                  </a:cubicBezTo>
                  <a:cubicBezTo>
                    <a:pt x="104385" y="2958"/>
                    <a:pt x="98352" y="3463"/>
                    <a:pt x="92247" y="4938"/>
                  </a:cubicBezTo>
                  <a:cubicBezTo>
                    <a:pt x="86430" y="6344"/>
                    <a:pt x="80237" y="8131"/>
                    <a:pt x="74254" y="10427"/>
                  </a:cubicBezTo>
                  <a:cubicBezTo>
                    <a:pt x="74082" y="10328"/>
                    <a:pt x="73903" y="10233"/>
                    <a:pt x="73731" y="10135"/>
                  </a:cubicBezTo>
                  <a:cubicBezTo>
                    <a:pt x="73931" y="9534"/>
                    <a:pt x="74172" y="8979"/>
                    <a:pt x="74417" y="8489"/>
                  </a:cubicBezTo>
                  <a:lnTo>
                    <a:pt x="74417" y="8489"/>
                  </a:lnTo>
                  <a:cubicBezTo>
                    <a:pt x="73926" y="8781"/>
                    <a:pt x="73552" y="9282"/>
                    <a:pt x="73263" y="9876"/>
                  </a:cubicBezTo>
                  <a:cubicBezTo>
                    <a:pt x="73143" y="9809"/>
                    <a:pt x="73025" y="9744"/>
                    <a:pt x="72906" y="9677"/>
                  </a:cubicBezTo>
                  <a:cubicBezTo>
                    <a:pt x="73218" y="8559"/>
                    <a:pt x="73647" y="7547"/>
                    <a:pt x="74086" y="6671"/>
                  </a:cubicBezTo>
                  <a:lnTo>
                    <a:pt x="74086" y="6671"/>
                  </a:lnTo>
                  <a:cubicBezTo>
                    <a:pt x="73216" y="7189"/>
                    <a:pt x="72603" y="8172"/>
                    <a:pt x="72170" y="9289"/>
                  </a:cubicBezTo>
                  <a:cubicBezTo>
                    <a:pt x="72061" y="9231"/>
                    <a:pt x="71951" y="9177"/>
                    <a:pt x="71839" y="9119"/>
                  </a:cubicBezTo>
                  <a:cubicBezTo>
                    <a:pt x="72098" y="7331"/>
                    <a:pt x="72724" y="5741"/>
                    <a:pt x="73373" y="4449"/>
                  </a:cubicBezTo>
                  <a:lnTo>
                    <a:pt x="73373" y="4449"/>
                  </a:lnTo>
                  <a:cubicBezTo>
                    <a:pt x="72389" y="5033"/>
                    <a:pt x="71733" y="6213"/>
                    <a:pt x="71295" y="7509"/>
                  </a:cubicBezTo>
                  <a:cubicBezTo>
                    <a:pt x="71210" y="6665"/>
                    <a:pt x="70972" y="5179"/>
                    <a:pt x="70321" y="4449"/>
                  </a:cubicBezTo>
                  <a:lnTo>
                    <a:pt x="70321" y="4449"/>
                  </a:lnTo>
                  <a:cubicBezTo>
                    <a:pt x="70646" y="5771"/>
                    <a:pt x="70282" y="7934"/>
                    <a:pt x="70282" y="7934"/>
                  </a:cubicBezTo>
                  <a:cubicBezTo>
                    <a:pt x="69846" y="6615"/>
                    <a:pt x="69183" y="5410"/>
                    <a:pt x="68186" y="4815"/>
                  </a:cubicBezTo>
                  <a:lnTo>
                    <a:pt x="68186" y="4815"/>
                  </a:lnTo>
                  <a:cubicBezTo>
                    <a:pt x="68638" y="5716"/>
                    <a:pt x="69079" y="6763"/>
                    <a:pt x="69392" y="7920"/>
                  </a:cubicBezTo>
                  <a:cubicBezTo>
                    <a:pt x="65337" y="6050"/>
                    <a:pt x="61094" y="4604"/>
                    <a:pt x="56785" y="3540"/>
                  </a:cubicBezTo>
                  <a:cubicBezTo>
                    <a:pt x="48129" y="1402"/>
                    <a:pt x="39204" y="740"/>
                    <a:pt x="30301" y="740"/>
                  </a:cubicBezTo>
                  <a:cubicBezTo>
                    <a:pt x="29194" y="740"/>
                    <a:pt x="28087" y="750"/>
                    <a:pt x="26982" y="769"/>
                  </a:cubicBezTo>
                  <a:cubicBezTo>
                    <a:pt x="22281" y="850"/>
                    <a:pt x="17884" y="1077"/>
                    <a:pt x="13515" y="1077"/>
                  </a:cubicBezTo>
                  <a:cubicBezTo>
                    <a:pt x="9113" y="1077"/>
                    <a:pt x="4738" y="846"/>
                    <a:pt x="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25"/>
            <p:cNvSpPr/>
            <p:nvPr/>
          </p:nvSpPr>
          <p:spPr>
            <a:xfrm flipH="1">
              <a:off x="6083994" y="4836675"/>
              <a:ext cx="3133115" cy="216950"/>
            </a:xfrm>
            <a:custGeom>
              <a:avLst/>
              <a:gdLst/>
              <a:ahLst/>
              <a:cxnLst/>
              <a:rect l="l" t="t" r="r" b="b"/>
              <a:pathLst>
                <a:path w="64302" h="8678" extrusionOk="0">
                  <a:moveTo>
                    <a:pt x="31537" y="1"/>
                  </a:moveTo>
                  <a:lnTo>
                    <a:pt x="31537" y="1"/>
                  </a:lnTo>
                  <a:cubicBezTo>
                    <a:pt x="31680" y="558"/>
                    <a:pt x="31388" y="1424"/>
                    <a:pt x="31388" y="1424"/>
                  </a:cubicBezTo>
                  <a:lnTo>
                    <a:pt x="31388" y="1427"/>
                  </a:lnTo>
                  <a:cubicBezTo>
                    <a:pt x="31178" y="863"/>
                    <a:pt x="30830" y="335"/>
                    <a:pt x="30262" y="40"/>
                  </a:cubicBezTo>
                  <a:lnTo>
                    <a:pt x="30262" y="40"/>
                  </a:lnTo>
                  <a:cubicBezTo>
                    <a:pt x="30684" y="748"/>
                    <a:pt x="31071" y="1649"/>
                    <a:pt x="31016" y="2624"/>
                  </a:cubicBezTo>
                  <a:cubicBezTo>
                    <a:pt x="30654" y="1840"/>
                    <a:pt x="30015" y="883"/>
                    <a:pt x="28988" y="692"/>
                  </a:cubicBezTo>
                  <a:lnTo>
                    <a:pt x="28988" y="692"/>
                  </a:lnTo>
                  <a:cubicBezTo>
                    <a:pt x="29528" y="1187"/>
                    <a:pt x="30088" y="1834"/>
                    <a:pt x="30367" y="2638"/>
                  </a:cubicBezTo>
                  <a:cubicBezTo>
                    <a:pt x="30005" y="2168"/>
                    <a:pt x="29524" y="1770"/>
                    <a:pt x="28902" y="1653"/>
                  </a:cubicBezTo>
                  <a:lnTo>
                    <a:pt x="28902" y="1653"/>
                  </a:lnTo>
                  <a:cubicBezTo>
                    <a:pt x="29316" y="2029"/>
                    <a:pt x="29738" y="2498"/>
                    <a:pt x="30041" y="3054"/>
                  </a:cubicBezTo>
                  <a:cubicBezTo>
                    <a:pt x="27458" y="3224"/>
                    <a:pt x="24873" y="3415"/>
                    <a:pt x="22287" y="3488"/>
                  </a:cubicBezTo>
                  <a:cubicBezTo>
                    <a:pt x="21405" y="3513"/>
                    <a:pt x="20523" y="3524"/>
                    <a:pt x="19641" y="3524"/>
                  </a:cubicBezTo>
                  <a:cubicBezTo>
                    <a:pt x="15255" y="3524"/>
                    <a:pt x="10871" y="3244"/>
                    <a:pt x="6492" y="2964"/>
                  </a:cubicBezTo>
                  <a:cubicBezTo>
                    <a:pt x="3914" y="2798"/>
                    <a:pt x="2892" y="2626"/>
                    <a:pt x="379" y="2076"/>
                  </a:cubicBezTo>
                  <a:cubicBezTo>
                    <a:pt x="326" y="3744"/>
                    <a:pt x="39" y="6431"/>
                    <a:pt x="0" y="8101"/>
                  </a:cubicBezTo>
                  <a:lnTo>
                    <a:pt x="23168" y="8677"/>
                  </a:lnTo>
                  <a:lnTo>
                    <a:pt x="64302" y="7893"/>
                  </a:lnTo>
                  <a:cubicBezTo>
                    <a:pt x="59675" y="5080"/>
                    <a:pt x="43927" y="2880"/>
                    <a:pt x="38512" y="2773"/>
                  </a:cubicBezTo>
                  <a:cubicBezTo>
                    <a:pt x="38119" y="2766"/>
                    <a:pt x="37725" y="2762"/>
                    <a:pt x="37331" y="2762"/>
                  </a:cubicBezTo>
                  <a:cubicBezTo>
                    <a:pt x="35939" y="2762"/>
                    <a:pt x="34547" y="2806"/>
                    <a:pt x="33155" y="2874"/>
                  </a:cubicBezTo>
                  <a:cubicBezTo>
                    <a:pt x="33323" y="2487"/>
                    <a:pt x="33565" y="2150"/>
                    <a:pt x="33811" y="1869"/>
                  </a:cubicBezTo>
                  <a:lnTo>
                    <a:pt x="33811" y="1869"/>
                  </a:lnTo>
                  <a:cubicBezTo>
                    <a:pt x="33300" y="2028"/>
                    <a:pt x="32966" y="2452"/>
                    <a:pt x="32745" y="2894"/>
                  </a:cubicBezTo>
                  <a:cubicBezTo>
                    <a:pt x="32703" y="2896"/>
                    <a:pt x="32658" y="2898"/>
                    <a:pt x="32616" y="2899"/>
                  </a:cubicBezTo>
                  <a:cubicBezTo>
                    <a:pt x="32837" y="2199"/>
                    <a:pt x="33256" y="1593"/>
                    <a:pt x="33680" y="1108"/>
                  </a:cubicBezTo>
                  <a:lnTo>
                    <a:pt x="33680" y="1108"/>
                  </a:lnTo>
                  <a:cubicBezTo>
                    <a:pt x="32927" y="1343"/>
                    <a:pt x="32441" y="1986"/>
                    <a:pt x="32135" y="2640"/>
                  </a:cubicBezTo>
                  <a:cubicBezTo>
                    <a:pt x="32236" y="1641"/>
                    <a:pt x="32787" y="799"/>
                    <a:pt x="33340" y="161"/>
                  </a:cubicBezTo>
                  <a:lnTo>
                    <a:pt x="33340" y="161"/>
                  </a:lnTo>
                  <a:cubicBezTo>
                    <a:pt x="32736" y="347"/>
                    <a:pt x="32307" y="798"/>
                    <a:pt x="32001" y="1304"/>
                  </a:cubicBezTo>
                  <a:cubicBezTo>
                    <a:pt x="31981" y="954"/>
                    <a:pt x="31894" y="333"/>
                    <a:pt x="31537"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26469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80"/>
        <p:cNvGrpSpPr/>
        <p:nvPr/>
      </p:nvGrpSpPr>
      <p:grpSpPr>
        <a:xfrm>
          <a:off x="0" y="0"/>
          <a:ext cx="0" cy="0"/>
          <a:chOff x="0" y="0"/>
          <a:chExt cx="0" cy="0"/>
        </a:xfrm>
      </p:grpSpPr>
      <p:grpSp>
        <p:nvGrpSpPr>
          <p:cNvPr id="581" name="Google Shape;581;p26"/>
          <p:cNvGrpSpPr/>
          <p:nvPr/>
        </p:nvGrpSpPr>
        <p:grpSpPr>
          <a:xfrm>
            <a:off x="-79663" y="4873815"/>
            <a:ext cx="12351352" cy="2085751"/>
            <a:chOff x="1207025" y="1852550"/>
            <a:chExt cx="5190225" cy="1377400"/>
          </a:xfrm>
        </p:grpSpPr>
        <p:sp>
          <p:nvSpPr>
            <p:cNvPr id="582" name="Google Shape;582;p26"/>
            <p:cNvSpPr/>
            <p:nvPr/>
          </p:nvSpPr>
          <p:spPr>
            <a:xfrm>
              <a:off x="1207025" y="1852550"/>
              <a:ext cx="5190200" cy="1293250"/>
            </a:xfrm>
            <a:custGeom>
              <a:avLst/>
              <a:gdLst/>
              <a:ahLst/>
              <a:cxnLst/>
              <a:rect l="l" t="t" r="r" b="b"/>
              <a:pathLst>
                <a:path w="207608" h="51730" extrusionOk="0">
                  <a:moveTo>
                    <a:pt x="1627" y="1"/>
                  </a:moveTo>
                  <a:cubicBezTo>
                    <a:pt x="1521" y="1"/>
                    <a:pt x="1413" y="16"/>
                    <a:pt x="1302" y="49"/>
                  </a:cubicBezTo>
                  <a:cubicBezTo>
                    <a:pt x="0" y="431"/>
                    <a:pt x="1103" y="7781"/>
                    <a:pt x="1103" y="7781"/>
                  </a:cubicBezTo>
                  <a:lnTo>
                    <a:pt x="1103" y="8009"/>
                  </a:lnTo>
                  <a:lnTo>
                    <a:pt x="1106" y="8392"/>
                  </a:lnTo>
                  <a:lnTo>
                    <a:pt x="1111" y="10229"/>
                  </a:lnTo>
                  <a:lnTo>
                    <a:pt x="1115" y="10229"/>
                  </a:lnTo>
                  <a:lnTo>
                    <a:pt x="1207" y="29469"/>
                  </a:lnTo>
                  <a:cubicBezTo>
                    <a:pt x="1047" y="29458"/>
                    <a:pt x="893" y="29449"/>
                    <a:pt x="752" y="29441"/>
                  </a:cubicBezTo>
                  <a:lnTo>
                    <a:pt x="575" y="51730"/>
                  </a:lnTo>
                  <a:lnTo>
                    <a:pt x="206902" y="51730"/>
                  </a:lnTo>
                  <a:lnTo>
                    <a:pt x="207103" y="45069"/>
                  </a:lnTo>
                  <a:lnTo>
                    <a:pt x="207607" y="45069"/>
                  </a:lnTo>
                  <a:lnTo>
                    <a:pt x="207607" y="11492"/>
                  </a:lnTo>
                  <a:lnTo>
                    <a:pt x="207607" y="10917"/>
                  </a:lnTo>
                  <a:lnTo>
                    <a:pt x="207607" y="10687"/>
                  </a:lnTo>
                  <a:cubicBezTo>
                    <a:pt x="207514" y="10698"/>
                    <a:pt x="207401" y="10702"/>
                    <a:pt x="207269" y="10702"/>
                  </a:cubicBezTo>
                  <a:cubicBezTo>
                    <a:pt x="206321" y="10702"/>
                    <a:pt x="204421" y="10448"/>
                    <a:pt x="202058" y="10172"/>
                  </a:cubicBezTo>
                  <a:cubicBezTo>
                    <a:pt x="202562" y="9733"/>
                    <a:pt x="203129" y="9049"/>
                    <a:pt x="202274" y="8677"/>
                  </a:cubicBezTo>
                  <a:cubicBezTo>
                    <a:pt x="201998" y="8558"/>
                    <a:pt x="201586" y="8510"/>
                    <a:pt x="201106" y="8510"/>
                  </a:cubicBezTo>
                  <a:cubicBezTo>
                    <a:pt x="199282" y="8510"/>
                    <a:pt x="196477" y="9195"/>
                    <a:pt x="196477" y="9195"/>
                  </a:cubicBezTo>
                  <a:cubicBezTo>
                    <a:pt x="196477" y="9195"/>
                    <a:pt x="197052" y="8677"/>
                    <a:pt x="196075" y="8334"/>
                  </a:cubicBezTo>
                  <a:cubicBezTo>
                    <a:pt x="195995" y="8306"/>
                    <a:pt x="195877" y="8293"/>
                    <a:pt x="195726" y="8293"/>
                  </a:cubicBezTo>
                  <a:cubicBezTo>
                    <a:pt x="194340" y="8293"/>
                    <a:pt x="190135" y="9399"/>
                    <a:pt x="186314" y="10293"/>
                  </a:cubicBezTo>
                  <a:cubicBezTo>
                    <a:pt x="174002" y="12644"/>
                    <a:pt x="149316" y="19183"/>
                    <a:pt x="144408" y="19183"/>
                  </a:cubicBezTo>
                  <a:cubicBezTo>
                    <a:pt x="138422" y="19183"/>
                    <a:pt x="105745" y="23750"/>
                    <a:pt x="99868" y="24006"/>
                  </a:cubicBezTo>
                  <a:cubicBezTo>
                    <a:pt x="99315" y="24030"/>
                    <a:pt x="98678" y="24042"/>
                    <a:pt x="97968" y="24042"/>
                  </a:cubicBezTo>
                  <a:cubicBezTo>
                    <a:pt x="85116" y="24042"/>
                    <a:pt x="48029" y="20285"/>
                    <a:pt x="40188" y="19415"/>
                  </a:cubicBezTo>
                  <a:cubicBezTo>
                    <a:pt x="34896" y="18826"/>
                    <a:pt x="27950" y="16706"/>
                    <a:pt x="21338" y="14432"/>
                  </a:cubicBezTo>
                  <a:cubicBezTo>
                    <a:pt x="15375" y="12426"/>
                    <a:pt x="13663" y="9156"/>
                    <a:pt x="12591" y="9156"/>
                  </a:cubicBezTo>
                  <a:cubicBezTo>
                    <a:pt x="12579" y="9156"/>
                    <a:pt x="12567" y="9156"/>
                    <a:pt x="12555" y="9157"/>
                  </a:cubicBezTo>
                  <a:cubicBezTo>
                    <a:pt x="11483" y="9233"/>
                    <a:pt x="12019" y="10687"/>
                    <a:pt x="12019" y="10687"/>
                  </a:cubicBezTo>
                  <a:cubicBezTo>
                    <a:pt x="12019" y="10687"/>
                    <a:pt x="10380" y="10012"/>
                    <a:pt x="8728" y="7703"/>
                  </a:cubicBezTo>
                  <a:cubicBezTo>
                    <a:pt x="7331" y="5753"/>
                    <a:pt x="7274" y="3187"/>
                    <a:pt x="6430" y="3187"/>
                  </a:cubicBezTo>
                  <a:cubicBezTo>
                    <a:pt x="5589" y="3187"/>
                    <a:pt x="5512" y="4488"/>
                    <a:pt x="5742" y="5560"/>
                  </a:cubicBezTo>
                  <a:cubicBezTo>
                    <a:pt x="5742" y="5560"/>
                    <a:pt x="4748" y="4412"/>
                    <a:pt x="4135" y="3033"/>
                  </a:cubicBezTo>
                  <a:cubicBezTo>
                    <a:pt x="3575" y="1773"/>
                    <a:pt x="2759" y="1"/>
                    <a:pt x="16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26"/>
            <p:cNvSpPr/>
            <p:nvPr/>
          </p:nvSpPr>
          <p:spPr>
            <a:xfrm>
              <a:off x="1207025" y="1852550"/>
              <a:ext cx="5190200" cy="1293250"/>
            </a:xfrm>
            <a:custGeom>
              <a:avLst/>
              <a:gdLst/>
              <a:ahLst/>
              <a:cxnLst/>
              <a:rect l="l" t="t" r="r" b="b"/>
              <a:pathLst>
                <a:path w="207608" h="51730" extrusionOk="0">
                  <a:moveTo>
                    <a:pt x="1627" y="1"/>
                  </a:moveTo>
                  <a:cubicBezTo>
                    <a:pt x="1521" y="1"/>
                    <a:pt x="1413" y="16"/>
                    <a:pt x="1302" y="49"/>
                  </a:cubicBezTo>
                  <a:cubicBezTo>
                    <a:pt x="0" y="431"/>
                    <a:pt x="1103" y="7781"/>
                    <a:pt x="1103" y="7781"/>
                  </a:cubicBezTo>
                  <a:lnTo>
                    <a:pt x="1103" y="8009"/>
                  </a:lnTo>
                  <a:lnTo>
                    <a:pt x="1106" y="8392"/>
                  </a:lnTo>
                  <a:lnTo>
                    <a:pt x="1111" y="10229"/>
                  </a:lnTo>
                  <a:lnTo>
                    <a:pt x="1115" y="10229"/>
                  </a:lnTo>
                  <a:lnTo>
                    <a:pt x="1207" y="29469"/>
                  </a:lnTo>
                  <a:cubicBezTo>
                    <a:pt x="1047" y="29458"/>
                    <a:pt x="893" y="29449"/>
                    <a:pt x="752" y="29441"/>
                  </a:cubicBezTo>
                  <a:lnTo>
                    <a:pt x="575" y="51730"/>
                  </a:lnTo>
                  <a:lnTo>
                    <a:pt x="206902" y="51730"/>
                  </a:lnTo>
                  <a:lnTo>
                    <a:pt x="207103" y="45069"/>
                  </a:lnTo>
                  <a:lnTo>
                    <a:pt x="207607" y="45069"/>
                  </a:lnTo>
                  <a:lnTo>
                    <a:pt x="207607" y="11492"/>
                  </a:lnTo>
                  <a:lnTo>
                    <a:pt x="207607" y="10917"/>
                  </a:lnTo>
                  <a:lnTo>
                    <a:pt x="207607" y="10687"/>
                  </a:lnTo>
                  <a:cubicBezTo>
                    <a:pt x="207514" y="10698"/>
                    <a:pt x="207401" y="10702"/>
                    <a:pt x="207269" y="10702"/>
                  </a:cubicBezTo>
                  <a:cubicBezTo>
                    <a:pt x="206321" y="10702"/>
                    <a:pt x="204421" y="10448"/>
                    <a:pt x="202058" y="10172"/>
                  </a:cubicBezTo>
                  <a:cubicBezTo>
                    <a:pt x="202562" y="9733"/>
                    <a:pt x="203129" y="9049"/>
                    <a:pt x="202274" y="8677"/>
                  </a:cubicBezTo>
                  <a:cubicBezTo>
                    <a:pt x="201998" y="8558"/>
                    <a:pt x="201586" y="8510"/>
                    <a:pt x="201106" y="8510"/>
                  </a:cubicBezTo>
                  <a:cubicBezTo>
                    <a:pt x="199282" y="8510"/>
                    <a:pt x="196477" y="9195"/>
                    <a:pt x="196477" y="9195"/>
                  </a:cubicBezTo>
                  <a:cubicBezTo>
                    <a:pt x="196477" y="9195"/>
                    <a:pt x="197052" y="8677"/>
                    <a:pt x="196075" y="8334"/>
                  </a:cubicBezTo>
                  <a:cubicBezTo>
                    <a:pt x="195995" y="8306"/>
                    <a:pt x="195877" y="8293"/>
                    <a:pt x="195726" y="8293"/>
                  </a:cubicBezTo>
                  <a:cubicBezTo>
                    <a:pt x="194340" y="8293"/>
                    <a:pt x="190135" y="9399"/>
                    <a:pt x="186314" y="10293"/>
                  </a:cubicBezTo>
                  <a:cubicBezTo>
                    <a:pt x="174002" y="12644"/>
                    <a:pt x="149316" y="19183"/>
                    <a:pt x="144408" y="19183"/>
                  </a:cubicBezTo>
                  <a:cubicBezTo>
                    <a:pt x="138422" y="19183"/>
                    <a:pt x="105745" y="23750"/>
                    <a:pt x="99868" y="24006"/>
                  </a:cubicBezTo>
                  <a:cubicBezTo>
                    <a:pt x="99315" y="24030"/>
                    <a:pt x="98678" y="24042"/>
                    <a:pt x="97968" y="24042"/>
                  </a:cubicBezTo>
                  <a:cubicBezTo>
                    <a:pt x="85116" y="24042"/>
                    <a:pt x="48029" y="20285"/>
                    <a:pt x="40188" y="19415"/>
                  </a:cubicBezTo>
                  <a:cubicBezTo>
                    <a:pt x="34896" y="18826"/>
                    <a:pt x="27950" y="16706"/>
                    <a:pt x="21338" y="14432"/>
                  </a:cubicBezTo>
                  <a:cubicBezTo>
                    <a:pt x="15375" y="12426"/>
                    <a:pt x="13663" y="9156"/>
                    <a:pt x="12591" y="9156"/>
                  </a:cubicBezTo>
                  <a:cubicBezTo>
                    <a:pt x="12579" y="9156"/>
                    <a:pt x="12567" y="9156"/>
                    <a:pt x="12555" y="9157"/>
                  </a:cubicBezTo>
                  <a:cubicBezTo>
                    <a:pt x="11483" y="9233"/>
                    <a:pt x="12019" y="10687"/>
                    <a:pt x="12019" y="10687"/>
                  </a:cubicBezTo>
                  <a:cubicBezTo>
                    <a:pt x="12019" y="10687"/>
                    <a:pt x="10380" y="10012"/>
                    <a:pt x="8728" y="7703"/>
                  </a:cubicBezTo>
                  <a:cubicBezTo>
                    <a:pt x="7331" y="5753"/>
                    <a:pt x="7274" y="3187"/>
                    <a:pt x="6430" y="3187"/>
                  </a:cubicBezTo>
                  <a:cubicBezTo>
                    <a:pt x="5589" y="3187"/>
                    <a:pt x="5512" y="4488"/>
                    <a:pt x="5742" y="5560"/>
                  </a:cubicBezTo>
                  <a:cubicBezTo>
                    <a:pt x="5742" y="5560"/>
                    <a:pt x="4748" y="4412"/>
                    <a:pt x="4135" y="3033"/>
                  </a:cubicBezTo>
                  <a:cubicBezTo>
                    <a:pt x="3575" y="1773"/>
                    <a:pt x="2759" y="1"/>
                    <a:pt x="1627"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26"/>
            <p:cNvSpPr/>
            <p:nvPr/>
          </p:nvSpPr>
          <p:spPr>
            <a:xfrm>
              <a:off x="1445600" y="2205550"/>
              <a:ext cx="661250" cy="201375"/>
            </a:xfrm>
            <a:custGeom>
              <a:avLst/>
              <a:gdLst/>
              <a:ahLst/>
              <a:cxnLst/>
              <a:rect l="l" t="t" r="r" b="b"/>
              <a:pathLst>
                <a:path w="26450" h="8055" extrusionOk="0">
                  <a:moveTo>
                    <a:pt x="141" y="1"/>
                  </a:moveTo>
                  <a:cubicBezTo>
                    <a:pt x="94" y="1"/>
                    <a:pt x="50" y="29"/>
                    <a:pt x="30" y="74"/>
                  </a:cubicBezTo>
                  <a:cubicBezTo>
                    <a:pt x="0" y="136"/>
                    <a:pt x="30" y="209"/>
                    <a:pt x="92" y="237"/>
                  </a:cubicBezTo>
                  <a:cubicBezTo>
                    <a:pt x="230" y="300"/>
                    <a:pt x="14026" y="6349"/>
                    <a:pt x="26301" y="8053"/>
                  </a:cubicBezTo>
                  <a:cubicBezTo>
                    <a:pt x="26307" y="8055"/>
                    <a:pt x="26312" y="8055"/>
                    <a:pt x="26318" y="8055"/>
                  </a:cubicBezTo>
                  <a:cubicBezTo>
                    <a:pt x="26379" y="8055"/>
                    <a:pt x="26431" y="8011"/>
                    <a:pt x="26441" y="7946"/>
                  </a:cubicBezTo>
                  <a:cubicBezTo>
                    <a:pt x="26450" y="7881"/>
                    <a:pt x="26403" y="7819"/>
                    <a:pt x="26335" y="7809"/>
                  </a:cubicBezTo>
                  <a:cubicBezTo>
                    <a:pt x="14096" y="6110"/>
                    <a:pt x="331" y="71"/>
                    <a:pt x="193" y="12"/>
                  </a:cubicBezTo>
                  <a:cubicBezTo>
                    <a:pt x="176" y="4"/>
                    <a:pt x="158" y="1"/>
                    <a:pt x="14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26"/>
            <p:cNvSpPr/>
            <p:nvPr/>
          </p:nvSpPr>
          <p:spPr>
            <a:xfrm>
              <a:off x="1469925" y="1991450"/>
              <a:ext cx="38650" cy="34525"/>
            </a:xfrm>
            <a:custGeom>
              <a:avLst/>
              <a:gdLst/>
              <a:ahLst/>
              <a:cxnLst/>
              <a:rect l="l" t="t" r="r" b="b"/>
              <a:pathLst>
                <a:path w="1546" h="1381" extrusionOk="0">
                  <a:moveTo>
                    <a:pt x="587" y="0"/>
                  </a:moveTo>
                  <a:cubicBezTo>
                    <a:pt x="535" y="0"/>
                    <a:pt x="482" y="16"/>
                    <a:pt x="431" y="51"/>
                  </a:cubicBezTo>
                  <a:cubicBezTo>
                    <a:pt x="0" y="341"/>
                    <a:pt x="701" y="1381"/>
                    <a:pt x="1054" y="1381"/>
                  </a:cubicBezTo>
                  <a:cubicBezTo>
                    <a:pt x="1063" y="1381"/>
                    <a:pt x="1073" y="1380"/>
                    <a:pt x="1082" y="1379"/>
                  </a:cubicBezTo>
                  <a:cubicBezTo>
                    <a:pt x="1545" y="1296"/>
                    <a:pt x="1065" y="0"/>
                    <a:pt x="5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26"/>
            <p:cNvSpPr/>
            <p:nvPr/>
          </p:nvSpPr>
          <p:spPr>
            <a:xfrm>
              <a:off x="1318975" y="1873725"/>
              <a:ext cx="33000" cy="36525"/>
            </a:xfrm>
            <a:custGeom>
              <a:avLst/>
              <a:gdLst/>
              <a:ahLst/>
              <a:cxnLst/>
              <a:rect l="l" t="t" r="r" b="b"/>
              <a:pathLst>
                <a:path w="1320" h="1461" extrusionOk="0">
                  <a:moveTo>
                    <a:pt x="604" y="0"/>
                  </a:moveTo>
                  <a:cubicBezTo>
                    <a:pt x="570" y="0"/>
                    <a:pt x="535" y="7"/>
                    <a:pt x="499" y="21"/>
                  </a:cubicBezTo>
                  <a:cubicBezTo>
                    <a:pt x="0" y="212"/>
                    <a:pt x="486" y="1443"/>
                    <a:pt x="833" y="1461"/>
                  </a:cubicBezTo>
                  <a:cubicBezTo>
                    <a:pt x="837" y="1461"/>
                    <a:pt x="841" y="1461"/>
                    <a:pt x="845" y="1461"/>
                  </a:cubicBezTo>
                  <a:cubicBezTo>
                    <a:pt x="1320" y="1461"/>
                    <a:pt x="1108" y="0"/>
                    <a:pt x="6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26"/>
            <p:cNvSpPr/>
            <p:nvPr/>
          </p:nvSpPr>
          <p:spPr>
            <a:xfrm>
              <a:off x="1406375" y="1917950"/>
              <a:ext cx="24550" cy="21425"/>
            </a:xfrm>
            <a:custGeom>
              <a:avLst/>
              <a:gdLst/>
              <a:ahLst/>
              <a:cxnLst/>
              <a:rect l="l" t="t" r="r" b="b"/>
              <a:pathLst>
                <a:path w="982" h="857" extrusionOk="0">
                  <a:moveTo>
                    <a:pt x="497" y="0"/>
                  </a:moveTo>
                  <a:cubicBezTo>
                    <a:pt x="466" y="0"/>
                    <a:pt x="434" y="6"/>
                    <a:pt x="400" y="18"/>
                  </a:cubicBezTo>
                  <a:cubicBezTo>
                    <a:pt x="0" y="158"/>
                    <a:pt x="317" y="825"/>
                    <a:pt x="597" y="855"/>
                  </a:cubicBezTo>
                  <a:cubicBezTo>
                    <a:pt x="605" y="856"/>
                    <a:pt x="613" y="856"/>
                    <a:pt x="621" y="856"/>
                  </a:cubicBezTo>
                  <a:cubicBezTo>
                    <a:pt x="981" y="856"/>
                    <a:pt x="878" y="0"/>
                    <a:pt x="4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26"/>
            <p:cNvSpPr/>
            <p:nvPr/>
          </p:nvSpPr>
          <p:spPr>
            <a:xfrm>
              <a:off x="1562400" y="2070900"/>
              <a:ext cx="15200" cy="12150"/>
            </a:xfrm>
            <a:custGeom>
              <a:avLst/>
              <a:gdLst/>
              <a:ahLst/>
              <a:cxnLst/>
              <a:rect l="l" t="t" r="r" b="b"/>
              <a:pathLst>
                <a:path w="608" h="486" extrusionOk="0">
                  <a:moveTo>
                    <a:pt x="291" y="1"/>
                  </a:moveTo>
                  <a:cubicBezTo>
                    <a:pt x="269" y="1"/>
                    <a:pt x="245" y="6"/>
                    <a:pt x="221" y="18"/>
                  </a:cubicBezTo>
                  <a:cubicBezTo>
                    <a:pt x="1" y="126"/>
                    <a:pt x="224" y="485"/>
                    <a:pt x="387" y="485"/>
                  </a:cubicBezTo>
                  <a:cubicBezTo>
                    <a:pt x="388" y="485"/>
                    <a:pt x="388" y="485"/>
                    <a:pt x="389" y="485"/>
                  </a:cubicBezTo>
                  <a:cubicBezTo>
                    <a:pt x="608" y="484"/>
                    <a:pt x="503" y="1"/>
                    <a:pt x="2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26"/>
            <p:cNvSpPr/>
            <p:nvPr/>
          </p:nvSpPr>
          <p:spPr>
            <a:xfrm>
              <a:off x="1468675" y="2061350"/>
              <a:ext cx="15150" cy="12150"/>
            </a:xfrm>
            <a:custGeom>
              <a:avLst/>
              <a:gdLst/>
              <a:ahLst/>
              <a:cxnLst/>
              <a:rect l="l" t="t" r="r" b="b"/>
              <a:pathLst>
                <a:path w="606" h="486" extrusionOk="0">
                  <a:moveTo>
                    <a:pt x="289" y="1"/>
                  </a:moveTo>
                  <a:cubicBezTo>
                    <a:pt x="267" y="1"/>
                    <a:pt x="243" y="6"/>
                    <a:pt x="219" y="18"/>
                  </a:cubicBezTo>
                  <a:cubicBezTo>
                    <a:pt x="0" y="126"/>
                    <a:pt x="224" y="485"/>
                    <a:pt x="385" y="485"/>
                  </a:cubicBezTo>
                  <a:cubicBezTo>
                    <a:pt x="386" y="485"/>
                    <a:pt x="386" y="485"/>
                    <a:pt x="386" y="485"/>
                  </a:cubicBezTo>
                  <a:cubicBezTo>
                    <a:pt x="606" y="484"/>
                    <a:pt x="501" y="1"/>
                    <a:pt x="2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26"/>
            <p:cNvSpPr/>
            <p:nvPr/>
          </p:nvSpPr>
          <p:spPr>
            <a:xfrm>
              <a:off x="1469925" y="1991450"/>
              <a:ext cx="38650" cy="34525"/>
            </a:xfrm>
            <a:custGeom>
              <a:avLst/>
              <a:gdLst/>
              <a:ahLst/>
              <a:cxnLst/>
              <a:rect l="l" t="t" r="r" b="b"/>
              <a:pathLst>
                <a:path w="1546" h="1381" extrusionOk="0">
                  <a:moveTo>
                    <a:pt x="587" y="0"/>
                  </a:moveTo>
                  <a:cubicBezTo>
                    <a:pt x="535" y="0"/>
                    <a:pt x="482" y="16"/>
                    <a:pt x="431" y="51"/>
                  </a:cubicBezTo>
                  <a:cubicBezTo>
                    <a:pt x="0" y="341"/>
                    <a:pt x="701" y="1381"/>
                    <a:pt x="1054" y="1381"/>
                  </a:cubicBezTo>
                  <a:cubicBezTo>
                    <a:pt x="1063" y="1381"/>
                    <a:pt x="1073" y="1380"/>
                    <a:pt x="1082" y="1379"/>
                  </a:cubicBezTo>
                  <a:cubicBezTo>
                    <a:pt x="1545" y="1296"/>
                    <a:pt x="1065" y="0"/>
                    <a:pt x="587"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26"/>
            <p:cNvSpPr/>
            <p:nvPr/>
          </p:nvSpPr>
          <p:spPr>
            <a:xfrm>
              <a:off x="1318975" y="1873725"/>
              <a:ext cx="33000" cy="36525"/>
            </a:xfrm>
            <a:custGeom>
              <a:avLst/>
              <a:gdLst/>
              <a:ahLst/>
              <a:cxnLst/>
              <a:rect l="l" t="t" r="r" b="b"/>
              <a:pathLst>
                <a:path w="1320" h="1461" extrusionOk="0">
                  <a:moveTo>
                    <a:pt x="604" y="0"/>
                  </a:moveTo>
                  <a:cubicBezTo>
                    <a:pt x="570" y="0"/>
                    <a:pt x="535" y="7"/>
                    <a:pt x="499" y="21"/>
                  </a:cubicBezTo>
                  <a:cubicBezTo>
                    <a:pt x="0" y="212"/>
                    <a:pt x="486" y="1443"/>
                    <a:pt x="833" y="1461"/>
                  </a:cubicBezTo>
                  <a:cubicBezTo>
                    <a:pt x="837" y="1461"/>
                    <a:pt x="841" y="1461"/>
                    <a:pt x="845" y="1461"/>
                  </a:cubicBezTo>
                  <a:cubicBezTo>
                    <a:pt x="1320" y="1461"/>
                    <a:pt x="1108" y="0"/>
                    <a:pt x="604"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26"/>
            <p:cNvSpPr/>
            <p:nvPr/>
          </p:nvSpPr>
          <p:spPr>
            <a:xfrm>
              <a:off x="1406375" y="1917950"/>
              <a:ext cx="24550" cy="21425"/>
            </a:xfrm>
            <a:custGeom>
              <a:avLst/>
              <a:gdLst/>
              <a:ahLst/>
              <a:cxnLst/>
              <a:rect l="l" t="t" r="r" b="b"/>
              <a:pathLst>
                <a:path w="982" h="857" extrusionOk="0">
                  <a:moveTo>
                    <a:pt x="497" y="0"/>
                  </a:moveTo>
                  <a:cubicBezTo>
                    <a:pt x="466" y="0"/>
                    <a:pt x="434" y="6"/>
                    <a:pt x="400" y="18"/>
                  </a:cubicBezTo>
                  <a:cubicBezTo>
                    <a:pt x="0" y="158"/>
                    <a:pt x="317" y="825"/>
                    <a:pt x="597" y="855"/>
                  </a:cubicBezTo>
                  <a:cubicBezTo>
                    <a:pt x="605" y="856"/>
                    <a:pt x="613" y="856"/>
                    <a:pt x="621" y="856"/>
                  </a:cubicBezTo>
                  <a:cubicBezTo>
                    <a:pt x="981" y="856"/>
                    <a:pt x="878" y="0"/>
                    <a:pt x="497"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26"/>
            <p:cNvSpPr/>
            <p:nvPr/>
          </p:nvSpPr>
          <p:spPr>
            <a:xfrm>
              <a:off x="1562400" y="2070900"/>
              <a:ext cx="15200" cy="12150"/>
            </a:xfrm>
            <a:custGeom>
              <a:avLst/>
              <a:gdLst/>
              <a:ahLst/>
              <a:cxnLst/>
              <a:rect l="l" t="t" r="r" b="b"/>
              <a:pathLst>
                <a:path w="608" h="486" extrusionOk="0">
                  <a:moveTo>
                    <a:pt x="291" y="1"/>
                  </a:moveTo>
                  <a:cubicBezTo>
                    <a:pt x="269" y="1"/>
                    <a:pt x="245" y="6"/>
                    <a:pt x="221" y="18"/>
                  </a:cubicBezTo>
                  <a:cubicBezTo>
                    <a:pt x="1" y="126"/>
                    <a:pt x="224" y="485"/>
                    <a:pt x="387" y="485"/>
                  </a:cubicBezTo>
                  <a:cubicBezTo>
                    <a:pt x="388" y="485"/>
                    <a:pt x="388" y="485"/>
                    <a:pt x="389" y="485"/>
                  </a:cubicBezTo>
                  <a:cubicBezTo>
                    <a:pt x="608" y="484"/>
                    <a:pt x="503" y="1"/>
                    <a:pt x="291"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26"/>
            <p:cNvSpPr/>
            <p:nvPr/>
          </p:nvSpPr>
          <p:spPr>
            <a:xfrm>
              <a:off x="1468675" y="2061350"/>
              <a:ext cx="15150" cy="12150"/>
            </a:xfrm>
            <a:custGeom>
              <a:avLst/>
              <a:gdLst/>
              <a:ahLst/>
              <a:cxnLst/>
              <a:rect l="l" t="t" r="r" b="b"/>
              <a:pathLst>
                <a:path w="606" h="486" extrusionOk="0">
                  <a:moveTo>
                    <a:pt x="289" y="1"/>
                  </a:moveTo>
                  <a:cubicBezTo>
                    <a:pt x="267" y="1"/>
                    <a:pt x="243" y="6"/>
                    <a:pt x="219" y="18"/>
                  </a:cubicBezTo>
                  <a:cubicBezTo>
                    <a:pt x="0" y="126"/>
                    <a:pt x="224" y="485"/>
                    <a:pt x="385" y="485"/>
                  </a:cubicBezTo>
                  <a:cubicBezTo>
                    <a:pt x="386" y="485"/>
                    <a:pt x="386" y="485"/>
                    <a:pt x="386" y="485"/>
                  </a:cubicBezTo>
                  <a:cubicBezTo>
                    <a:pt x="606" y="484"/>
                    <a:pt x="501" y="1"/>
                    <a:pt x="289"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26"/>
            <p:cNvSpPr/>
            <p:nvPr/>
          </p:nvSpPr>
          <p:spPr>
            <a:xfrm>
              <a:off x="1999675" y="2438050"/>
              <a:ext cx="307950" cy="37775"/>
            </a:xfrm>
            <a:custGeom>
              <a:avLst/>
              <a:gdLst/>
              <a:ahLst/>
              <a:cxnLst/>
              <a:rect l="l" t="t" r="r" b="b"/>
              <a:pathLst>
                <a:path w="12318" h="1511" extrusionOk="0">
                  <a:moveTo>
                    <a:pt x="136" y="0"/>
                  </a:moveTo>
                  <a:cubicBezTo>
                    <a:pt x="81" y="0"/>
                    <a:pt x="29" y="38"/>
                    <a:pt x="16" y="95"/>
                  </a:cubicBezTo>
                  <a:cubicBezTo>
                    <a:pt x="0" y="160"/>
                    <a:pt x="40" y="229"/>
                    <a:pt x="107" y="244"/>
                  </a:cubicBezTo>
                  <a:cubicBezTo>
                    <a:pt x="149" y="254"/>
                    <a:pt x="4456" y="1283"/>
                    <a:pt x="12187" y="1510"/>
                  </a:cubicBezTo>
                  <a:lnTo>
                    <a:pt x="12191" y="1510"/>
                  </a:lnTo>
                  <a:cubicBezTo>
                    <a:pt x="12257" y="1510"/>
                    <a:pt x="12311" y="1457"/>
                    <a:pt x="12314" y="1391"/>
                  </a:cubicBezTo>
                  <a:cubicBezTo>
                    <a:pt x="12317" y="1322"/>
                    <a:pt x="12263" y="1266"/>
                    <a:pt x="12194" y="1263"/>
                  </a:cubicBezTo>
                  <a:cubicBezTo>
                    <a:pt x="4494" y="1036"/>
                    <a:pt x="208" y="13"/>
                    <a:pt x="165" y="4"/>
                  </a:cubicBezTo>
                  <a:cubicBezTo>
                    <a:pt x="155" y="1"/>
                    <a:pt x="146" y="0"/>
                    <a:pt x="13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26"/>
            <p:cNvSpPr/>
            <p:nvPr/>
          </p:nvSpPr>
          <p:spPr>
            <a:xfrm>
              <a:off x="1342500" y="2541400"/>
              <a:ext cx="264925" cy="40625"/>
            </a:xfrm>
            <a:custGeom>
              <a:avLst/>
              <a:gdLst/>
              <a:ahLst/>
              <a:cxnLst/>
              <a:rect l="l" t="t" r="r" b="b"/>
              <a:pathLst>
                <a:path w="10597" h="1625" extrusionOk="0">
                  <a:moveTo>
                    <a:pt x="138" y="0"/>
                  </a:moveTo>
                  <a:cubicBezTo>
                    <a:pt x="76" y="0"/>
                    <a:pt x="21" y="42"/>
                    <a:pt x="13" y="104"/>
                  </a:cubicBezTo>
                  <a:cubicBezTo>
                    <a:pt x="0" y="172"/>
                    <a:pt x="45" y="234"/>
                    <a:pt x="114" y="247"/>
                  </a:cubicBezTo>
                  <a:cubicBezTo>
                    <a:pt x="177" y="256"/>
                    <a:pt x="6591" y="1283"/>
                    <a:pt x="10453" y="1624"/>
                  </a:cubicBezTo>
                  <a:lnTo>
                    <a:pt x="10466" y="1624"/>
                  </a:lnTo>
                  <a:cubicBezTo>
                    <a:pt x="10528" y="1624"/>
                    <a:pt x="10582" y="1578"/>
                    <a:pt x="10590" y="1511"/>
                  </a:cubicBezTo>
                  <a:cubicBezTo>
                    <a:pt x="10596" y="1444"/>
                    <a:pt x="10545" y="1384"/>
                    <a:pt x="10477" y="1377"/>
                  </a:cubicBezTo>
                  <a:cubicBezTo>
                    <a:pt x="6623" y="1039"/>
                    <a:pt x="218" y="10"/>
                    <a:pt x="154" y="1"/>
                  </a:cubicBezTo>
                  <a:cubicBezTo>
                    <a:pt x="149" y="1"/>
                    <a:pt x="144" y="0"/>
                    <a:pt x="13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26"/>
            <p:cNvSpPr/>
            <p:nvPr/>
          </p:nvSpPr>
          <p:spPr>
            <a:xfrm>
              <a:off x="2961425" y="2501225"/>
              <a:ext cx="327950" cy="40600"/>
            </a:xfrm>
            <a:custGeom>
              <a:avLst/>
              <a:gdLst/>
              <a:ahLst/>
              <a:cxnLst/>
              <a:rect l="l" t="t" r="r" b="b"/>
              <a:pathLst>
                <a:path w="13118" h="1624" extrusionOk="0">
                  <a:moveTo>
                    <a:pt x="12986" y="1"/>
                  </a:moveTo>
                  <a:cubicBezTo>
                    <a:pt x="12980" y="1"/>
                    <a:pt x="12973" y="1"/>
                    <a:pt x="12967" y="2"/>
                  </a:cubicBezTo>
                  <a:cubicBezTo>
                    <a:pt x="6956" y="909"/>
                    <a:pt x="187" y="1375"/>
                    <a:pt x="118" y="1380"/>
                  </a:cubicBezTo>
                  <a:cubicBezTo>
                    <a:pt x="50" y="1383"/>
                    <a:pt x="0" y="1442"/>
                    <a:pt x="3" y="1509"/>
                  </a:cubicBezTo>
                  <a:cubicBezTo>
                    <a:pt x="8" y="1574"/>
                    <a:pt x="62" y="1624"/>
                    <a:pt x="126" y="1624"/>
                  </a:cubicBezTo>
                  <a:lnTo>
                    <a:pt x="135" y="1624"/>
                  </a:lnTo>
                  <a:cubicBezTo>
                    <a:pt x="204" y="1621"/>
                    <a:pt x="6984" y="1155"/>
                    <a:pt x="13004" y="246"/>
                  </a:cubicBezTo>
                  <a:cubicBezTo>
                    <a:pt x="13071" y="235"/>
                    <a:pt x="13117" y="173"/>
                    <a:pt x="13106" y="106"/>
                  </a:cubicBezTo>
                  <a:cubicBezTo>
                    <a:pt x="13098" y="46"/>
                    <a:pt x="13048" y="1"/>
                    <a:pt x="129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26"/>
            <p:cNvSpPr/>
            <p:nvPr/>
          </p:nvSpPr>
          <p:spPr>
            <a:xfrm>
              <a:off x="1225900" y="2498075"/>
              <a:ext cx="5171350" cy="178925"/>
            </a:xfrm>
            <a:custGeom>
              <a:avLst/>
              <a:gdLst/>
              <a:ahLst/>
              <a:cxnLst/>
              <a:rect l="l" t="t" r="r" b="b"/>
              <a:pathLst>
                <a:path w="206854" h="7157" extrusionOk="0">
                  <a:moveTo>
                    <a:pt x="108455" y="0"/>
                  </a:moveTo>
                  <a:cubicBezTo>
                    <a:pt x="107916" y="0"/>
                    <a:pt x="107384" y="5"/>
                    <a:pt x="106859" y="16"/>
                  </a:cubicBezTo>
                  <a:cubicBezTo>
                    <a:pt x="98408" y="190"/>
                    <a:pt x="41898" y="6277"/>
                    <a:pt x="34328" y="6277"/>
                  </a:cubicBezTo>
                  <a:cubicBezTo>
                    <a:pt x="26757" y="6277"/>
                    <a:pt x="5985" y="3969"/>
                    <a:pt x="0" y="3618"/>
                  </a:cubicBezTo>
                  <a:lnTo>
                    <a:pt x="0" y="3618"/>
                  </a:lnTo>
                  <a:cubicBezTo>
                    <a:pt x="5985" y="3969"/>
                    <a:pt x="26757" y="7156"/>
                    <a:pt x="34328" y="7156"/>
                  </a:cubicBezTo>
                  <a:cubicBezTo>
                    <a:pt x="41898" y="7156"/>
                    <a:pt x="98409" y="732"/>
                    <a:pt x="106859" y="555"/>
                  </a:cubicBezTo>
                  <a:cubicBezTo>
                    <a:pt x="107281" y="547"/>
                    <a:pt x="107707" y="542"/>
                    <a:pt x="108138" y="542"/>
                  </a:cubicBezTo>
                  <a:cubicBezTo>
                    <a:pt x="116337" y="542"/>
                    <a:pt x="126039" y="2058"/>
                    <a:pt x="132562" y="2393"/>
                  </a:cubicBezTo>
                  <a:cubicBezTo>
                    <a:pt x="139258" y="2735"/>
                    <a:pt x="167048" y="6051"/>
                    <a:pt x="174790" y="6051"/>
                  </a:cubicBezTo>
                  <a:cubicBezTo>
                    <a:pt x="174986" y="6051"/>
                    <a:pt x="175170" y="6049"/>
                    <a:pt x="175340" y="6044"/>
                  </a:cubicBezTo>
                  <a:cubicBezTo>
                    <a:pt x="182187" y="5870"/>
                    <a:pt x="202862" y="3486"/>
                    <a:pt x="206820" y="2971"/>
                  </a:cubicBezTo>
                  <a:lnTo>
                    <a:pt x="206854" y="2088"/>
                  </a:lnTo>
                  <a:lnTo>
                    <a:pt x="206854" y="2088"/>
                  </a:lnTo>
                  <a:cubicBezTo>
                    <a:pt x="202980" y="2616"/>
                    <a:pt x="181150" y="5167"/>
                    <a:pt x="174284" y="5344"/>
                  </a:cubicBezTo>
                  <a:cubicBezTo>
                    <a:pt x="174125" y="5348"/>
                    <a:pt x="173954" y="5350"/>
                    <a:pt x="173772" y="5350"/>
                  </a:cubicBezTo>
                  <a:cubicBezTo>
                    <a:pt x="166128" y="5350"/>
                    <a:pt x="139267" y="1858"/>
                    <a:pt x="132562" y="1515"/>
                  </a:cubicBezTo>
                  <a:cubicBezTo>
                    <a:pt x="126123" y="1186"/>
                    <a:pt x="116585" y="0"/>
                    <a:pt x="10845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26"/>
            <p:cNvSpPr/>
            <p:nvPr/>
          </p:nvSpPr>
          <p:spPr>
            <a:xfrm>
              <a:off x="1557775" y="2765275"/>
              <a:ext cx="394125" cy="35325"/>
            </a:xfrm>
            <a:custGeom>
              <a:avLst/>
              <a:gdLst/>
              <a:ahLst/>
              <a:cxnLst/>
              <a:rect l="l" t="t" r="r" b="b"/>
              <a:pathLst>
                <a:path w="15765" h="1413" extrusionOk="0">
                  <a:moveTo>
                    <a:pt x="15630" y="0"/>
                  </a:moveTo>
                  <a:cubicBezTo>
                    <a:pt x="15624" y="0"/>
                    <a:pt x="15617" y="1"/>
                    <a:pt x="15610" y="2"/>
                  </a:cubicBezTo>
                  <a:cubicBezTo>
                    <a:pt x="9825" y="956"/>
                    <a:pt x="5677" y="1167"/>
                    <a:pt x="3143" y="1167"/>
                  </a:cubicBezTo>
                  <a:cubicBezTo>
                    <a:pt x="1164" y="1167"/>
                    <a:pt x="170" y="1038"/>
                    <a:pt x="148" y="1035"/>
                  </a:cubicBezTo>
                  <a:cubicBezTo>
                    <a:pt x="143" y="1034"/>
                    <a:pt x="138" y="1034"/>
                    <a:pt x="133" y="1034"/>
                  </a:cubicBezTo>
                  <a:cubicBezTo>
                    <a:pt x="72" y="1034"/>
                    <a:pt x="20" y="1077"/>
                    <a:pt x="10" y="1141"/>
                  </a:cubicBezTo>
                  <a:cubicBezTo>
                    <a:pt x="0" y="1206"/>
                    <a:pt x="47" y="1268"/>
                    <a:pt x="115" y="1279"/>
                  </a:cubicBezTo>
                  <a:cubicBezTo>
                    <a:pt x="139" y="1282"/>
                    <a:pt x="1144" y="1412"/>
                    <a:pt x="3144" y="1412"/>
                  </a:cubicBezTo>
                  <a:cubicBezTo>
                    <a:pt x="5691" y="1412"/>
                    <a:pt x="9854" y="1201"/>
                    <a:pt x="15651" y="246"/>
                  </a:cubicBezTo>
                  <a:cubicBezTo>
                    <a:pt x="15717" y="233"/>
                    <a:pt x="15764" y="171"/>
                    <a:pt x="15752" y="103"/>
                  </a:cubicBezTo>
                  <a:cubicBezTo>
                    <a:pt x="15742" y="44"/>
                    <a:pt x="15690" y="0"/>
                    <a:pt x="15630"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26"/>
            <p:cNvSpPr/>
            <p:nvPr/>
          </p:nvSpPr>
          <p:spPr>
            <a:xfrm>
              <a:off x="1885075" y="2705025"/>
              <a:ext cx="256200" cy="31975"/>
            </a:xfrm>
            <a:custGeom>
              <a:avLst/>
              <a:gdLst/>
              <a:ahLst/>
              <a:cxnLst/>
              <a:rect l="l" t="t" r="r" b="b"/>
              <a:pathLst>
                <a:path w="10248" h="1279" extrusionOk="0">
                  <a:moveTo>
                    <a:pt x="10115" y="0"/>
                  </a:moveTo>
                  <a:cubicBezTo>
                    <a:pt x="10110" y="0"/>
                    <a:pt x="10104" y="1"/>
                    <a:pt x="10098" y="1"/>
                  </a:cubicBezTo>
                  <a:cubicBezTo>
                    <a:pt x="7038" y="455"/>
                    <a:pt x="187" y="1028"/>
                    <a:pt x="119" y="1034"/>
                  </a:cubicBezTo>
                  <a:cubicBezTo>
                    <a:pt x="50" y="1037"/>
                    <a:pt x="1" y="1098"/>
                    <a:pt x="5" y="1166"/>
                  </a:cubicBezTo>
                  <a:cubicBezTo>
                    <a:pt x="11" y="1230"/>
                    <a:pt x="64" y="1278"/>
                    <a:pt x="128" y="1278"/>
                  </a:cubicBezTo>
                  <a:lnTo>
                    <a:pt x="137" y="1278"/>
                  </a:lnTo>
                  <a:cubicBezTo>
                    <a:pt x="207" y="1274"/>
                    <a:pt x="7068" y="699"/>
                    <a:pt x="10135" y="244"/>
                  </a:cubicBezTo>
                  <a:cubicBezTo>
                    <a:pt x="10201" y="234"/>
                    <a:pt x="10247" y="172"/>
                    <a:pt x="10238" y="104"/>
                  </a:cubicBezTo>
                  <a:cubicBezTo>
                    <a:pt x="10229" y="44"/>
                    <a:pt x="10177" y="0"/>
                    <a:pt x="1011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26"/>
            <p:cNvSpPr/>
            <p:nvPr/>
          </p:nvSpPr>
          <p:spPr>
            <a:xfrm>
              <a:off x="1221450" y="2690100"/>
              <a:ext cx="5175800" cy="505375"/>
            </a:xfrm>
            <a:custGeom>
              <a:avLst/>
              <a:gdLst/>
              <a:ahLst/>
              <a:cxnLst/>
              <a:rect l="l" t="t" r="r" b="b"/>
              <a:pathLst>
                <a:path w="207032" h="20215" extrusionOk="0">
                  <a:moveTo>
                    <a:pt x="69716" y="0"/>
                  </a:moveTo>
                  <a:cubicBezTo>
                    <a:pt x="63730" y="0"/>
                    <a:pt x="23944" y="6398"/>
                    <a:pt x="17430" y="6398"/>
                  </a:cubicBezTo>
                  <a:cubicBezTo>
                    <a:pt x="10915" y="6398"/>
                    <a:pt x="1585" y="3458"/>
                    <a:pt x="1" y="3281"/>
                  </a:cubicBezTo>
                  <a:lnTo>
                    <a:pt x="1" y="20214"/>
                  </a:lnTo>
                  <a:lnTo>
                    <a:pt x="206327" y="20214"/>
                  </a:lnTo>
                  <a:lnTo>
                    <a:pt x="207032" y="5873"/>
                  </a:lnTo>
                  <a:lnTo>
                    <a:pt x="207032" y="5873"/>
                  </a:lnTo>
                  <a:cubicBezTo>
                    <a:pt x="206928" y="5877"/>
                    <a:pt x="206814" y="5879"/>
                    <a:pt x="206691" y="5879"/>
                  </a:cubicBezTo>
                  <a:cubicBezTo>
                    <a:pt x="201440" y="5879"/>
                    <a:pt x="179808" y="2251"/>
                    <a:pt x="167422" y="1906"/>
                  </a:cubicBezTo>
                  <a:cubicBezTo>
                    <a:pt x="167185" y="1900"/>
                    <a:pt x="166944" y="1897"/>
                    <a:pt x="166699" y="1897"/>
                  </a:cubicBezTo>
                  <a:cubicBezTo>
                    <a:pt x="154150" y="1897"/>
                    <a:pt x="131208" y="10337"/>
                    <a:pt x="124749" y="10337"/>
                  </a:cubicBezTo>
                  <a:cubicBezTo>
                    <a:pt x="124585" y="10337"/>
                    <a:pt x="124432" y="10331"/>
                    <a:pt x="124290" y="10320"/>
                  </a:cubicBezTo>
                  <a:cubicBezTo>
                    <a:pt x="118430" y="9862"/>
                    <a:pt x="75700" y="0"/>
                    <a:pt x="697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26"/>
            <p:cNvSpPr/>
            <p:nvPr/>
          </p:nvSpPr>
          <p:spPr>
            <a:xfrm>
              <a:off x="1221500" y="2591025"/>
              <a:ext cx="5175750" cy="388350"/>
            </a:xfrm>
            <a:custGeom>
              <a:avLst/>
              <a:gdLst/>
              <a:ahLst/>
              <a:cxnLst/>
              <a:rect l="l" t="t" r="r" b="b"/>
              <a:pathLst>
                <a:path w="207030" h="15534" extrusionOk="0">
                  <a:moveTo>
                    <a:pt x="57774" y="0"/>
                  </a:moveTo>
                  <a:cubicBezTo>
                    <a:pt x="57603" y="0"/>
                    <a:pt x="57453" y="30"/>
                    <a:pt x="57324" y="94"/>
                  </a:cubicBezTo>
                  <a:cubicBezTo>
                    <a:pt x="56055" y="728"/>
                    <a:pt x="57898" y="2620"/>
                    <a:pt x="57898" y="2620"/>
                  </a:cubicBezTo>
                  <a:cubicBezTo>
                    <a:pt x="57898" y="2620"/>
                    <a:pt x="56963" y="2125"/>
                    <a:pt x="56045" y="2125"/>
                  </a:cubicBezTo>
                  <a:cubicBezTo>
                    <a:pt x="55637" y="2125"/>
                    <a:pt x="55232" y="2223"/>
                    <a:pt x="54915" y="2505"/>
                  </a:cubicBezTo>
                  <a:cubicBezTo>
                    <a:pt x="53882" y="3423"/>
                    <a:pt x="54800" y="4687"/>
                    <a:pt x="54800" y="4687"/>
                  </a:cubicBezTo>
                  <a:cubicBezTo>
                    <a:pt x="54800" y="4687"/>
                    <a:pt x="53468" y="4155"/>
                    <a:pt x="51921" y="4155"/>
                  </a:cubicBezTo>
                  <a:cubicBezTo>
                    <a:pt x="51436" y="4155"/>
                    <a:pt x="50931" y="4207"/>
                    <a:pt x="50438" y="4344"/>
                  </a:cubicBezTo>
                  <a:cubicBezTo>
                    <a:pt x="49191" y="4689"/>
                    <a:pt x="48615" y="5453"/>
                    <a:pt x="48352" y="6006"/>
                  </a:cubicBezTo>
                  <a:cubicBezTo>
                    <a:pt x="35498" y="7786"/>
                    <a:pt x="21121" y="9841"/>
                    <a:pt x="17429" y="9841"/>
                  </a:cubicBezTo>
                  <a:cubicBezTo>
                    <a:pt x="10917" y="9841"/>
                    <a:pt x="1585" y="6901"/>
                    <a:pt x="0" y="6724"/>
                  </a:cubicBezTo>
                  <a:lnTo>
                    <a:pt x="0" y="7778"/>
                  </a:lnTo>
                  <a:cubicBezTo>
                    <a:pt x="1585" y="7955"/>
                    <a:pt x="10917" y="11598"/>
                    <a:pt x="17429" y="11598"/>
                  </a:cubicBezTo>
                  <a:cubicBezTo>
                    <a:pt x="23943" y="11598"/>
                    <a:pt x="63729" y="4495"/>
                    <a:pt x="69715" y="4495"/>
                  </a:cubicBezTo>
                  <a:cubicBezTo>
                    <a:pt x="75702" y="4495"/>
                    <a:pt x="118431" y="15060"/>
                    <a:pt x="124290" y="15518"/>
                  </a:cubicBezTo>
                  <a:cubicBezTo>
                    <a:pt x="124422" y="15528"/>
                    <a:pt x="124564" y="15533"/>
                    <a:pt x="124715" y="15533"/>
                  </a:cubicBezTo>
                  <a:cubicBezTo>
                    <a:pt x="131137" y="15533"/>
                    <a:pt x="154189" y="6391"/>
                    <a:pt x="166747" y="6391"/>
                  </a:cubicBezTo>
                  <a:cubicBezTo>
                    <a:pt x="166975" y="6391"/>
                    <a:pt x="167200" y="6394"/>
                    <a:pt x="167421" y="6400"/>
                  </a:cubicBezTo>
                  <a:cubicBezTo>
                    <a:pt x="179735" y="6742"/>
                    <a:pt x="201196" y="9848"/>
                    <a:pt x="206596" y="9848"/>
                  </a:cubicBezTo>
                  <a:cubicBezTo>
                    <a:pt x="206745" y="9848"/>
                    <a:pt x="206881" y="9846"/>
                    <a:pt x="207005" y="9841"/>
                  </a:cubicBezTo>
                  <a:lnTo>
                    <a:pt x="207030" y="9313"/>
                  </a:lnTo>
                  <a:lnTo>
                    <a:pt x="207030" y="9313"/>
                  </a:lnTo>
                  <a:cubicBezTo>
                    <a:pt x="206929" y="9317"/>
                    <a:pt x="206820" y="9318"/>
                    <a:pt x="206702" y="9318"/>
                  </a:cubicBezTo>
                  <a:cubicBezTo>
                    <a:pt x="201905" y="9318"/>
                    <a:pt x="183287" y="6262"/>
                    <a:pt x="170670" y="5492"/>
                  </a:cubicBezTo>
                  <a:cubicBezTo>
                    <a:pt x="170723" y="5487"/>
                    <a:pt x="170753" y="5487"/>
                    <a:pt x="170753" y="5487"/>
                  </a:cubicBezTo>
                  <a:cubicBezTo>
                    <a:pt x="167609" y="5285"/>
                    <a:pt x="162911" y="5056"/>
                    <a:pt x="159933" y="5056"/>
                  </a:cubicBezTo>
                  <a:cubicBezTo>
                    <a:pt x="158668" y="5056"/>
                    <a:pt x="157714" y="5098"/>
                    <a:pt x="157320" y="5200"/>
                  </a:cubicBezTo>
                  <a:cubicBezTo>
                    <a:pt x="156000" y="5543"/>
                    <a:pt x="156977" y="6177"/>
                    <a:pt x="156977" y="6177"/>
                  </a:cubicBezTo>
                  <a:cubicBezTo>
                    <a:pt x="156977" y="6177"/>
                    <a:pt x="156155" y="6158"/>
                    <a:pt x="155090" y="6158"/>
                  </a:cubicBezTo>
                  <a:cubicBezTo>
                    <a:pt x="153498" y="6158"/>
                    <a:pt x="151362" y="6200"/>
                    <a:pt x="150606" y="6405"/>
                  </a:cubicBezTo>
                  <a:cubicBezTo>
                    <a:pt x="149342" y="6750"/>
                    <a:pt x="149745" y="7210"/>
                    <a:pt x="149745" y="7210"/>
                  </a:cubicBezTo>
                  <a:cubicBezTo>
                    <a:pt x="149745" y="7210"/>
                    <a:pt x="148072" y="7065"/>
                    <a:pt x="145935" y="7065"/>
                  </a:cubicBezTo>
                  <a:cubicBezTo>
                    <a:pt x="144035" y="7065"/>
                    <a:pt x="141769" y="7179"/>
                    <a:pt x="139986" y="7612"/>
                  </a:cubicBezTo>
                  <a:cubicBezTo>
                    <a:pt x="136200" y="8530"/>
                    <a:pt x="137748" y="10425"/>
                    <a:pt x="137748" y="10425"/>
                  </a:cubicBezTo>
                  <a:cubicBezTo>
                    <a:pt x="137748" y="10425"/>
                    <a:pt x="132213" y="11408"/>
                    <a:pt x="131705" y="12589"/>
                  </a:cubicBezTo>
                  <a:cubicBezTo>
                    <a:pt x="128700" y="13306"/>
                    <a:pt x="126260" y="13774"/>
                    <a:pt x="124739" y="13774"/>
                  </a:cubicBezTo>
                  <a:cubicBezTo>
                    <a:pt x="124578" y="13774"/>
                    <a:pt x="124428" y="13769"/>
                    <a:pt x="124288" y="13758"/>
                  </a:cubicBezTo>
                  <a:cubicBezTo>
                    <a:pt x="120344" y="13449"/>
                    <a:pt x="99704" y="8883"/>
                    <a:pt x="84800" y="5930"/>
                  </a:cubicBezTo>
                  <a:cubicBezTo>
                    <a:pt x="77145" y="4329"/>
                    <a:pt x="70751" y="1803"/>
                    <a:pt x="68590" y="1803"/>
                  </a:cubicBezTo>
                  <a:cubicBezTo>
                    <a:pt x="68502" y="1803"/>
                    <a:pt x="68421" y="1807"/>
                    <a:pt x="68347" y="1815"/>
                  </a:cubicBezTo>
                  <a:cubicBezTo>
                    <a:pt x="66395" y="2045"/>
                    <a:pt x="67314" y="3308"/>
                    <a:pt x="67314" y="3308"/>
                  </a:cubicBezTo>
                  <a:cubicBezTo>
                    <a:pt x="67314" y="3308"/>
                    <a:pt x="64481" y="2733"/>
                    <a:pt x="62376" y="1815"/>
                  </a:cubicBezTo>
                  <a:cubicBezTo>
                    <a:pt x="60300" y="909"/>
                    <a:pt x="58721" y="0"/>
                    <a:pt x="57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26"/>
            <p:cNvSpPr/>
            <p:nvPr/>
          </p:nvSpPr>
          <p:spPr>
            <a:xfrm>
              <a:off x="2813175" y="2583775"/>
              <a:ext cx="43600" cy="26825"/>
            </a:xfrm>
            <a:custGeom>
              <a:avLst/>
              <a:gdLst/>
              <a:ahLst/>
              <a:cxnLst/>
              <a:rect l="l" t="t" r="r" b="b"/>
              <a:pathLst>
                <a:path w="1744" h="1073" extrusionOk="0">
                  <a:moveTo>
                    <a:pt x="486" y="1"/>
                  </a:moveTo>
                  <a:cubicBezTo>
                    <a:pt x="372" y="1"/>
                    <a:pt x="277" y="45"/>
                    <a:pt x="219" y="151"/>
                  </a:cubicBezTo>
                  <a:cubicBezTo>
                    <a:pt x="1" y="554"/>
                    <a:pt x="838" y="1073"/>
                    <a:pt x="1249" y="1073"/>
                  </a:cubicBezTo>
                  <a:cubicBezTo>
                    <a:pt x="1315" y="1073"/>
                    <a:pt x="1369" y="1060"/>
                    <a:pt x="1407" y="1031"/>
                  </a:cubicBezTo>
                  <a:cubicBezTo>
                    <a:pt x="1743" y="774"/>
                    <a:pt x="959" y="1"/>
                    <a:pt x="4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26"/>
            <p:cNvSpPr/>
            <p:nvPr/>
          </p:nvSpPr>
          <p:spPr>
            <a:xfrm>
              <a:off x="2574950" y="2595275"/>
              <a:ext cx="43600" cy="26825"/>
            </a:xfrm>
            <a:custGeom>
              <a:avLst/>
              <a:gdLst/>
              <a:ahLst/>
              <a:cxnLst/>
              <a:rect l="l" t="t" r="r" b="b"/>
              <a:pathLst>
                <a:path w="1744" h="1073" extrusionOk="0">
                  <a:moveTo>
                    <a:pt x="486" y="1"/>
                  </a:moveTo>
                  <a:cubicBezTo>
                    <a:pt x="372" y="1"/>
                    <a:pt x="277" y="45"/>
                    <a:pt x="219" y="151"/>
                  </a:cubicBezTo>
                  <a:cubicBezTo>
                    <a:pt x="1" y="554"/>
                    <a:pt x="838" y="1073"/>
                    <a:pt x="1249" y="1073"/>
                  </a:cubicBezTo>
                  <a:cubicBezTo>
                    <a:pt x="1315" y="1073"/>
                    <a:pt x="1369" y="1059"/>
                    <a:pt x="1407" y="1030"/>
                  </a:cubicBezTo>
                  <a:cubicBezTo>
                    <a:pt x="1743" y="773"/>
                    <a:pt x="959" y="1"/>
                    <a:pt x="4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26"/>
            <p:cNvSpPr/>
            <p:nvPr/>
          </p:nvSpPr>
          <p:spPr>
            <a:xfrm>
              <a:off x="2525600" y="2650900"/>
              <a:ext cx="34550" cy="21525"/>
            </a:xfrm>
            <a:custGeom>
              <a:avLst/>
              <a:gdLst/>
              <a:ahLst/>
              <a:cxnLst/>
              <a:rect l="l" t="t" r="r" b="b"/>
              <a:pathLst>
                <a:path w="1382" h="861" extrusionOk="0">
                  <a:moveTo>
                    <a:pt x="387" y="0"/>
                  </a:moveTo>
                  <a:cubicBezTo>
                    <a:pt x="300" y="0"/>
                    <a:pt x="226" y="35"/>
                    <a:pt x="180" y="116"/>
                  </a:cubicBezTo>
                  <a:cubicBezTo>
                    <a:pt x="1" y="434"/>
                    <a:pt x="667" y="860"/>
                    <a:pt x="991" y="860"/>
                  </a:cubicBezTo>
                  <a:cubicBezTo>
                    <a:pt x="1040" y="860"/>
                    <a:pt x="1081" y="851"/>
                    <a:pt x="1111" y="829"/>
                  </a:cubicBezTo>
                  <a:cubicBezTo>
                    <a:pt x="1381" y="629"/>
                    <a:pt x="761" y="0"/>
                    <a:pt x="38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26"/>
            <p:cNvSpPr/>
            <p:nvPr/>
          </p:nvSpPr>
          <p:spPr>
            <a:xfrm>
              <a:off x="2765450" y="2555200"/>
              <a:ext cx="28225" cy="16975"/>
            </a:xfrm>
            <a:custGeom>
              <a:avLst/>
              <a:gdLst/>
              <a:ahLst/>
              <a:cxnLst/>
              <a:rect l="l" t="t" r="r" b="b"/>
              <a:pathLst>
                <a:path w="1129" h="679" extrusionOk="0">
                  <a:moveTo>
                    <a:pt x="400" y="0"/>
                  </a:moveTo>
                  <a:cubicBezTo>
                    <a:pt x="302" y="0"/>
                    <a:pt x="214" y="42"/>
                    <a:pt x="159" y="147"/>
                  </a:cubicBezTo>
                  <a:cubicBezTo>
                    <a:pt x="1" y="443"/>
                    <a:pt x="400" y="679"/>
                    <a:pt x="684" y="679"/>
                  </a:cubicBezTo>
                  <a:cubicBezTo>
                    <a:pt x="758" y="679"/>
                    <a:pt x="824" y="663"/>
                    <a:pt x="870" y="628"/>
                  </a:cubicBezTo>
                  <a:cubicBezTo>
                    <a:pt x="1128" y="435"/>
                    <a:pt x="714" y="0"/>
                    <a:pt x="400"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26"/>
            <p:cNvSpPr/>
            <p:nvPr/>
          </p:nvSpPr>
          <p:spPr>
            <a:xfrm>
              <a:off x="2460200" y="2640300"/>
              <a:ext cx="21375" cy="12800"/>
            </a:xfrm>
            <a:custGeom>
              <a:avLst/>
              <a:gdLst/>
              <a:ahLst/>
              <a:cxnLst/>
              <a:rect l="l" t="t" r="r" b="b"/>
              <a:pathLst>
                <a:path w="855" h="512" extrusionOk="0">
                  <a:moveTo>
                    <a:pt x="303" y="1"/>
                  </a:moveTo>
                  <a:cubicBezTo>
                    <a:pt x="229" y="1"/>
                    <a:pt x="163" y="33"/>
                    <a:pt x="121" y="112"/>
                  </a:cubicBezTo>
                  <a:cubicBezTo>
                    <a:pt x="1" y="335"/>
                    <a:pt x="302" y="512"/>
                    <a:pt x="518" y="512"/>
                  </a:cubicBezTo>
                  <a:cubicBezTo>
                    <a:pt x="574" y="512"/>
                    <a:pt x="624" y="500"/>
                    <a:pt x="659" y="473"/>
                  </a:cubicBezTo>
                  <a:cubicBezTo>
                    <a:pt x="854" y="329"/>
                    <a:pt x="540" y="1"/>
                    <a:pt x="303"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26"/>
            <p:cNvSpPr/>
            <p:nvPr/>
          </p:nvSpPr>
          <p:spPr>
            <a:xfrm>
              <a:off x="2752125" y="2506425"/>
              <a:ext cx="16550" cy="10475"/>
            </a:xfrm>
            <a:custGeom>
              <a:avLst/>
              <a:gdLst/>
              <a:ahLst/>
              <a:cxnLst/>
              <a:rect l="l" t="t" r="r" b="b"/>
              <a:pathLst>
                <a:path w="662" h="419" extrusionOk="0">
                  <a:moveTo>
                    <a:pt x="248" y="1"/>
                  </a:moveTo>
                  <a:cubicBezTo>
                    <a:pt x="203" y="1"/>
                    <a:pt x="160" y="19"/>
                    <a:pt x="126" y="64"/>
                  </a:cubicBezTo>
                  <a:cubicBezTo>
                    <a:pt x="1" y="233"/>
                    <a:pt x="254" y="419"/>
                    <a:pt x="418" y="419"/>
                  </a:cubicBezTo>
                  <a:cubicBezTo>
                    <a:pt x="445" y="419"/>
                    <a:pt x="470" y="414"/>
                    <a:pt x="490" y="403"/>
                  </a:cubicBezTo>
                  <a:cubicBezTo>
                    <a:pt x="662" y="311"/>
                    <a:pt x="433" y="1"/>
                    <a:pt x="24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26"/>
            <p:cNvSpPr/>
            <p:nvPr/>
          </p:nvSpPr>
          <p:spPr>
            <a:xfrm>
              <a:off x="2499850" y="2556050"/>
              <a:ext cx="16550" cy="10450"/>
            </a:xfrm>
            <a:custGeom>
              <a:avLst/>
              <a:gdLst/>
              <a:ahLst/>
              <a:cxnLst/>
              <a:rect l="l" t="t" r="r" b="b"/>
              <a:pathLst>
                <a:path w="662" h="418" extrusionOk="0">
                  <a:moveTo>
                    <a:pt x="247" y="0"/>
                  </a:moveTo>
                  <a:cubicBezTo>
                    <a:pt x="201" y="0"/>
                    <a:pt x="158" y="19"/>
                    <a:pt x="124" y="64"/>
                  </a:cubicBezTo>
                  <a:cubicBezTo>
                    <a:pt x="0" y="233"/>
                    <a:pt x="252" y="417"/>
                    <a:pt x="416" y="417"/>
                  </a:cubicBezTo>
                  <a:cubicBezTo>
                    <a:pt x="443" y="417"/>
                    <a:pt x="468" y="412"/>
                    <a:pt x="488" y="401"/>
                  </a:cubicBezTo>
                  <a:cubicBezTo>
                    <a:pt x="661" y="309"/>
                    <a:pt x="432" y="0"/>
                    <a:pt x="24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26"/>
            <p:cNvSpPr/>
            <p:nvPr/>
          </p:nvSpPr>
          <p:spPr>
            <a:xfrm>
              <a:off x="2884975" y="2580400"/>
              <a:ext cx="16575" cy="10450"/>
            </a:xfrm>
            <a:custGeom>
              <a:avLst/>
              <a:gdLst/>
              <a:ahLst/>
              <a:cxnLst/>
              <a:rect l="l" t="t" r="r" b="b"/>
              <a:pathLst>
                <a:path w="663" h="418" extrusionOk="0">
                  <a:moveTo>
                    <a:pt x="248" y="1"/>
                  </a:moveTo>
                  <a:cubicBezTo>
                    <a:pt x="202" y="1"/>
                    <a:pt x="159" y="19"/>
                    <a:pt x="126" y="64"/>
                  </a:cubicBezTo>
                  <a:cubicBezTo>
                    <a:pt x="0" y="233"/>
                    <a:pt x="256" y="418"/>
                    <a:pt x="420" y="418"/>
                  </a:cubicBezTo>
                  <a:cubicBezTo>
                    <a:pt x="446" y="418"/>
                    <a:pt x="470" y="413"/>
                    <a:pt x="489" y="403"/>
                  </a:cubicBezTo>
                  <a:cubicBezTo>
                    <a:pt x="663" y="311"/>
                    <a:pt x="433" y="1"/>
                    <a:pt x="24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26"/>
            <p:cNvSpPr/>
            <p:nvPr/>
          </p:nvSpPr>
          <p:spPr>
            <a:xfrm>
              <a:off x="2929125" y="2741200"/>
              <a:ext cx="487250" cy="94025"/>
            </a:xfrm>
            <a:custGeom>
              <a:avLst/>
              <a:gdLst/>
              <a:ahLst/>
              <a:cxnLst/>
              <a:rect l="l" t="t" r="r" b="b"/>
              <a:pathLst>
                <a:path w="19490" h="3761" extrusionOk="0">
                  <a:moveTo>
                    <a:pt x="601" y="1"/>
                  </a:moveTo>
                  <a:cubicBezTo>
                    <a:pt x="422" y="1"/>
                    <a:pt x="267" y="8"/>
                    <a:pt x="138" y="24"/>
                  </a:cubicBezTo>
                  <a:cubicBezTo>
                    <a:pt x="58" y="33"/>
                    <a:pt x="0" y="108"/>
                    <a:pt x="11" y="188"/>
                  </a:cubicBezTo>
                  <a:cubicBezTo>
                    <a:pt x="20" y="266"/>
                    <a:pt x="86" y="320"/>
                    <a:pt x="161" y="320"/>
                  </a:cubicBezTo>
                  <a:cubicBezTo>
                    <a:pt x="166" y="320"/>
                    <a:pt x="171" y="319"/>
                    <a:pt x="176" y="319"/>
                  </a:cubicBezTo>
                  <a:cubicBezTo>
                    <a:pt x="297" y="304"/>
                    <a:pt x="443" y="297"/>
                    <a:pt x="611" y="297"/>
                  </a:cubicBezTo>
                  <a:cubicBezTo>
                    <a:pt x="4349" y="297"/>
                    <a:pt x="19141" y="3724"/>
                    <a:pt x="19297" y="3759"/>
                  </a:cubicBezTo>
                  <a:cubicBezTo>
                    <a:pt x="19307" y="3759"/>
                    <a:pt x="19318" y="3761"/>
                    <a:pt x="19328" y="3761"/>
                  </a:cubicBezTo>
                  <a:cubicBezTo>
                    <a:pt x="19397" y="3761"/>
                    <a:pt x="19457" y="3714"/>
                    <a:pt x="19473" y="3647"/>
                  </a:cubicBezTo>
                  <a:cubicBezTo>
                    <a:pt x="19490" y="3567"/>
                    <a:pt x="19442" y="3488"/>
                    <a:pt x="19361" y="3470"/>
                  </a:cubicBezTo>
                  <a:cubicBezTo>
                    <a:pt x="18726" y="3322"/>
                    <a:pt x="4385" y="1"/>
                    <a:pt x="60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26"/>
            <p:cNvSpPr/>
            <p:nvPr/>
          </p:nvSpPr>
          <p:spPr>
            <a:xfrm>
              <a:off x="1221450" y="2690100"/>
              <a:ext cx="5175800" cy="505375"/>
            </a:xfrm>
            <a:custGeom>
              <a:avLst/>
              <a:gdLst/>
              <a:ahLst/>
              <a:cxnLst/>
              <a:rect l="l" t="t" r="r" b="b"/>
              <a:pathLst>
                <a:path w="207032" h="20215" extrusionOk="0">
                  <a:moveTo>
                    <a:pt x="69716" y="0"/>
                  </a:moveTo>
                  <a:cubicBezTo>
                    <a:pt x="63730" y="0"/>
                    <a:pt x="23944" y="6398"/>
                    <a:pt x="17430" y="6398"/>
                  </a:cubicBezTo>
                  <a:cubicBezTo>
                    <a:pt x="10915" y="6398"/>
                    <a:pt x="1585" y="3458"/>
                    <a:pt x="1" y="3281"/>
                  </a:cubicBezTo>
                  <a:lnTo>
                    <a:pt x="1" y="20214"/>
                  </a:lnTo>
                  <a:lnTo>
                    <a:pt x="206327" y="20214"/>
                  </a:lnTo>
                  <a:lnTo>
                    <a:pt x="207032" y="5873"/>
                  </a:lnTo>
                  <a:lnTo>
                    <a:pt x="207032" y="5873"/>
                  </a:lnTo>
                  <a:cubicBezTo>
                    <a:pt x="206928" y="5877"/>
                    <a:pt x="206814" y="5879"/>
                    <a:pt x="206691" y="5879"/>
                  </a:cubicBezTo>
                  <a:cubicBezTo>
                    <a:pt x="201440" y="5879"/>
                    <a:pt x="179808" y="2251"/>
                    <a:pt x="167422" y="1906"/>
                  </a:cubicBezTo>
                  <a:cubicBezTo>
                    <a:pt x="167185" y="1900"/>
                    <a:pt x="166944" y="1897"/>
                    <a:pt x="166699" y="1897"/>
                  </a:cubicBezTo>
                  <a:cubicBezTo>
                    <a:pt x="154150" y="1897"/>
                    <a:pt x="131208" y="10337"/>
                    <a:pt x="124749" y="10337"/>
                  </a:cubicBezTo>
                  <a:cubicBezTo>
                    <a:pt x="124585" y="10337"/>
                    <a:pt x="124432" y="10331"/>
                    <a:pt x="124290" y="10320"/>
                  </a:cubicBezTo>
                  <a:cubicBezTo>
                    <a:pt x="118430" y="9862"/>
                    <a:pt x="75700" y="0"/>
                    <a:pt x="6971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26"/>
            <p:cNvSpPr/>
            <p:nvPr/>
          </p:nvSpPr>
          <p:spPr>
            <a:xfrm>
              <a:off x="1221500" y="2591025"/>
              <a:ext cx="5175750" cy="388350"/>
            </a:xfrm>
            <a:custGeom>
              <a:avLst/>
              <a:gdLst/>
              <a:ahLst/>
              <a:cxnLst/>
              <a:rect l="l" t="t" r="r" b="b"/>
              <a:pathLst>
                <a:path w="207030" h="15534" extrusionOk="0">
                  <a:moveTo>
                    <a:pt x="57774" y="0"/>
                  </a:moveTo>
                  <a:cubicBezTo>
                    <a:pt x="57603" y="0"/>
                    <a:pt x="57453" y="30"/>
                    <a:pt x="57324" y="94"/>
                  </a:cubicBezTo>
                  <a:cubicBezTo>
                    <a:pt x="56055" y="728"/>
                    <a:pt x="57898" y="2620"/>
                    <a:pt x="57898" y="2620"/>
                  </a:cubicBezTo>
                  <a:cubicBezTo>
                    <a:pt x="57898" y="2620"/>
                    <a:pt x="56963" y="2125"/>
                    <a:pt x="56045" y="2125"/>
                  </a:cubicBezTo>
                  <a:cubicBezTo>
                    <a:pt x="55637" y="2125"/>
                    <a:pt x="55232" y="2223"/>
                    <a:pt x="54915" y="2505"/>
                  </a:cubicBezTo>
                  <a:cubicBezTo>
                    <a:pt x="53882" y="3423"/>
                    <a:pt x="54800" y="4687"/>
                    <a:pt x="54800" y="4687"/>
                  </a:cubicBezTo>
                  <a:cubicBezTo>
                    <a:pt x="54800" y="4687"/>
                    <a:pt x="53468" y="4155"/>
                    <a:pt x="51921" y="4155"/>
                  </a:cubicBezTo>
                  <a:cubicBezTo>
                    <a:pt x="51436" y="4155"/>
                    <a:pt x="50931" y="4207"/>
                    <a:pt x="50438" y="4344"/>
                  </a:cubicBezTo>
                  <a:cubicBezTo>
                    <a:pt x="49191" y="4689"/>
                    <a:pt x="48615" y="5453"/>
                    <a:pt x="48352" y="6006"/>
                  </a:cubicBezTo>
                  <a:cubicBezTo>
                    <a:pt x="35498" y="7786"/>
                    <a:pt x="21121" y="9841"/>
                    <a:pt x="17429" y="9841"/>
                  </a:cubicBezTo>
                  <a:cubicBezTo>
                    <a:pt x="10917" y="9841"/>
                    <a:pt x="1585" y="6901"/>
                    <a:pt x="0" y="6724"/>
                  </a:cubicBezTo>
                  <a:lnTo>
                    <a:pt x="0" y="7778"/>
                  </a:lnTo>
                  <a:cubicBezTo>
                    <a:pt x="1585" y="7955"/>
                    <a:pt x="10917" y="11598"/>
                    <a:pt x="17429" y="11598"/>
                  </a:cubicBezTo>
                  <a:cubicBezTo>
                    <a:pt x="23943" y="11598"/>
                    <a:pt x="63729" y="4495"/>
                    <a:pt x="69715" y="4495"/>
                  </a:cubicBezTo>
                  <a:cubicBezTo>
                    <a:pt x="75702" y="4495"/>
                    <a:pt x="118431" y="15060"/>
                    <a:pt x="124290" y="15518"/>
                  </a:cubicBezTo>
                  <a:cubicBezTo>
                    <a:pt x="124422" y="15528"/>
                    <a:pt x="124564" y="15533"/>
                    <a:pt x="124715" y="15533"/>
                  </a:cubicBezTo>
                  <a:cubicBezTo>
                    <a:pt x="131137" y="15533"/>
                    <a:pt x="154189" y="6391"/>
                    <a:pt x="166747" y="6391"/>
                  </a:cubicBezTo>
                  <a:cubicBezTo>
                    <a:pt x="166975" y="6391"/>
                    <a:pt x="167200" y="6394"/>
                    <a:pt x="167421" y="6400"/>
                  </a:cubicBezTo>
                  <a:cubicBezTo>
                    <a:pt x="179735" y="6742"/>
                    <a:pt x="201196" y="9848"/>
                    <a:pt x="206596" y="9848"/>
                  </a:cubicBezTo>
                  <a:cubicBezTo>
                    <a:pt x="206745" y="9848"/>
                    <a:pt x="206881" y="9846"/>
                    <a:pt x="207005" y="9841"/>
                  </a:cubicBezTo>
                  <a:lnTo>
                    <a:pt x="207030" y="9313"/>
                  </a:lnTo>
                  <a:lnTo>
                    <a:pt x="207030" y="9313"/>
                  </a:lnTo>
                  <a:cubicBezTo>
                    <a:pt x="206929" y="9317"/>
                    <a:pt x="206820" y="9318"/>
                    <a:pt x="206702" y="9318"/>
                  </a:cubicBezTo>
                  <a:cubicBezTo>
                    <a:pt x="201905" y="9318"/>
                    <a:pt x="183287" y="6262"/>
                    <a:pt x="170670" y="5492"/>
                  </a:cubicBezTo>
                  <a:cubicBezTo>
                    <a:pt x="170723" y="5487"/>
                    <a:pt x="170753" y="5487"/>
                    <a:pt x="170753" y="5487"/>
                  </a:cubicBezTo>
                  <a:cubicBezTo>
                    <a:pt x="167609" y="5285"/>
                    <a:pt x="162911" y="5056"/>
                    <a:pt x="159933" y="5056"/>
                  </a:cubicBezTo>
                  <a:cubicBezTo>
                    <a:pt x="158668" y="5056"/>
                    <a:pt x="157714" y="5098"/>
                    <a:pt x="157320" y="5200"/>
                  </a:cubicBezTo>
                  <a:cubicBezTo>
                    <a:pt x="156000" y="5543"/>
                    <a:pt x="156977" y="6177"/>
                    <a:pt x="156977" y="6177"/>
                  </a:cubicBezTo>
                  <a:cubicBezTo>
                    <a:pt x="156977" y="6177"/>
                    <a:pt x="156155" y="6158"/>
                    <a:pt x="155090" y="6158"/>
                  </a:cubicBezTo>
                  <a:cubicBezTo>
                    <a:pt x="153498" y="6158"/>
                    <a:pt x="151362" y="6200"/>
                    <a:pt x="150606" y="6405"/>
                  </a:cubicBezTo>
                  <a:cubicBezTo>
                    <a:pt x="149342" y="6750"/>
                    <a:pt x="149745" y="7210"/>
                    <a:pt x="149745" y="7210"/>
                  </a:cubicBezTo>
                  <a:cubicBezTo>
                    <a:pt x="149745" y="7210"/>
                    <a:pt x="148072" y="7065"/>
                    <a:pt x="145935" y="7065"/>
                  </a:cubicBezTo>
                  <a:cubicBezTo>
                    <a:pt x="144035" y="7065"/>
                    <a:pt x="141769" y="7179"/>
                    <a:pt x="139986" y="7612"/>
                  </a:cubicBezTo>
                  <a:cubicBezTo>
                    <a:pt x="136200" y="8530"/>
                    <a:pt x="137748" y="10425"/>
                    <a:pt x="137748" y="10425"/>
                  </a:cubicBezTo>
                  <a:cubicBezTo>
                    <a:pt x="137748" y="10425"/>
                    <a:pt x="132213" y="11408"/>
                    <a:pt x="131705" y="12589"/>
                  </a:cubicBezTo>
                  <a:cubicBezTo>
                    <a:pt x="128700" y="13306"/>
                    <a:pt x="126260" y="13774"/>
                    <a:pt x="124739" y="13774"/>
                  </a:cubicBezTo>
                  <a:cubicBezTo>
                    <a:pt x="124578" y="13774"/>
                    <a:pt x="124428" y="13769"/>
                    <a:pt x="124288" y="13758"/>
                  </a:cubicBezTo>
                  <a:cubicBezTo>
                    <a:pt x="120344" y="13449"/>
                    <a:pt x="99704" y="8883"/>
                    <a:pt x="84800" y="5930"/>
                  </a:cubicBezTo>
                  <a:cubicBezTo>
                    <a:pt x="77145" y="4329"/>
                    <a:pt x="70751" y="1803"/>
                    <a:pt x="68590" y="1803"/>
                  </a:cubicBezTo>
                  <a:cubicBezTo>
                    <a:pt x="68502" y="1803"/>
                    <a:pt x="68421" y="1807"/>
                    <a:pt x="68347" y="1815"/>
                  </a:cubicBezTo>
                  <a:cubicBezTo>
                    <a:pt x="66395" y="2045"/>
                    <a:pt x="67314" y="3308"/>
                    <a:pt x="67314" y="3308"/>
                  </a:cubicBezTo>
                  <a:cubicBezTo>
                    <a:pt x="67314" y="3308"/>
                    <a:pt x="64481" y="2733"/>
                    <a:pt x="62376" y="1815"/>
                  </a:cubicBezTo>
                  <a:cubicBezTo>
                    <a:pt x="60300" y="909"/>
                    <a:pt x="58721" y="0"/>
                    <a:pt x="5777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26"/>
            <p:cNvSpPr/>
            <p:nvPr/>
          </p:nvSpPr>
          <p:spPr>
            <a:xfrm>
              <a:off x="5969250" y="2173600"/>
              <a:ext cx="273500" cy="18100"/>
            </a:xfrm>
            <a:custGeom>
              <a:avLst/>
              <a:gdLst/>
              <a:ahLst/>
              <a:cxnLst/>
              <a:rect l="l" t="t" r="r" b="b"/>
              <a:pathLst>
                <a:path w="10940" h="724" extrusionOk="0">
                  <a:moveTo>
                    <a:pt x="4487" y="1"/>
                  </a:moveTo>
                  <a:cubicBezTo>
                    <a:pt x="1851" y="1"/>
                    <a:pt x="141" y="244"/>
                    <a:pt x="114" y="246"/>
                  </a:cubicBezTo>
                  <a:cubicBezTo>
                    <a:pt x="47" y="257"/>
                    <a:pt x="0" y="319"/>
                    <a:pt x="10" y="386"/>
                  </a:cubicBezTo>
                  <a:cubicBezTo>
                    <a:pt x="18" y="449"/>
                    <a:pt x="75" y="493"/>
                    <a:pt x="133" y="493"/>
                  </a:cubicBezTo>
                  <a:cubicBezTo>
                    <a:pt x="138" y="493"/>
                    <a:pt x="144" y="493"/>
                    <a:pt x="149" y="492"/>
                  </a:cubicBezTo>
                  <a:cubicBezTo>
                    <a:pt x="178" y="487"/>
                    <a:pt x="1871" y="247"/>
                    <a:pt x="4483" y="247"/>
                  </a:cubicBezTo>
                  <a:cubicBezTo>
                    <a:pt x="6244" y="247"/>
                    <a:pt x="8423" y="356"/>
                    <a:pt x="10790" y="720"/>
                  </a:cubicBezTo>
                  <a:cubicBezTo>
                    <a:pt x="10798" y="723"/>
                    <a:pt x="10804" y="723"/>
                    <a:pt x="10811" y="723"/>
                  </a:cubicBezTo>
                  <a:cubicBezTo>
                    <a:pt x="10868" y="723"/>
                    <a:pt x="10921" y="680"/>
                    <a:pt x="10930" y="616"/>
                  </a:cubicBezTo>
                  <a:cubicBezTo>
                    <a:pt x="10940" y="549"/>
                    <a:pt x="10895" y="486"/>
                    <a:pt x="10828" y="476"/>
                  </a:cubicBezTo>
                  <a:cubicBezTo>
                    <a:pt x="8449" y="111"/>
                    <a:pt x="6259" y="1"/>
                    <a:pt x="448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26"/>
            <p:cNvSpPr/>
            <p:nvPr/>
          </p:nvSpPr>
          <p:spPr>
            <a:xfrm>
              <a:off x="6190425" y="2217150"/>
              <a:ext cx="111275" cy="17575"/>
            </a:xfrm>
            <a:custGeom>
              <a:avLst/>
              <a:gdLst/>
              <a:ahLst/>
              <a:cxnLst/>
              <a:rect l="l" t="t" r="r" b="b"/>
              <a:pathLst>
                <a:path w="4451" h="703" extrusionOk="0">
                  <a:moveTo>
                    <a:pt x="131" y="0"/>
                  </a:moveTo>
                  <a:cubicBezTo>
                    <a:pt x="64" y="0"/>
                    <a:pt x="8" y="48"/>
                    <a:pt x="3" y="115"/>
                  </a:cubicBezTo>
                  <a:cubicBezTo>
                    <a:pt x="0" y="182"/>
                    <a:pt x="50" y="241"/>
                    <a:pt x="118" y="244"/>
                  </a:cubicBezTo>
                  <a:cubicBezTo>
                    <a:pt x="146" y="247"/>
                    <a:pt x="2938" y="420"/>
                    <a:pt x="4290" y="701"/>
                  </a:cubicBezTo>
                  <a:cubicBezTo>
                    <a:pt x="4298" y="702"/>
                    <a:pt x="4309" y="702"/>
                    <a:pt x="4317" y="702"/>
                  </a:cubicBezTo>
                  <a:cubicBezTo>
                    <a:pt x="4373" y="702"/>
                    <a:pt x="4422" y="663"/>
                    <a:pt x="4436" y="608"/>
                  </a:cubicBezTo>
                  <a:cubicBezTo>
                    <a:pt x="4450" y="542"/>
                    <a:pt x="4407" y="475"/>
                    <a:pt x="4342" y="462"/>
                  </a:cubicBezTo>
                  <a:cubicBezTo>
                    <a:pt x="2970" y="177"/>
                    <a:pt x="162" y="2"/>
                    <a:pt x="134" y="0"/>
                  </a:cubicBezTo>
                  <a:cubicBezTo>
                    <a:pt x="133" y="0"/>
                    <a:pt x="132" y="0"/>
                    <a:pt x="13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26"/>
            <p:cNvSpPr/>
            <p:nvPr/>
          </p:nvSpPr>
          <p:spPr>
            <a:xfrm>
              <a:off x="1341400" y="3043350"/>
              <a:ext cx="24325" cy="21450"/>
            </a:xfrm>
            <a:custGeom>
              <a:avLst/>
              <a:gdLst/>
              <a:ahLst/>
              <a:cxnLst/>
              <a:rect l="l" t="t" r="r" b="b"/>
              <a:pathLst>
                <a:path w="973" h="858" extrusionOk="0">
                  <a:moveTo>
                    <a:pt x="495" y="0"/>
                  </a:moveTo>
                  <a:cubicBezTo>
                    <a:pt x="465" y="0"/>
                    <a:pt x="433" y="6"/>
                    <a:pt x="400" y="17"/>
                  </a:cubicBezTo>
                  <a:cubicBezTo>
                    <a:pt x="1" y="152"/>
                    <a:pt x="308" y="825"/>
                    <a:pt x="588" y="856"/>
                  </a:cubicBezTo>
                  <a:cubicBezTo>
                    <a:pt x="597" y="857"/>
                    <a:pt x="607" y="857"/>
                    <a:pt x="615" y="857"/>
                  </a:cubicBezTo>
                  <a:cubicBezTo>
                    <a:pt x="973" y="857"/>
                    <a:pt x="878"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26"/>
            <p:cNvSpPr/>
            <p:nvPr/>
          </p:nvSpPr>
          <p:spPr>
            <a:xfrm>
              <a:off x="1443025" y="3058625"/>
              <a:ext cx="23875" cy="21550"/>
            </a:xfrm>
            <a:custGeom>
              <a:avLst/>
              <a:gdLst/>
              <a:ahLst/>
              <a:cxnLst/>
              <a:rect l="l" t="t" r="r" b="b"/>
              <a:pathLst>
                <a:path w="955" h="862" extrusionOk="0">
                  <a:moveTo>
                    <a:pt x="492" y="0"/>
                  </a:moveTo>
                  <a:cubicBezTo>
                    <a:pt x="465" y="0"/>
                    <a:pt x="436" y="4"/>
                    <a:pt x="406" y="13"/>
                  </a:cubicBezTo>
                  <a:cubicBezTo>
                    <a:pt x="1" y="136"/>
                    <a:pt x="288" y="818"/>
                    <a:pt x="568" y="858"/>
                  </a:cubicBezTo>
                  <a:cubicBezTo>
                    <a:pt x="580" y="860"/>
                    <a:pt x="591" y="861"/>
                    <a:pt x="602" y="861"/>
                  </a:cubicBezTo>
                  <a:cubicBezTo>
                    <a:pt x="954" y="861"/>
                    <a:pt x="879" y="0"/>
                    <a:pt x="4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26"/>
            <p:cNvSpPr/>
            <p:nvPr/>
          </p:nvSpPr>
          <p:spPr>
            <a:xfrm>
              <a:off x="1330850" y="2913125"/>
              <a:ext cx="15250" cy="12200"/>
            </a:xfrm>
            <a:custGeom>
              <a:avLst/>
              <a:gdLst/>
              <a:ahLst/>
              <a:cxnLst/>
              <a:rect l="l" t="t" r="r" b="b"/>
              <a:pathLst>
                <a:path w="610" h="488" extrusionOk="0">
                  <a:moveTo>
                    <a:pt x="293" y="1"/>
                  </a:moveTo>
                  <a:cubicBezTo>
                    <a:pt x="270" y="1"/>
                    <a:pt x="247" y="6"/>
                    <a:pt x="222" y="18"/>
                  </a:cubicBezTo>
                  <a:cubicBezTo>
                    <a:pt x="1" y="127"/>
                    <a:pt x="225" y="487"/>
                    <a:pt x="388" y="487"/>
                  </a:cubicBezTo>
                  <a:cubicBezTo>
                    <a:pt x="388" y="487"/>
                    <a:pt x="388" y="487"/>
                    <a:pt x="389" y="487"/>
                  </a:cubicBezTo>
                  <a:cubicBezTo>
                    <a:pt x="609" y="484"/>
                    <a:pt x="504" y="1"/>
                    <a:pt x="29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26"/>
            <p:cNvSpPr/>
            <p:nvPr/>
          </p:nvSpPr>
          <p:spPr>
            <a:xfrm>
              <a:off x="3856750" y="2473000"/>
              <a:ext cx="1074925" cy="109800"/>
            </a:xfrm>
            <a:custGeom>
              <a:avLst/>
              <a:gdLst/>
              <a:ahLst/>
              <a:cxnLst/>
              <a:rect l="l" t="t" r="r" b="b"/>
              <a:pathLst>
                <a:path w="42997" h="4392" extrusionOk="0">
                  <a:moveTo>
                    <a:pt x="14523" y="0"/>
                  </a:moveTo>
                  <a:cubicBezTo>
                    <a:pt x="11069" y="0"/>
                    <a:pt x="4050" y="724"/>
                    <a:pt x="0" y="1081"/>
                  </a:cubicBezTo>
                  <a:lnTo>
                    <a:pt x="5188" y="1176"/>
                  </a:lnTo>
                  <a:lnTo>
                    <a:pt x="42996" y="4391"/>
                  </a:lnTo>
                  <a:cubicBezTo>
                    <a:pt x="42996" y="4391"/>
                    <a:pt x="42768" y="3550"/>
                    <a:pt x="41314" y="3014"/>
                  </a:cubicBezTo>
                  <a:cubicBezTo>
                    <a:pt x="40636" y="2763"/>
                    <a:pt x="39941" y="2696"/>
                    <a:pt x="39392" y="2696"/>
                  </a:cubicBezTo>
                  <a:cubicBezTo>
                    <a:pt x="38765" y="2696"/>
                    <a:pt x="38329" y="2784"/>
                    <a:pt x="38329" y="2784"/>
                  </a:cubicBezTo>
                  <a:cubicBezTo>
                    <a:pt x="38329" y="2784"/>
                    <a:pt x="37793" y="1484"/>
                    <a:pt x="34196" y="1022"/>
                  </a:cubicBezTo>
                  <a:cubicBezTo>
                    <a:pt x="33092" y="882"/>
                    <a:pt x="31766" y="833"/>
                    <a:pt x="30458" y="833"/>
                  </a:cubicBezTo>
                  <a:cubicBezTo>
                    <a:pt x="27506" y="833"/>
                    <a:pt x="24648" y="1081"/>
                    <a:pt x="24648" y="1081"/>
                  </a:cubicBezTo>
                  <a:cubicBezTo>
                    <a:pt x="24648" y="1081"/>
                    <a:pt x="26217" y="681"/>
                    <a:pt x="25259" y="221"/>
                  </a:cubicBezTo>
                  <a:cubicBezTo>
                    <a:pt x="25041" y="117"/>
                    <a:pt x="24574" y="74"/>
                    <a:pt x="23960" y="74"/>
                  </a:cubicBezTo>
                  <a:cubicBezTo>
                    <a:pt x="21324" y="74"/>
                    <a:pt x="15978" y="852"/>
                    <a:pt x="15978" y="852"/>
                  </a:cubicBezTo>
                  <a:cubicBezTo>
                    <a:pt x="15978" y="852"/>
                    <a:pt x="16898" y="451"/>
                    <a:pt x="16457" y="202"/>
                  </a:cubicBezTo>
                  <a:cubicBezTo>
                    <a:pt x="16203" y="59"/>
                    <a:pt x="15508" y="0"/>
                    <a:pt x="14523"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26"/>
            <p:cNvSpPr/>
            <p:nvPr/>
          </p:nvSpPr>
          <p:spPr>
            <a:xfrm>
              <a:off x="6011250" y="2516375"/>
              <a:ext cx="365975" cy="81100"/>
            </a:xfrm>
            <a:custGeom>
              <a:avLst/>
              <a:gdLst/>
              <a:ahLst/>
              <a:cxnLst/>
              <a:rect l="l" t="t" r="r" b="b"/>
              <a:pathLst>
                <a:path w="14639" h="3244" extrusionOk="0">
                  <a:moveTo>
                    <a:pt x="9678" y="0"/>
                  </a:moveTo>
                  <a:cubicBezTo>
                    <a:pt x="9546" y="0"/>
                    <a:pt x="9401" y="10"/>
                    <a:pt x="9241" y="33"/>
                  </a:cubicBezTo>
                  <a:cubicBezTo>
                    <a:pt x="7635" y="263"/>
                    <a:pt x="5338" y="1985"/>
                    <a:pt x="5338" y="1985"/>
                  </a:cubicBezTo>
                  <a:cubicBezTo>
                    <a:pt x="5338" y="1985"/>
                    <a:pt x="5431" y="1329"/>
                    <a:pt x="4816" y="1329"/>
                  </a:cubicBezTo>
                  <a:cubicBezTo>
                    <a:pt x="4750" y="1329"/>
                    <a:pt x="4675" y="1337"/>
                    <a:pt x="4592" y="1353"/>
                  </a:cubicBezTo>
                  <a:cubicBezTo>
                    <a:pt x="3733" y="1527"/>
                    <a:pt x="3101" y="2673"/>
                    <a:pt x="1" y="3135"/>
                  </a:cubicBezTo>
                  <a:cubicBezTo>
                    <a:pt x="190" y="3210"/>
                    <a:pt x="582" y="3243"/>
                    <a:pt x="1121" y="3243"/>
                  </a:cubicBezTo>
                  <a:cubicBezTo>
                    <a:pt x="4680" y="3243"/>
                    <a:pt x="14637" y="1811"/>
                    <a:pt x="14637" y="1811"/>
                  </a:cubicBezTo>
                  <a:cubicBezTo>
                    <a:pt x="14637" y="1811"/>
                    <a:pt x="14638" y="378"/>
                    <a:pt x="13374" y="148"/>
                  </a:cubicBezTo>
                  <a:cubicBezTo>
                    <a:pt x="13234" y="123"/>
                    <a:pt x="13096" y="111"/>
                    <a:pt x="12960" y="111"/>
                  </a:cubicBezTo>
                  <a:cubicBezTo>
                    <a:pt x="11870" y="111"/>
                    <a:pt x="10963" y="838"/>
                    <a:pt x="10963" y="838"/>
                  </a:cubicBezTo>
                  <a:cubicBezTo>
                    <a:pt x="10963" y="838"/>
                    <a:pt x="10870" y="0"/>
                    <a:pt x="967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26"/>
            <p:cNvSpPr/>
            <p:nvPr/>
          </p:nvSpPr>
          <p:spPr>
            <a:xfrm>
              <a:off x="6153850" y="2501675"/>
              <a:ext cx="33375" cy="24800"/>
            </a:xfrm>
            <a:custGeom>
              <a:avLst/>
              <a:gdLst/>
              <a:ahLst/>
              <a:cxnLst/>
              <a:rect l="l" t="t" r="r" b="b"/>
              <a:pathLst>
                <a:path w="1335" h="992" extrusionOk="0">
                  <a:moveTo>
                    <a:pt x="904" y="0"/>
                  </a:moveTo>
                  <a:cubicBezTo>
                    <a:pt x="534" y="0"/>
                    <a:pt x="1" y="842"/>
                    <a:pt x="330" y="981"/>
                  </a:cubicBezTo>
                  <a:cubicBezTo>
                    <a:pt x="347" y="989"/>
                    <a:pt x="366" y="992"/>
                    <a:pt x="388" y="992"/>
                  </a:cubicBezTo>
                  <a:cubicBezTo>
                    <a:pt x="682" y="992"/>
                    <a:pt x="1335" y="359"/>
                    <a:pt x="1067" y="73"/>
                  </a:cubicBezTo>
                  <a:cubicBezTo>
                    <a:pt x="1020" y="22"/>
                    <a:pt x="964" y="0"/>
                    <a:pt x="90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26"/>
            <p:cNvSpPr/>
            <p:nvPr/>
          </p:nvSpPr>
          <p:spPr>
            <a:xfrm>
              <a:off x="6314775" y="2441725"/>
              <a:ext cx="31100" cy="27025"/>
            </a:xfrm>
            <a:custGeom>
              <a:avLst/>
              <a:gdLst/>
              <a:ahLst/>
              <a:cxnLst/>
              <a:rect l="l" t="t" r="r" b="b"/>
              <a:pathLst>
                <a:path w="1244" h="1081" extrusionOk="0">
                  <a:moveTo>
                    <a:pt x="784" y="0"/>
                  </a:moveTo>
                  <a:cubicBezTo>
                    <a:pt x="407" y="0"/>
                    <a:pt x="0" y="1001"/>
                    <a:pt x="363" y="1077"/>
                  </a:cubicBezTo>
                  <a:cubicBezTo>
                    <a:pt x="372" y="1079"/>
                    <a:pt x="382" y="1080"/>
                    <a:pt x="392" y="1080"/>
                  </a:cubicBezTo>
                  <a:cubicBezTo>
                    <a:pt x="674" y="1080"/>
                    <a:pt x="1243" y="285"/>
                    <a:pt x="913" y="45"/>
                  </a:cubicBezTo>
                  <a:cubicBezTo>
                    <a:pt x="871" y="14"/>
                    <a:pt x="828" y="0"/>
                    <a:pt x="78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26"/>
            <p:cNvSpPr/>
            <p:nvPr/>
          </p:nvSpPr>
          <p:spPr>
            <a:xfrm>
              <a:off x="6202575" y="2470575"/>
              <a:ext cx="21700" cy="14200"/>
            </a:xfrm>
            <a:custGeom>
              <a:avLst/>
              <a:gdLst/>
              <a:ahLst/>
              <a:cxnLst/>
              <a:rect l="l" t="t" r="r" b="b"/>
              <a:pathLst>
                <a:path w="868" h="568" extrusionOk="0">
                  <a:moveTo>
                    <a:pt x="528" y="0"/>
                  </a:moveTo>
                  <a:cubicBezTo>
                    <a:pt x="281" y="0"/>
                    <a:pt x="1" y="456"/>
                    <a:pt x="244" y="556"/>
                  </a:cubicBezTo>
                  <a:cubicBezTo>
                    <a:pt x="265" y="564"/>
                    <a:pt x="288" y="568"/>
                    <a:pt x="313" y="568"/>
                  </a:cubicBezTo>
                  <a:cubicBezTo>
                    <a:pt x="527" y="568"/>
                    <a:pt x="868" y="279"/>
                    <a:pt x="675" y="69"/>
                  </a:cubicBezTo>
                  <a:cubicBezTo>
                    <a:pt x="631" y="21"/>
                    <a:pt x="580" y="0"/>
                    <a:pt x="52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26"/>
            <p:cNvSpPr/>
            <p:nvPr/>
          </p:nvSpPr>
          <p:spPr>
            <a:xfrm>
              <a:off x="6285850" y="2503575"/>
              <a:ext cx="21700" cy="14225"/>
            </a:xfrm>
            <a:custGeom>
              <a:avLst/>
              <a:gdLst/>
              <a:ahLst/>
              <a:cxnLst/>
              <a:rect l="l" t="t" r="r" b="b"/>
              <a:pathLst>
                <a:path w="868" h="569" extrusionOk="0">
                  <a:moveTo>
                    <a:pt x="527" y="1"/>
                  </a:moveTo>
                  <a:cubicBezTo>
                    <a:pt x="280" y="1"/>
                    <a:pt x="0" y="456"/>
                    <a:pt x="244" y="556"/>
                  </a:cubicBezTo>
                  <a:cubicBezTo>
                    <a:pt x="264" y="564"/>
                    <a:pt x="287" y="568"/>
                    <a:pt x="312" y="568"/>
                  </a:cubicBezTo>
                  <a:cubicBezTo>
                    <a:pt x="526" y="568"/>
                    <a:pt x="867" y="280"/>
                    <a:pt x="674" y="70"/>
                  </a:cubicBezTo>
                  <a:cubicBezTo>
                    <a:pt x="630" y="21"/>
                    <a:pt x="579" y="1"/>
                    <a:pt x="52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26"/>
            <p:cNvSpPr/>
            <p:nvPr/>
          </p:nvSpPr>
          <p:spPr>
            <a:xfrm>
              <a:off x="6211725" y="2411750"/>
              <a:ext cx="16325" cy="11450"/>
            </a:xfrm>
            <a:custGeom>
              <a:avLst/>
              <a:gdLst/>
              <a:ahLst/>
              <a:cxnLst/>
              <a:rect l="l" t="t" r="r" b="b"/>
              <a:pathLst>
                <a:path w="653" h="458" extrusionOk="0">
                  <a:moveTo>
                    <a:pt x="376" y="0"/>
                  </a:moveTo>
                  <a:cubicBezTo>
                    <a:pt x="180" y="0"/>
                    <a:pt x="1" y="404"/>
                    <a:pt x="205" y="455"/>
                  </a:cubicBezTo>
                  <a:cubicBezTo>
                    <a:pt x="213" y="456"/>
                    <a:pt x="222" y="457"/>
                    <a:pt x="232" y="457"/>
                  </a:cubicBezTo>
                  <a:cubicBezTo>
                    <a:pt x="393" y="457"/>
                    <a:pt x="652" y="182"/>
                    <a:pt x="472" y="37"/>
                  </a:cubicBezTo>
                  <a:cubicBezTo>
                    <a:pt x="440" y="11"/>
                    <a:pt x="408" y="0"/>
                    <a:pt x="37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26"/>
            <p:cNvSpPr/>
            <p:nvPr/>
          </p:nvSpPr>
          <p:spPr>
            <a:xfrm>
              <a:off x="6265000" y="2481875"/>
              <a:ext cx="16250" cy="11475"/>
            </a:xfrm>
            <a:custGeom>
              <a:avLst/>
              <a:gdLst/>
              <a:ahLst/>
              <a:cxnLst/>
              <a:rect l="l" t="t" r="r" b="b"/>
              <a:pathLst>
                <a:path w="650" h="459" extrusionOk="0">
                  <a:moveTo>
                    <a:pt x="375" y="1"/>
                  </a:moveTo>
                  <a:cubicBezTo>
                    <a:pt x="179" y="1"/>
                    <a:pt x="0" y="404"/>
                    <a:pt x="203" y="455"/>
                  </a:cubicBezTo>
                  <a:cubicBezTo>
                    <a:pt x="212" y="457"/>
                    <a:pt x="222" y="458"/>
                    <a:pt x="232" y="458"/>
                  </a:cubicBezTo>
                  <a:cubicBezTo>
                    <a:pt x="394" y="458"/>
                    <a:pt x="650" y="181"/>
                    <a:pt x="472" y="37"/>
                  </a:cubicBezTo>
                  <a:cubicBezTo>
                    <a:pt x="440" y="12"/>
                    <a:pt x="407" y="1"/>
                    <a:pt x="37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26"/>
            <p:cNvSpPr/>
            <p:nvPr/>
          </p:nvSpPr>
          <p:spPr>
            <a:xfrm>
              <a:off x="6101400" y="2516350"/>
              <a:ext cx="16325" cy="11425"/>
            </a:xfrm>
            <a:custGeom>
              <a:avLst/>
              <a:gdLst/>
              <a:ahLst/>
              <a:cxnLst/>
              <a:rect l="l" t="t" r="r" b="b"/>
              <a:pathLst>
                <a:path w="653" h="457" extrusionOk="0">
                  <a:moveTo>
                    <a:pt x="375" y="1"/>
                  </a:moveTo>
                  <a:cubicBezTo>
                    <a:pt x="179" y="1"/>
                    <a:pt x="1" y="404"/>
                    <a:pt x="205" y="453"/>
                  </a:cubicBezTo>
                  <a:cubicBezTo>
                    <a:pt x="214" y="455"/>
                    <a:pt x="223" y="457"/>
                    <a:pt x="233" y="457"/>
                  </a:cubicBezTo>
                  <a:cubicBezTo>
                    <a:pt x="395" y="457"/>
                    <a:pt x="652" y="181"/>
                    <a:pt x="472" y="37"/>
                  </a:cubicBezTo>
                  <a:cubicBezTo>
                    <a:pt x="440" y="12"/>
                    <a:pt x="408" y="1"/>
                    <a:pt x="37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26"/>
            <p:cNvSpPr/>
            <p:nvPr/>
          </p:nvSpPr>
          <p:spPr>
            <a:xfrm>
              <a:off x="4535325" y="2460725"/>
              <a:ext cx="33200" cy="16550"/>
            </a:xfrm>
            <a:custGeom>
              <a:avLst/>
              <a:gdLst/>
              <a:ahLst/>
              <a:cxnLst/>
              <a:rect l="l" t="t" r="r" b="b"/>
              <a:pathLst>
                <a:path w="1328" h="662" extrusionOk="0">
                  <a:moveTo>
                    <a:pt x="957" y="0"/>
                  </a:moveTo>
                  <a:cubicBezTo>
                    <a:pt x="572" y="0"/>
                    <a:pt x="0" y="316"/>
                    <a:pt x="161" y="557"/>
                  </a:cubicBezTo>
                  <a:cubicBezTo>
                    <a:pt x="209" y="628"/>
                    <a:pt x="339" y="661"/>
                    <a:pt x="496" y="661"/>
                  </a:cubicBezTo>
                  <a:cubicBezTo>
                    <a:pt x="847" y="661"/>
                    <a:pt x="1327" y="492"/>
                    <a:pt x="1278" y="204"/>
                  </a:cubicBezTo>
                  <a:cubicBezTo>
                    <a:pt x="1253" y="58"/>
                    <a:pt x="1122" y="0"/>
                    <a:pt x="95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26"/>
            <p:cNvSpPr/>
            <p:nvPr/>
          </p:nvSpPr>
          <p:spPr>
            <a:xfrm>
              <a:off x="4819475" y="2517175"/>
              <a:ext cx="33175" cy="16550"/>
            </a:xfrm>
            <a:custGeom>
              <a:avLst/>
              <a:gdLst/>
              <a:ahLst/>
              <a:cxnLst/>
              <a:rect l="l" t="t" r="r" b="b"/>
              <a:pathLst>
                <a:path w="1327" h="662" extrusionOk="0">
                  <a:moveTo>
                    <a:pt x="957" y="0"/>
                  </a:moveTo>
                  <a:cubicBezTo>
                    <a:pt x="572" y="0"/>
                    <a:pt x="0" y="316"/>
                    <a:pt x="160" y="557"/>
                  </a:cubicBezTo>
                  <a:cubicBezTo>
                    <a:pt x="207" y="628"/>
                    <a:pt x="338" y="662"/>
                    <a:pt x="494" y="662"/>
                  </a:cubicBezTo>
                  <a:cubicBezTo>
                    <a:pt x="846" y="662"/>
                    <a:pt x="1326" y="492"/>
                    <a:pt x="1277" y="203"/>
                  </a:cubicBezTo>
                  <a:cubicBezTo>
                    <a:pt x="1252" y="58"/>
                    <a:pt x="1122" y="0"/>
                    <a:pt x="95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26"/>
            <p:cNvSpPr/>
            <p:nvPr/>
          </p:nvSpPr>
          <p:spPr>
            <a:xfrm>
              <a:off x="4616575" y="2462925"/>
              <a:ext cx="19525" cy="11500"/>
            </a:xfrm>
            <a:custGeom>
              <a:avLst/>
              <a:gdLst/>
              <a:ahLst/>
              <a:cxnLst/>
              <a:rect l="l" t="t" r="r" b="b"/>
              <a:pathLst>
                <a:path w="781" h="460" extrusionOk="0">
                  <a:moveTo>
                    <a:pt x="507" y="1"/>
                  </a:moveTo>
                  <a:cubicBezTo>
                    <a:pt x="283" y="1"/>
                    <a:pt x="1" y="186"/>
                    <a:pt x="122" y="358"/>
                  </a:cubicBezTo>
                  <a:cubicBezTo>
                    <a:pt x="169" y="424"/>
                    <a:pt x="280" y="459"/>
                    <a:pt x="396" y="459"/>
                  </a:cubicBezTo>
                  <a:cubicBezTo>
                    <a:pt x="582" y="459"/>
                    <a:pt x="781" y="369"/>
                    <a:pt x="746" y="175"/>
                  </a:cubicBezTo>
                  <a:cubicBezTo>
                    <a:pt x="723" y="50"/>
                    <a:pt x="623" y="1"/>
                    <a:pt x="50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26"/>
            <p:cNvSpPr/>
            <p:nvPr/>
          </p:nvSpPr>
          <p:spPr>
            <a:xfrm>
              <a:off x="4813650" y="2484925"/>
              <a:ext cx="19525" cy="11475"/>
            </a:xfrm>
            <a:custGeom>
              <a:avLst/>
              <a:gdLst/>
              <a:ahLst/>
              <a:cxnLst/>
              <a:rect l="l" t="t" r="r" b="b"/>
              <a:pathLst>
                <a:path w="781" h="459" extrusionOk="0">
                  <a:moveTo>
                    <a:pt x="507" y="1"/>
                  </a:moveTo>
                  <a:cubicBezTo>
                    <a:pt x="282" y="1"/>
                    <a:pt x="0" y="186"/>
                    <a:pt x="121" y="357"/>
                  </a:cubicBezTo>
                  <a:cubicBezTo>
                    <a:pt x="169" y="424"/>
                    <a:pt x="280" y="459"/>
                    <a:pt x="396" y="459"/>
                  </a:cubicBezTo>
                  <a:cubicBezTo>
                    <a:pt x="582" y="459"/>
                    <a:pt x="780" y="369"/>
                    <a:pt x="746" y="176"/>
                  </a:cubicBezTo>
                  <a:cubicBezTo>
                    <a:pt x="723" y="50"/>
                    <a:pt x="622" y="1"/>
                    <a:pt x="50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26"/>
            <p:cNvSpPr/>
            <p:nvPr/>
          </p:nvSpPr>
          <p:spPr>
            <a:xfrm>
              <a:off x="4626700" y="2427950"/>
              <a:ext cx="14925" cy="8800"/>
            </a:xfrm>
            <a:custGeom>
              <a:avLst/>
              <a:gdLst/>
              <a:ahLst/>
              <a:cxnLst/>
              <a:rect l="l" t="t" r="r" b="b"/>
              <a:pathLst>
                <a:path w="597" h="352" extrusionOk="0">
                  <a:moveTo>
                    <a:pt x="387" y="1"/>
                  </a:moveTo>
                  <a:cubicBezTo>
                    <a:pt x="215" y="1"/>
                    <a:pt x="1" y="142"/>
                    <a:pt x="94" y="274"/>
                  </a:cubicBezTo>
                  <a:cubicBezTo>
                    <a:pt x="130" y="325"/>
                    <a:pt x="215" y="351"/>
                    <a:pt x="303" y="351"/>
                  </a:cubicBezTo>
                  <a:cubicBezTo>
                    <a:pt x="445" y="351"/>
                    <a:pt x="596" y="283"/>
                    <a:pt x="569" y="134"/>
                  </a:cubicBezTo>
                  <a:cubicBezTo>
                    <a:pt x="552" y="39"/>
                    <a:pt x="475" y="1"/>
                    <a:pt x="38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26"/>
            <p:cNvSpPr/>
            <p:nvPr/>
          </p:nvSpPr>
          <p:spPr>
            <a:xfrm>
              <a:off x="4898400" y="2483425"/>
              <a:ext cx="14925" cy="8800"/>
            </a:xfrm>
            <a:custGeom>
              <a:avLst/>
              <a:gdLst/>
              <a:ahLst/>
              <a:cxnLst/>
              <a:rect l="l" t="t" r="r" b="b"/>
              <a:pathLst>
                <a:path w="597" h="352" extrusionOk="0">
                  <a:moveTo>
                    <a:pt x="388" y="1"/>
                  </a:moveTo>
                  <a:cubicBezTo>
                    <a:pt x="216" y="1"/>
                    <a:pt x="1" y="142"/>
                    <a:pt x="94" y="275"/>
                  </a:cubicBezTo>
                  <a:cubicBezTo>
                    <a:pt x="130" y="325"/>
                    <a:pt x="215" y="352"/>
                    <a:pt x="303" y="352"/>
                  </a:cubicBezTo>
                  <a:cubicBezTo>
                    <a:pt x="445" y="352"/>
                    <a:pt x="597" y="283"/>
                    <a:pt x="571" y="135"/>
                  </a:cubicBezTo>
                  <a:cubicBezTo>
                    <a:pt x="554" y="39"/>
                    <a:pt x="476" y="1"/>
                    <a:pt x="38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26"/>
            <p:cNvSpPr/>
            <p:nvPr/>
          </p:nvSpPr>
          <p:spPr>
            <a:xfrm>
              <a:off x="4938600" y="2558050"/>
              <a:ext cx="14925" cy="8775"/>
            </a:xfrm>
            <a:custGeom>
              <a:avLst/>
              <a:gdLst/>
              <a:ahLst/>
              <a:cxnLst/>
              <a:rect l="l" t="t" r="r" b="b"/>
              <a:pathLst>
                <a:path w="597" h="351" extrusionOk="0">
                  <a:moveTo>
                    <a:pt x="387" y="0"/>
                  </a:moveTo>
                  <a:cubicBezTo>
                    <a:pt x="215" y="0"/>
                    <a:pt x="0" y="141"/>
                    <a:pt x="94" y="273"/>
                  </a:cubicBezTo>
                  <a:cubicBezTo>
                    <a:pt x="129" y="324"/>
                    <a:pt x="214" y="351"/>
                    <a:pt x="303" y="351"/>
                  </a:cubicBezTo>
                  <a:cubicBezTo>
                    <a:pt x="445" y="351"/>
                    <a:pt x="596" y="282"/>
                    <a:pt x="571" y="134"/>
                  </a:cubicBezTo>
                  <a:cubicBezTo>
                    <a:pt x="553" y="38"/>
                    <a:pt x="476" y="0"/>
                    <a:pt x="38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26"/>
            <p:cNvSpPr/>
            <p:nvPr/>
          </p:nvSpPr>
          <p:spPr>
            <a:xfrm>
              <a:off x="4299500" y="2469075"/>
              <a:ext cx="14900" cy="8800"/>
            </a:xfrm>
            <a:custGeom>
              <a:avLst/>
              <a:gdLst/>
              <a:ahLst/>
              <a:cxnLst/>
              <a:rect l="l" t="t" r="r" b="b"/>
              <a:pathLst>
                <a:path w="596" h="352" extrusionOk="0">
                  <a:moveTo>
                    <a:pt x="387" y="0"/>
                  </a:moveTo>
                  <a:cubicBezTo>
                    <a:pt x="215" y="0"/>
                    <a:pt x="0" y="142"/>
                    <a:pt x="95" y="274"/>
                  </a:cubicBezTo>
                  <a:cubicBezTo>
                    <a:pt x="130" y="325"/>
                    <a:pt x="215" y="351"/>
                    <a:pt x="303" y="351"/>
                  </a:cubicBezTo>
                  <a:cubicBezTo>
                    <a:pt x="445" y="351"/>
                    <a:pt x="596" y="282"/>
                    <a:pt x="570" y="134"/>
                  </a:cubicBezTo>
                  <a:cubicBezTo>
                    <a:pt x="553" y="38"/>
                    <a:pt x="475" y="0"/>
                    <a:pt x="38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26"/>
            <p:cNvSpPr/>
            <p:nvPr/>
          </p:nvSpPr>
          <p:spPr>
            <a:xfrm>
              <a:off x="3467425" y="2542350"/>
              <a:ext cx="653200" cy="35825"/>
            </a:xfrm>
            <a:custGeom>
              <a:avLst/>
              <a:gdLst/>
              <a:ahLst/>
              <a:cxnLst/>
              <a:rect l="l" t="t" r="r" b="b"/>
              <a:pathLst>
                <a:path w="26128" h="1433" extrusionOk="0">
                  <a:moveTo>
                    <a:pt x="20194" y="1"/>
                  </a:moveTo>
                  <a:cubicBezTo>
                    <a:pt x="10834" y="1"/>
                    <a:pt x="246" y="1175"/>
                    <a:pt x="117" y="1189"/>
                  </a:cubicBezTo>
                  <a:cubicBezTo>
                    <a:pt x="49" y="1196"/>
                    <a:pt x="0" y="1255"/>
                    <a:pt x="8" y="1324"/>
                  </a:cubicBezTo>
                  <a:cubicBezTo>
                    <a:pt x="16" y="1386"/>
                    <a:pt x="69" y="1433"/>
                    <a:pt x="131" y="1433"/>
                  </a:cubicBezTo>
                  <a:cubicBezTo>
                    <a:pt x="136" y="1433"/>
                    <a:pt x="140" y="1433"/>
                    <a:pt x="142" y="1431"/>
                  </a:cubicBezTo>
                  <a:cubicBezTo>
                    <a:pt x="271" y="1417"/>
                    <a:pt x="10841" y="246"/>
                    <a:pt x="20183" y="246"/>
                  </a:cubicBezTo>
                  <a:cubicBezTo>
                    <a:pt x="22217" y="246"/>
                    <a:pt x="24192" y="302"/>
                    <a:pt x="25989" y="437"/>
                  </a:cubicBezTo>
                  <a:cubicBezTo>
                    <a:pt x="25993" y="437"/>
                    <a:pt x="25996" y="437"/>
                    <a:pt x="26000" y="437"/>
                  </a:cubicBezTo>
                  <a:cubicBezTo>
                    <a:pt x="26062" y="437"/>
                    <a:pt x="26117" y="388"/>
                    <a:pt x="26121" y="324"/>
                  </a:cubicBezTo>
                  <a:cubicBezTo>
                    <a:pt x="26127" y="257"/>
                    <a:pt x="26078" y="198"/>
                    <a:pt x="26009" y="192"/>
                  </a:cubicBezTo>
                  <a:cubicBezTo>
                    <a:pt x="24209" y="56"/>
                    <a:pt x="22231" y="1"/>
                    <a:pt x="20194"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26"/>
            <p:cNvSpPr/>
            <p:nvPr/>
          </p:nvSpPr>
          <p:spPr>
            <a:xfrm>
              <a:off x="3323050" y="2596875"/>
              <a:ext cx="225525" cy="27225"/>
            </a:xfrm>
            <a:custGeom>
              <a:avLst/>
              <a:gdLst/>
              <a:ahLst/>
              <a:cxnLst/>
              <a:rect l="l" t="t" r="r" b="b"/>
              <a:pathLst>
                <a:path w="9021" h="1089" extrusionOk="0">
                  <a:moveTo>
                    <a:pt x="8894" y="1"/>
                  </a:moveTo>
                  <a:cubicBezTo>
                    <a:pt x="8889" y="1"/>
                    <a:pt x="8885" y="1"/>
                    <a:pt x="8880" y="2"/>
                  </a:cubicBezTo>
                  <a:cubicBezTo>
                    <a:pt x="5665" y="308"/>
                    <a:pt x="1" y="844"/>
                    <a:pt x="1" y="844"/>
                  </a:cubicBezTo>
                  <a:lnTo>
                    <a:pt x="24" y="1089"/>
                  </a:lnTo>
                  <a:cubicBezTo>
                    <a:pt x="24" y="1089"/>
                    <a:pt x="5688" y="553"/>
                    <a:pt x="8904" y="246"/>
                  </a:cubicBezTo>
                  <a:cubicBezTo>
                    <a:pt x="8970" y="241"/>
                    <a:pt x="9020" y="180"/>
                    <a:pt x="9014" y="112"/>
                  </a:cubicBezTo>
                  <a:cubicBezTo>
                    <a:pt x="9008" y="48"/>
                    <a:pt x="8954" y="1"/>
                    <a:pt x="8894"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26"/>
            <p:cNvSpPr/>
            <p:nvPr/>
          </p:nvSpPr>
          <p:spPr>
            <a:xfrm>
              <a:off x="4841325" y="2616075"/>
              <a:ext cx="469500" cy="48225"/>
            </a:xfrm>
            <a:custGeom>
              <a:avLst/>
              <a:gdLst/>
              <a:ahLst/>
              <a:cxnLst/>
              <a:rect l="l" t="t" r="r" b="b"/>
              <a:pathLst>
                <a:path w="18780" h="1929" extrusionOk="0">
                  <a:moveTo>
                    <a:pt x="127" y="0"/>
                  </a:moveTo>
                  <a:cubicBezTo>
                    <a:pt x="67" y="0"/>
                    <a:pt x="13" y="48"/>
                    <a:pt x="7" y="111"/>
                  </a:cubicBezTo>
                  <a:cubicBezTo>
                    <a:pt x="1" y="180"/>
                    <a:pt x="49" y="239"/>
                    <a:pt x="117" y="245"/>
                  </a:cubicBezTo>
                  <a:cubicBezTo>
                    <a:pt x="218" y="254"/>
                    <a:pt x="10395" y="1247"/>
                    <a:pt x="18641" y="1929"/>
                  </a:cubicBezTo>
                  <a:lnTo>
                    <a:pt x="18652" y="1929"/>
                  </a:lnTo>
                  <a:cubicBezTo>
                    <a:pt x="18715" y="1929"/>
                    <a:pt x="18770" y="1880"/>
                    <a:pt x="18773" y="1815"/>
                  </a:cubicBezTo>
                  <a:cubicBezTo>
                    <a:pt x="18779" y="1748"/>
                    <a:pt x="18729" y="1689"/>
                    <a:pt x="18661" y="1683"/>
                  </a:cubicBezTo>
                  <a:cubicBezTo>
                    <a:pt x="10415" y="1003"/>
                    <a:pt x="241" y="10"/>
                    <a:pt x="140" y="1"/>
                  </a:cubicBezTo>
                  <a:cubicBezTo>
                    <a:pt x="136" y="0"/>
                    <a:pt x="131" y="0"/>
                    <a:pt x="127"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26"/>
            <p:cNvSpPr/>
            <p:nvPr/>
          </p:nvSpPr>
          <p:spPr>
            <a:xfrm>
              <a:off x="3938100" y="2815050"/>
              <a:ext cx="316675" cy="63600"/>
            </a:xfrm>
            <a:custGeom>
              <a:avLst/>
              <a:gdLst/>
              <a:ahLst/>
              <a:cxnLst/>
              <a:rect l="l" t="t" r="r" b="b"/>
              <a:pathLst>
                <a:path w="12667" h="2544" extrusionOk="0">
                  <a:moveTo>
                    <a:pt x="130" y="1"/>
                  </a:moveTo>
                  <a:cubicBezTo>
                    <a:pt x="73" y="1"/>
                    <a:pt x="24" y="43"/>
                    <a:pt x="14" y="100"/>
                  </a:cubicBezTo>
                  <a:cubicBezTo>
                    <a:pt x="0" y="167"/>
                    <a:pt x="45" y="232"/>
                    <a:pt x="110" y="245"/>
                  </a:cubicBezTo>
                  <a:cubicBezTo>
                    <a:pt x="208" y="263"/>
                    <a:pt x="9862" y="2087"/>
                    <a:pt x="12511" y="2540"/>
                  </a:cubicBezTo>
                  <a:cubicBezTo>
                    <a:pt x="12519" y="2543"/>
                    <a:pt x="12525" y="2543"/>
                    <a:pt x="12533" y="2543"/>
                  </a:cubicBezTo>
                  <a:cubicBezTo>
                    <a:pt x="12591" y="2543"/>
                    <a:pt x="12643" y="2500"/>
                    <a:pt x="12654" y="2441"/>
                  </a:cubicBezTo>
                  <a:cubicBezTo>
                    <a:pt x="12667" y="2374"/>
                    <a:pt x="12620" y="2310"/>
                    <a:pt x="12553" y="2298"/>
                  </a:cubicBezTo>
                  <a:cubicBezTo>
                    <a:pt x="9908" y="1846"/>
                    <a:pt x="255" y="21"/>
                    <a:pt x="157" y="4"/>
                  </a:cubicBezTo>
                  <a:cubicBezTo>
                    <a:pt x="148" y="2"/>
                    <a:pt x="139" y="1"/>
                    <a:pt x="130"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26"/>
            <p:cNvSpPr/>
            <p:nvPr/>
          </p:nvSpPr>
          <p:spPr>
            <a:xfrm>
              <a:off x="5654550" y="2648600"/>
              <a:ext cx="293550" cy="34875"/>
            </a:xfrm>
            <a:custGeom>
              <a:avLst/>
              <a:gdLst/>
              <a:ahLst/>
              <a:cxnLst/>
              <a:rect l="l" t="t" r="r" b="b"/>
              <a:pathLst>
                <a:path w="11742" h="1395" extrusionOk="0">
                  <a:moveTo>
                    <a:pt x="11611" y="1"/>
                  </a:moveTo>
                  <a:cubicBezTo>
                    <a:pt x="11606" y="1"/>
                    <a:pt x="11602" y="1"/>
                    <a:pt x="11597" y="2"/>
                  </a:cubicBezTo>
                  <a:cubicBezTo>
                    <a:pt x="7964" y="381"/>
                    <a:pt x="195" y="1142"/>
                    <a:pt x="117" y="1149"/>
                  </a:cubicBezTo>
                  <a:cubicBezTo>
                    <a:pt x="49" y="1156"/>
                    <a:pt x="1" y="1216"/>
                    <a:pt x="7" y="1283"/>
                  </a:cubicBezTo>
                  <a:cubicBezTo>
                    <a:pt x="12" y="1348"/>
                    <a:pt x="66" y="1395"/>
                    <a:pt x="128" y="1395"/>
                  </a:cubicBezTo>
                  <a:lnTo>
                    <a:pt x="142" y="1395"/>
                  </a:lnTo>
                  <a:cubicBezTo>
                    <a:pt x="221" y="1387"/>
                    <a:pt x="7992" y="626"/>
                    <a:pt x="11625" y="247"/>
                  </a:cubicBezTo>
                  <a:cubicBezTo>
                    <a:pt x="11690" y="239"/>
                    <a:pt x="11742" y="179"/>
                    <a:pt x="11734" y="110"/>
                  </a:cubicBezTo>
                  <a:cubicBezTo>
                    <a:pt x="11727" y="50"/>
                    <a:pt x="11674" y="1"/>
                    <a:pt x="1161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26"/>
            <p:cNvSpPr/>
            <p:nvPr/>
          </p:nvSpPr>
          <p:spPr>
            <a:xfrm>
              <a:off x="5933825" y="2660025"/>
              <a:ext cx="171200" cy="31075"/>
            </a:xfrm>
            <a:custGeom>
              <a:avLst/>
              <a:gdLst/>
              <a:ahLst/>
              <a:cxnLst/>
              <a:rect l="l" t="t" r="r" b="b"/>
              <a:pathLst>
                <a:path w="6848" h="1243" extrusionOk="0">
                  <a:moveTo>
                    <a:pt x="6716" y="0"/>
                  </a:moveTo>
                  <a:cubicBezTo>
                    <a:pt x="6711" y="0"/>
                    <a:pt x="6706" y="1"/>
                    <a:pt x="6701" y="1"/>
                  </a:cubicBezTo>
                  <a:cubicBezTo>
                    <a:pt x="3673" y="380"/>
                    <a:pt x="148" y="992"/>
                    <a:pt x="114" y="997"/>
                  </a:cubicBezTo>
                  <a:cubicBezTo>
                    <a:pt x="46" y="1009"/>
                    <a:pt x="1" y="1071"/>
                    <a:pt x="13" y="1140"/>
                  </a:cubicBezTo>
                  <a:cubicBezTo>
                    <a:pt x="22" y="1199"/>
                    <a:pt x="75" y="1242"/>
                    <a:pt x="133" y="1242"/>
                  </a:cubicBezTo>
                  <a:cubicBezTo>
                    <a:pt x="139" y="1242"/>
                    <a:pt x="147" y="1242"/>
                    <a:pt x="156" y="1241"/>
                  </a:cubicBezTo>
                  <a:cubicBezTo>
                    <a:pt x="192" y="1235"/>
                    <a:pt x="3710" y="624"/>
                    <a:pt x="6732" y="247"/>
                  </a:cubicBezTo>
                  <a:cubicBezTo>
                    <a:pt x="6801" y="236"/>
                    <a:pt x="6847" y="177"/>
                    <a:pt x="6840" y="108"/>
                  </a:cubicBezTo>
                  <a:cubicBezTo>
                    <a:pt x="6831" y="45"/>
                    <a:pt x="6776" y="0"/>
                    <a:pt x="671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26"/>
            <p:cNvSpPr/>
            <p:nvPr/>
          </p:nvSpPr>
          <p:spPr>
            <a:xfrm>
              <a:off x="4873000" y="2723300"/>
              <a:ext cx="40725" cy="19600"/>
            </a:xfrm>
            <a:custGeom>
              <a:avLst/>
              <a:gdLst/>
              <a:ahLst/>
              <a:cxnLst/>
              <a:rect l="l" t="t" r="r" b="b"/>
              <a:pathLst>
                <a:path w="1629" h="784" extrusionOk="0">
                  <a:moveTo>
                    <a:pt x="501" y="1"/>
                  </a:moveTo>
                  <a:cubicBezTo>
                    <a:pt x="245" y="1"/>
                    <a:pt x="35" y="86"/>
                    <a:pt x="21" y="303"/>
                  </a:cubicBezTo>
                  <a:cubicBezTo>
                    <a:pt x="0" y="629"/>
                    <a:pt x="487" y="783"/>
                    <a:pt x="906" y="783"/>
                  </a:cubicBezTo>
                  <a:cubicBezTo>
                    <a:pt x="1170" y="783"/>
                    <a:pt x="1407" y="721"/>
                    <a:pt x="1470" y="602"/>
                  </a:cubicBezTo>
                  <a:cubicBezTo>
                    <a:pt x="1628" y="301"/>
                    <a:pt x="982" y="1"/>
                    <a:pt x="50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26"/>
            <p:cNvSpPr/>
            <p:nvPr/>
          </p:nvSpPr>
          <p:spPr>
            <a:xfrm>
              <a:off x="4514775" y="2834625"/>
              <a:ext cx="39950" cy="18875"/>
            </a:xfrm>
            <a:custGeom>
              <a:avLst/>
              <a:gdLst/>
              <a:ahLst/>
              <a:cxnLst/>
              <a:rect l="l" t="t" r="r" b="b"/>
              <a:pathLst>
                <a:path w="1598" h="755" extrusionOk="0">
                  <a:moveTo>
                    <a:pt x="801" y="0"/>
                  </a:moveTo>
                  <a:cubicBezTo>
                    <a:pt x="402" y="0"/>
                    <a:pt x="1" y="140"/>
                    <a:pt x="56" y="448"/>
                  </a:cubicBezTo>
                  <a:cubicBezTo>
                    <a:pt x="96" y="669"/>
                    <a:pt x="348" y="755"/>
                    <a:pt x="633" y="755"/>
                  </a:cubicBezTo>
                  <a:cubicBezTo>
                    <a:pt x="1028" y="755"/>
                    <a:pt x="1486" y="591"/>
                    <a:pt x="1535" y="394"/>
                  </a:cubicBezTo>
                  <a:cubicBezTo>
                    <a:pt x="1598" y="140"/>
                    <a:pt x="1200" y="0"/>
                    <a:pt x="80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26"/>
            <p:cNvSpPr/>
            <p:nvPr/>
          </p:nvSpPr>
          <p:spPr>
            <a:xfrm>
              <a:off x="4584300" y="2797525"/>
              <a:ext cx="25300" cy="14975"/>
            </a:xfrm>
            <a:custGeom>
              <a:avLst/>
              <a:gdLst/>
              <a:ahLst/>
              <a:cxnLst/>
              <a:rect l="l" t="t" r="r" b="b"/>
              <a:pathLst>
                <a:path w="1012" h="599" extrusionOk="0">
                  <a:moveTo>
                    <a:pt x="364" y="0"/>
                  </a:moveTo>
                  <a:cubicBezTo>
                    <a:pt x="198" y="0"/>
                    <a:pt x="52" y="70"/>
                    <a:pt x="30" y="248"/>
                  </a:cubicBezTo>
                  <a:cubicBezTo>
                    <a:pt x="1" y="492"/>
                    <a:pt x="238" y="599"/>
                    <a:pt x="471" y="599"/>
                  </a:cubicBezTo>
                  <a:cubicBezTo>
                    <a:pt x="639" y="599"/>
                    <a:pt x="805" y="543"/>
                    <a:pt x="868" y="444"/>
                  </a:cubicBezTo>
                  <a:cubicBezTo>
                    <a:pt x="1011" y="216"/>
                    <a:pt x="656" y="0"/>
                    <a:pt x="36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26"/>
            <p:cNvSpPr/>
            <p:nvPr/>
          </p:nvSpPr>
          <p:spPr>
            <a:xfrm>
              <a:off x="4749350" y="2712825"/>
              <a:ext cx="25300" cy="15000"/>
            </a:xfrm>
            <a:custGeom>
              <a:avLst/>
              <a:gdLst/>
              <a:ahLst/>
              <a:cxnLst/>
              <a:rect l="l" t="t" r="r" b="b"/>
              <a:pathLst>
                <a:path w="1012" h="600" extrusionOk="0">
                  <a:moveTo>
                    <a:pt x="365" y="0"/>
                  </a:moveTo>
                  <a:cubicBezTo>
                    <a:pt x="199" y="0"/>
                    <a:pt x="53" y="71"/>
                    <a:pt x="31" y="249"/>
                  </a:cubicBezTo>
                  <a:cubicBezTo>
                    <a:pt x="0" y="493"/>
                    <a:pt x="238" y="600"/>
                    <a:pt x="471" y="600"/>
                  </a:cubicBezTo>
                  <a:cubicBezTo>
                    <a:pt x="639" y="600"/>
                    <a:pt x="805" y="544"/>
                    <a:pt x="868" y="444"/>
                  </a:cubicBezTo>
                  <a:cubicBezTo>
                    <a:pt x="1012" y="217"/>
                    <a:pt x="657" y="0"/>
                    <a:pt x="36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26"/>
            <p:cNvSpPr/>
            <p:nvPr/>
          </p:nvSpPr>
          <p:spPr>
            <a:xfrm>
              <a:off x="4867875" y="2677325"/>
              <a:ext cx="15450" cy="8975"/>
            </a:xfrm>
            <a:custGeom>
              <a:avLst/>
              <a:gdLst/>
              <a:ahLst/>
              <a:cxnLst/>
              <a:rect l="l" t="t" r="r" b="b"/>
              <a:pathLst>
                <a:path w="618" h="359" extrusionOk="0">
                  <a:moveTo>
                    <a:pt x="211" y="0"/>
                  </a:moveTo>
                  <a:cubicBezTo>
                    <a:pt x="134" y="0"/>
                    <a:pt x="67" y="33"/>
                    <a:pt x="45" y="117"/>
                  </a:cubicBezTo>
                  <a:cubicBezTo>
                    <a:pt x="0" y="275"/>
                    <a:pt x="179" y="359"/>
                    <a:pt x="332" y="359"/>
                  </a:cubicBezTo>
                  <a:cubicBezTo>
                    <a:pt x="405" y="359"/>
                    <a:pt x="472" y="340"/>
                    <a:pt x="506" y="300"/>
                  </a:cubicBezTo>
                  <a:cubicBezTo>
                    <a:pt x="617" y="172"/>
                    <a:pt x="387" y="0"/>
                    <a:pt x="21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26"/>
            <p:cNvSpPr/>
            <p:nvPr/>
          </p:nvSpPr>
          <p:spPr>
            <a:xfrm>
              <a:off x="4470350" y="2820850"/>
              <a:ext cx="15425" cy="9000"/>
            </a:xfrm>
            <a:custGeom>
              <a:avLst/>
              <a:gdLst/>
              <a:ahLst/>
              <a:cxnLst/>
              <a:rect l="l" t="t" r="r" b="b"/>
              <a:pathLst>
                <a:path w="617" h="360" extrusionOk="0">
                  <a:moveTo>
                    <a:pt x="211" y="0"/>
                  </a:moveTo>
                  <a:cubicBezTo>
                    <a:pt x="134" y="0"/>
                    <a:pt x="67" y="33"/>
                    <a:pt x="44" y="117"/>
                  </a:cubicBezTo>
                  <a:cubicBezTo>
                    <a:pt x="1" y="276"/>
                    <a:pt x="178" y="359"/>
                    <a:pt x="331" y="359"/>
                  </a:cubicBezTo>
                  <a:cubicBezTo>
                    <a:pt x="404" y="359"/>
                    <a:pt x="472" y="340"/>
                    <a:pt x="507" y="300"/>
                  </a:cubicBezTo>
                  <a:cubicBezTo>
                    <a:pt x="617" y="171"/>
                    <a:pt x="387" y="0"/>
                    <a:pt x="21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26"/>
            <p:cNvSpPr/>
            <p:nvPr/>
          </p:nvSpPr>
          <p:spPr>
            <a:xfrm>
              <a:off x="5073100" y="2710325"/>
              <a:ext cx="15425" cy="8975"/>
            </a:xfrm>
            <a:custGeom>
              <a:avLst/>
              <a:gdLst/>
              <a:ahLst/>
              <a:cxnLst/>
              <a:rect l="l" t="t" r="r" b="b"/>
              <a:pathLst>
                <a:path w="617" h="359" extrusionOk="0">
                  <a:moveTo>
                    <a:pt x="211" y="1"/>
                  </a:moveTo>
                  <a:cubicBezTo>
                    <a:pt x="134" y="1"/>
                    <a:pt x="67" y="33"/>
                    <a:pt x="44" y="117"/>
                  </a:cubicBezTo>
                  <a:cubicBezTo>
                    <a:pt x="0" y="276"/>
                    <a:pt x="178" y="359"/>
                    <a:pt x="331" y="359"/>
                  </a:cubicBezTo>
                  <a:cubicBezTo>
                    <a:pt x="404" y="359"/>
                    <a:pt x="471" y="340"/>
                    <a:pt x="506" y="300"/>
                  </a:cubicBezTo>
                  <a:cubicBezTo>
                    <a:pt x="617" y="172"/>
                    <a:pt x="386" y="1"/>
                    <a:pt x="21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26"/>
            <p:cNvSpPr/>
            <p:nvPr/>
          </p:nvSpPr>
          <p:spPr>
            <a:xfrm>
              <a:off x="4649750" y="2716050"/>
              <a:ext cx="15425" cy="9025"/>
            </a:xfrm>
            <a:custGeom>
              <a:avLst/>
              <a:gdLst/>
              <a:ahLst/>
              <a:cxnLst/>
              <a:rect l="l" t="t" r="r" b="b"/>
              <a:pathLst>
                <a:path w="617" h="361" extrusionOk="0">
                  <a:moveTo>
                    <a:pt x="211" y="0"/>
                  </a:moveTo>
                  <a:cubicBezTo>
                    <a:pt x="134" y="0"/>
                    <a:pt x="67" y="34"/>
                    <a:pt x="44" y="118"/>
                  </a:cubicBezTo>
                  <a:cubicBezTo>
                    <a:pt x="1" y="277"/>
                    <a:pt x="176" y="360"/>
                    <a:pt x="328" y="360"/>
                  </a:cubicBezTo>
                  <a:cubicBezTo>
                    <a:pt x="403" y="360"/>
                    <a:pt x="471" y="341"/>
                    <a:pt x="506" y="300"/>
                  </a:cubicBezTo>
                  <a:cubicBezTo>
                    <a:pt x="616" y="171"/>
                    <a:pt x="387" y="0"/>
                    <a:pt x="21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26"/>
            <p:cNvSpPr/>
            <p:nvPr/>
          </p:nvSpPr>
          <p:spPr>
            <a:xfrm>
              <a:off x="4411525" y="2875350"/>
              <a:ext cx="15425" cy="9000"/>
            </a:xfrm>
            <a:custGeom>
              <a:avLst/>
              <a:gdLst/>
              <a:ahLst/>
              <a:cxnLst/>
              <a:rect l="l" t="t" r="r" b="b"/>
              <a:pathLst>
                <a:path w="617" h="360" extrusionOk="0">
                  <a:moveTo>
                    <a:pt x="210" y="1"/>
                  </a:moveTo>
                  <a:cubicBezTo>
                    <a:pt x="133" y="1"/>
                    <a:pt x="67" y="34"/>
                    <a:pt x="44" y="117"/>
                  </a:cubicBezTo>
                  <a:cubicBezTo>
                    <a:pt x="0" y="276"/>
                    <a:pt x="178" y="359"/>
                    <a:pt x="331" y="359"/>
                  </a:cubicBezTo>
                  <a:cubicBezTo>
                    <a:pt x="404" y="359"/>
                    <a:pt x="472" y="340"/>
                    <a:pt x="506" y="301"/>
                  </a:cubicBezTo>
                  <a:cubicBezTo>
                    <a:pt x="617" y="172"/>
                    <a:pt x="386" y="1"/>
                    <a:pt x="210"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26"/>
            <p:cNvSpPr/>
            <p:nvPr/>
          </p:nvSpPr>
          <p:spPr>
            <a:xfrm>
              <a:off x="3372375" y="2864250"/>
              <a:ext cx="184625" cy="43675"/>
            </a:xfrm>
            <a:custGeom>
              <a:avLst/>
              <a:gdLst/>
              <a:ahLst/>
              <a:cxnLst/>
              <a:rect l="l" t="t" r="r" b="b"/>
              <a:pathLst>
                <a:path w="7385" h="1747" extrusionOk="0">
                  <a:moveTo>
                    <a:pt x="59" y="1"/>
                  </a:moveTo>
                  <a:lnTo>
                    <a:pt x="0" y="290"/>
                  </a:lnTo>
                  <a:cubicBezTo>
                    <a:pt x="0" y="290"/>
                    <a:pt x="6047" y="1515"/>
                    <a:pt x="7196" y="1743"/>
                  </a:cubicBezTo>
                  <a:cubicBezTo>
                    <a:pt x="7206" y="1747"/>
                    <a:pt x="7215" y="1747"/>
                    <a:pt x="7226" y="1747"/>
                  </a:cubicBezTo>
                  <a:cubicBezTo>
                    <a:pt x="7296" y="1747"/>
                    <a:pt x="7355" y="1697"/>
                    <a:pt x="7369" y="1627"/>
                  </a:cubicBezTo>
                  <a:cubicBezTo>
                    <a:pt x="7384" y="1548"/>
                    <a:pt x="7334" y="1470"/>
                    <a:pt x="7252" y="1454"/>
                  </a:cubicBezTo>
                  <a:cubicBezTo>
                    <a:pt x="6104" y="1226"/>
                    <a:pt x="59" y="1"/>
                    <a:pt x="59"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26"/>
            <p:cNvSpPr/>
            <p:nvPr/>
          </p:nvSpPr>
          <p:spPr>
            <a:xfrm>
              <a:off x="2588375" y="2965575"/>
              <a:ext cx="277775" cy="55225"/>
            </a:xfrm>
            <a:custGeom>
              <a:avLst/>
              <a:gdLst/>
              <a:ahLst/>
              <a:cxnLst/>
              <a:rect l="l" t="t" r="r" b="b"/>
              <a:pathLst>
                <a:path w="11111" h="2209" extrusionOk="0">
                  <a:moveTo>
                    <a:pt x="162" y="0"/>
                  </a:moveTo>
                  <a:cubicBezTo>
                    <a:pt x="92" y="0"/>
                    <a:pt x="30" y="50"/>
                    <a:pt x="16" y="120"/>
                  </a:cubicBezTo>
                  <a:cubicBezTo>
                    <a:pt x="1" y="199"/>
                    <a:pt x="53" y="277"/>
                    <a:pt x="133" y="292"/>
                  </a:cubicBezTo>
                  <a:cubicBezTo>
                    <a:pt x="213" y="308"/>
                    <a:pt x="8054" y="1828"/>
                    <a:pt x="10934" y="2207"/>
                  </a:cubicBezTo>
                  <a:cubicBezTo>
                    <a:pt x="10940" y="2207"/>
                    <a:pt x="10948" y="2209"/>
                    <a:pt x="10954" y="2209"/>
                  </a:cubicBezTo>
                  <a:cubicBezTo>
                    <a:pt x="11027" y="2209"/>
                    <a:pt x="11089" y="2154"/>
                    <a:pt x="11098" y="2081"/>
                  </a:cubicBezTo>
                  <a:cubicBezTo>
                    <a:pt x="11111" y="2001"/>
                    <a:pt x="11055" y="1928"/>
                    <a:pt x="10973" y="1915"/>
                  </a:cubicBezTo>
                  <a:cubicBezTo>
                    <a:pt x="8101" y="1539"/>
                    <a:pt x="269" y="19"/>
                    <a:pt x="190" y="3"/>
                  </a:cubicBezTo>
                  <a:cubicBezTo>
                    <a:pt x="181" y="1"/>
                    <a:pt x="171" y="0"/>
                    <a:pt x="162"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26"/>
            <p:cNvSpPr/>
            <p:nvPr/>
          </p:nvSpPr>
          <p:spPr>
            <a:xfrm>
              <a:off x="1405750" y="2877575"/>
              <a:ext cx="247150" cy="49950"/>
            </a:xfrm>
            <a:custGeom>
              <a:avLst/>
              <a:gdLst/>
              <a:ahLst/>
              <a:cxnLst/>
              <a:rect l="l" t="t" r="r" b="b"/>
              <a:pathLst>
                <a:path w="9886" h="1998" extrusionOk="0">
                  <a:moveTo>
                    <a:pt x="167" y="1"/>
                  </a:moveTo>
                  <a:cubicBezTo>
                    <a:pt x="106" y="1"/>
                    <a:pt x="49" y="39"/>
                    <a:pt x="28" y="98"/>
                  </a:cubicBezTo>
                  <a:cubicBezTo>
                    <a:pt x="0" y="176"/>
                    <a:pt x="41" y="260"/>
                    <a:pt x="117" y="286"/>
                  </a:cubicBezTo>
                  <a:cubicBezTo>
                    <a:pt x="167" y="305"/>
                    <a:pt x="5025" y="1998"/>
                    <a:pt x="9031" y="1998"/>
                  </a:cubicBezTo>
                  <a:cubicBezTo>
                    <a:pt x="9272" y="1998"/>
                    <a:pt x="9508" y="1992"/>
                    <a:pt x="9741" y="1978"/>
                  </a:cubicBezTo>
                  <a:cubicBezTo>
                    <a:pt x="9823" y="1975"/>
                    <a:pt x="9885" y="1905"/>
                    <a:pt x="9881" y="1822"/>
                  </a:cubicBezTo>
                  <a:cubicBezTo>
                    <a:pt x="9878" y="1747"/>
                    <a:pt x="9815" y="1684"/>
                    <a:pt x="9738" y="1684"/>
                  </a:cubicBezTo>
                  <a:cubicBezTo>
                    <a:pt x="9734" y="1684"/>
                    <a:pt x="9730" y="1684"/>
                    <a:pt x="9725" y="1684"/>
                  </a:cubicBezTo>
                  <a:cubicBezTo>
                    <a:pt x="9498" y="1697"/>
                    <a:pt x="9266" y="1703"/>
                    <a:pt x="9031" y="1703"/>
                  </a:cubicBezTo>
                  <a:cubicBezTo>
                    <a:pt x="5082" y="1703"/>
                    <a:pt x="268" y="27"/>
                    <a:pt x="216" y="10"/>
                  </a:cubicBezTo>
                  <a:cubicBezTo>
                    <a:pt x="200" y="4"/>
                    <a:pt x="183" y="1"/>
                    <a:pt x="167"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26"/>
            <p:cNvSpPr/>
            <p:nvPr/>
          </p:nvSpPr>
          <p:spPr>
            <a:xfrm>
              <a:off x="1321525" y="2883325"/>
              <a:ext cx="111575" cy="38025"/>
            </a:xfrm>
            <a:custGeom>
              <a:avLst/>
              <a:gdLst/>
              <a:ahLst/>
              <a:cxnLst/>
              <a:rect l="l" t="t" r="r" b="b"/>
              <a:pathLst>
                <a:path w="4463" h="1521" extrusionOk="0">
                  <a:moveTo>
                    <a:pt x="168" y="1"/>
                  </a:moveTo>
                  <a:cubicBezTo>
                    <a:pt x="105" y="1"/>
                    <a:pt x="47" y="40"/>
                    <a:pt x="27" y="103"/>
                  </a:cubicBezTo>
                  <a:cubicBezTo>
                    <a:pt x="1" y="180"/>
                    <a:pt x="44" y="264"/>
                    <a:pt x="122" y="289"/>
                  </a:cubicBezTo>
                  <a:cubicBezTo>
                    <a:pt x="151" y="300"/>
                    <a:pt x="2973" y="1213"/>
                    <a:pt x="4267" y="1516"/>
                  </a:cubicBezTo>
                  <a:cubicBezTo>
                    <a:pt x="4278" y="1519"/>
                    <a:pt x="4291" y="1521"/>
                    <a:pt x="4301" y="1521"/>
                  </a:cubicBezTo>
                  <a:cubicBezTo>
                    <a:pt x="4368" y="1521"/>
                    <a:pt x="4430" y="1474"/>
                    <a:pt x="4446" y="1406"/>
                  </a:cubicBezTo>
                  <a:cubicBezTo>
                    <a:pt x="4463" y="1327"/>
                    <a:pt x="4415" y="1248"/>
                    <a:pt x="4334" y="1229"/>
                  </a:cubicBezTo>
                  <a:cubicBezTo>
                    <a:pt x="3056" y="929"/>
                    <a:pt x="241" y="17"/>
                    <a:pt x="213" y="8"/>
                  </a:cubicBezTo>
                  <a:cubicBezTo>
                    <a:pt x="198" y="3"/>
                    <a:pt x="183" y="1"/>
                    <a:pt x="16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26"/>
            <p:cNvSpPr/>
            <p:nvPr/>
          </p:nvSpPr>
          <p:spPr>
            <a:xfrm>
              <a:off x="3763200" y="2902450"/>
              <a:ext cx="258750" cy="59100"/>
            </a:xfrm>
            <a:custGeom>
              <a:avLst/>
              <a:gdLst/>
              <a:ahLst/>
              <a:cxnLst/>
              <a:rect l="l" t="t" r="r" b="b"/>
              <a:pathLst>
                <a:path w="10350" h="2364" extrusionOk="0">
                  <a:moveTo>
                    <a:pt x="163" y="1"/>
                  </a:moveTo>
                  <a:cubicBezTo>
                    <a:pt x="94" y="1"/>
                    <a:pt x="34" y="47"/>
                    <a:pt x="19" y="118"/>
                  </a:cubicBezTo>
                  <a:cubicBezTo>
                    <a:pt x="0" y="197"/>
                    <a:pt x="52" y="276"/>
                    <a:pt x="131" y="293"/>
                  </a:cubicBezTo>
                  <a:cubicBezTo>
                    <a:pt x="201" y="309"/>
                    <a:pt x="7134" y="1831"/>
                    <a:pt x="10163" y="2362"/>
                  </a:cubicBezTo>
                  <a:cubicBezTo>
                    <a:pt x="10171" y="2364"/>
                    <a:pt x="10180" y="2364"/>
                    <a:pt x="10188" y="2364"/>
                  </a:cubicBezTo>
                  <a:cubicBezTo>
                    <a:pt x="10258" y="2364"/>
                    <a:pt x="10320" y="2312"/>
                    <a:pt x="10334" y="2241"/>
                  </a:cubicBezTo>
                  <a:cubicBezTo>
                    <a:pt x="10350" y="2160"/>
                    <a:pt x="10295" y="2084"/>
                    <a:pt x="10216" y="2070"/>
                  </a:cubicBezTo>
                  <a:cubicBezTo>
                    <a:pt x="7192" y="1540"/>
                    <a:pt x="264" y="20"/>
                    <a:pt x="195" y="4"/>
                  </a:cubicBezTo>
                  <a:cubicBezTo>
                    <a:pt x="184" y="2"/>
                    <a:pt x="173" y="1"/>
                    <a:pt x="163"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26"/>
            <p:cNvSpPr/>
            <p:nvPr/>
          </p:nvSpPr>
          <p:spPr>
            <a:xfrm>
              <a:off x="4876750" y="2795275"/>
              <a:ext cx="373600" cy="95450"/>
            </a:xfrm>
            <a:custGeom>
              <a:avLst/>
              <a:gdLst/>
              <a:ahLst/>
              <a:cxnLst/>
              <a:rect l="l" t="t" r="r" b="b"/>
              <a:pathLst>
                <a:path w="14944" h="3818" extrusionOk="0">
                  <a:moveTo>
                    <a:pt x="14786" y="1"/>
                  </a:moveTo>
                  <a:cubicBezTo>
                    <a:pt x="14779" y="1"/>
                    <a:pt x="14771" y="2"/>
                    <a:pt x="14764" y="3"/>
                  </a:cubicBezTo>
                  <a:cubicBezTo>
                    <a:pt x="8700" y="911"/>
                    <a:pt x="207" y="3501"/>
                    <a:pt x="121" y="3529"/>
                  </a:cubicBezTo>
                  <a:cubicBezTo>
                    <a:pt x="44" y="3552"/>
                    <a:pt x="0" y="3636"/>
                    <a:pt x="25" y="3713"/>
                  </a:cubicBezTo>
                  <a:cubicBezTo>
                    <a:pt x="44" y="3777"/>
                    <a:pt x="103" y="3817"/>
                    <a:pt x="166" y="3817"/>
                  </a:cubicBezTo>
                  <a:cubicBezTo>
                    <a:pt x="180" y="3817"/>
                    <a:pt x="196" y="3816"/>
                    <a:pt x="210" y="3811"/>
                  </a:cubicBezTo>
                  <a:cubicBezTo>
                    <a:pt x="294" y="3786"/>
                    <a:pt x="8765" y="1202"/>
                    <a:pt x="14807" y="296"/>
                  </a:cubicBezTo>
                  <a:cubicBezTo>
                    <a:pt x="14888" y="284"/>
                    <a:pt x="14944" y="208"/>
                    <a:pt x="14931" y="129"/>
                  </a:cubicBezTo>
                  <a:cubicBezTo>
                    <a:pt x="14922" y="53"/>
                    <a:pt x="14857" y="1"/>
                    <a:pt x="1478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26"/>
            <p:cNvSpPr/>
            <p:nvPr/>
          </p:nvSpPr>
          <p:spPr>
            <a:xfrm>
              <a:off x="5692175" y="2797225"/>
              <a:ext cx="377125" cy="45700"/>
            </a:xfrm>
            <a:custGeom>
              <a:avLst/>
              <a:gdLst/>
              <a:ahLst/>
              <a:cxnLst/>
              <a:rect l="l" t="t" r="r" b="b"/>
              <a:pathLst>
                <a:path w="15085" h="1828" extrusionOk="0">
                  <a:moveTo>
                    <a:pt x="159" y="1"/>
                  </a:moveTo>
                  <a:cubicBezTo>
                    <a:pt x="78" y="1"/>
                    <a:pt x="16" y="55"/>
                    <a:pt x="9" y="134"/>
                  </a:cubicBezTo>
                  <a:cubicBezTo>
                    <a:pt x="1" y="215"/>
                    <a:pt x="60" y="288"/>
                    <a:pt x="142" y="296"/>
                  </a:cubicBezTo>
                  <a:cubicBezTo>
                    <a:pt x="251" y="305"/>
                    <a:pt x="11127" y="1295"/>
                    <a:pt x="14907" y="1826"/>
                  </a:cubicBezTo>
                  <a:cubicBezTo>
                    <a:pt x="14915" y="1826"/>
                    <a:pt x="14921" y="1827"/>
                    <a:pt x="14929" y="1827"/>
                  </a:cubicBezTo>
                  <a:cubicBezTo>
                    <a:pt x="15000" y="1827"/>
                    <a:pt x="15064" y="1775"/>
                    <a:pt x="15075" y="1702"/>
                  </a:cubicBezTo>
                  <a:cubicBezTo>
                    <a:pt x="15084" y="1618"/>
                    <a:pt x="15028" y="1543"/>
                    <a:pt x="14948" y="1532"/>
                  </a:cubicBezTo>
                  <a:cubicBezTo>
                    <a:pt x="11162" y="1003"/>
                    <a:pt x="277" y="10"/>
                    <a:pt x="169" y="1"/>
                  </a:cubicBezTo>
                  <a:cubicBezTo>
                    <a:pt x="165" y="1"/>
                    <a:pt x="162" y="1"/>
                    <a:pt x="159"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26"/>
            <p:cNvSpPr/>
            <p:nvPr/>
          </p:nvSpPr>
          <p:spPr>
            <a:xfrm>
              <a:off x="5552525" y="2812475"/>
              <a:ext cx="202900" cy="26475"/>
            </a:xfrm>
            <a:custGeom>
              <a:avLst/>
              <a:gdLst/>
              <a:ahLst/>
              <a:cxnLst/>
              <a:rect l="l" t="t" r="r" b="b"/>
              <a:pathLst>
                <a:path w="8116" h="1059" extrusionOk="0">
                  <a:moveTo>
                    <a:pt x="153" y="1"/>
                  </a:moveTo>
                  <a:cubicBezTo>
                    <a:pt x="77" y="1"/>
                    <a:pt x="12" y="60"/>
                    <a:pt x="6" y="136"/>
                  </a:cubicBezTo>
                  <a:cubicBezTo>
                    <a:pt x="0" y="217"/>
                    <a:pt x="61" y="289"/>
                    <a:pt x="140" y="295"/>
                  </a:cubicBezTo>
                  <a:cubicBezTo>
                    <a:pt x="186" y="298"/>
                    <a:pt x="4767" y="682"/>
                    <a:pt x="7942" y="1059"/>
                  </a:cubicBezTo>
                  <a:lnTo>
                    <a:pt x="7959" y="1059"/>
                  </a:lnTo>
                  <a:cubicBezTo>
                    <a:pt x="8032" y="1059"/>
                    <a:pt x="8097" y="1005"/>
                    <a:pt x="8105" y="930"/>
                  </a:cubicBezTo>
                  <a:cubicBezTo>
                    <a:pt x="8116" y="852"/>
                    <a:pt x="8060" y="778"/>
                    <a:pt x="7979" y="769"/>
                  </a:cubicBezTo>
                  <a:cubicBezTo>
                    <a:pt x="4798" y="390"/>
                    <a:pt x="213" y="6"/>
                    <a:pt x="166" y="1"/>
                  </a:cubicBezTo>
                  <a:cubicBezTo>
                    <a:pt x="162" y="1"/>
                    <a:pt x="157" y="1"/>
                    <a:pt x="153"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26"/>
            <p:cNvSpPr/>
            <p:nvPr/>
          </p:nvSpPr>
          <p:spPr>
            <a:xfrm>
              <a:off x="5405150" y="3005775"/>
              <a:ext cx="252775" cy="16225"/>
            </a:xfrm>
            <a:custGeom>
              <a:avLst/>
              <a:gdLst/>
              <a:ahLst/>
              <a:cxnLst/>
              <a:rect l="l" t="t" r="r" b="b"/>
              <a:pathLst>
                <a:path w="10111" h="649" extrusionOk="0">
                  <a:moveTo>
                    <a:pt x="159" y="0"/>
                  </a:moveTo>
                  <a:cubicBezTo>
                    <a:pt x="86" y="0"/>
                    <a:pt x="20" y="54"/>
                    <a:pt x="11" y="127"/>
                  </a:cubicBezTo>
                  <a:cubicBezTo>
                    <a:pt x="1" y="209"/>
                    <a:pt x="58" y="282"/>
                    <a:pt x="137" y="292"/>
                  </a:cubicBezTo>
                  <a:cubicBezTo>
                    <a:pt x="174" y="298"/>
                    <a:pt x="2885" y="649"/>
                    <a:pt x="6097" y="649"/>
                  </a:cubicBezTo>
                  <a:cubicBezTo>
                    <a:pt x="7353" y="649"/>
                    <a:pt x="8689" y="595"/>
                    <a:pt x="9971" y="445"/>
                  </a:cubicBezTo>
                  <a:cubicBezTo>
                    <a:pt x="10053" y="436"/>
                    <a:pt x="10110" y="362"/>
                    <a:pt x="10101" y="282"/>
                  </a:cubicBezTo>
                  <a:cubicBezTo>
                    <a:pt x="10090" y="209"/>
                    <a:pt x="10026" y="154"/>
                    <a:pt x="9955" y="154"/>
                  </a:cubicBezTo>
                  <a:cubicBezTo>
                    <a:pt x="9949" y="154"/>
                    <a:pt x="9943" y="154"/>
                    <a:pt x="9936" y="155"/>
                  </a:cubicBezTo>
                  <a:cubicBezTo>
                    <a:pt x="8666" y="303"/>
                    <a:pt x="7344" y="357"/>
                    <a:pt x="6097" y="357"/>
                  </a:cubicBezTo>
                  <a:cubicBezTo>
                    <a:pt x="2907" y="357"/>
                    <a:pt x="214" y="7"/>
                    <a:pt x="176" y="1"/>
                  </a:cubicBezTo>
                  <a:cubicBezTo>
                    <a:pt x="170" y="0"/>
                    <a:pt x="164" y="0"/>
                    <a:pt x="159"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26"/>
            <p:cNvSpPr/>
            <p:nvPr/>
          </p:nvSpPr>
          <p:spPr>
            <a:xfrm>
              <a:off x="1221525" y="2825675"/>
              <a:ext cx="5171650" cy="295300"/>
            </a:xfrm>
            <a:custGeom>
              <a:avLst/>
              <a:gdLst/>
              <a:ahLst/>
              <a:cxnLst/>
              <a:rect l="l" t="t" r="r" b="b"/>
              <a:pathLst>
                <a:path w="206866" h="11812" extrusionOk="0">
                  <a:moveTo>
                    <a:pt x="14537" y="6436"/>
                  </a:moveTo>
                  <a:cubicBezTo>
                    <a:pt x="14515" y="6438"/>
                    <a:pt x="14503" y="6439"/>
                    <a:pt x="14503" y="6439"/>
                  </a:cubicBezTo>
                  <a:cubicBezTo>
                    <a:pt x="14514" y="6438"/>
                    <a:pt x="14526" y="6437"/>
                    <a:pt x="14537" y="6436"/>
                  </a:cubicBezTo>
                  <a:close/>
                  <a:moveTo>
                    <a:pt x="203328" y="1"/>
                  </a:moveTo>
                  <a:cubicBezTo>
                    <a:pt x="203301" y="1"/>
                    <a:pt x="203273" y="2"/>
                    <a:pt x="203244" y="4"/>
                  </a:cubicBezTo>
                  <a:cubicBezTo>
                    <a:pt x="201757" y="129"/>
                    <a:pt x="201462" y="2070"/>
                    <a:pt x="199914" y="3448"/>
                  </a:cubicBezTo>
                  <a:cubicBezTo>
                    <a:pt x="197879" y="5257"/>
                    <a:pt x="196528" y="5343"/>
                    <a:pt x="196528" y="5343"/>
                  </a:cubicBezTo>
                  <a:cubicBezTo>
                    <a:pt x="196528" y="5343"/>
                    <a:pt x="197054" y="4188"/>
                    <a:pt x="196243" y="4188"/>
                  </a:cubicBezTo>
                  <a:cubicBezTo>
                    <a:pt x="196206" y="4188"/>
                    <a:pt x="196167" y="4190"/>
                    <a:pt x="196125" y="4195"/>
                  </a:cubicBezTo>
                  <a:cubicBezTo>
                    <a:pt x="195153" y="4310"/>
                    <a:pt x="193836" y="6702"/>
                    <a:pt x="184577" y="7969"/>
                  </a:cubicBezTo>
                  <a:cubicBezTo>
                    <a:pt x="179715" y="8598"/>
                    <a:pt x="175258" y="9077"/>
                    <a:pt x="172524" y="9077"/>
                  </a:cubicBezTo>
                  <a:cubicBezTo>
                    <a:pt x="164954" y="9077"/>
                    <a:pt x="138898" y="3283"/>
                    <a:pt x="130449" y="3106"/>
                  </a:cubicBezTo>
                  <a:cubicBezTo>
                    <a:pt x="130343" y="3104"/>
                    <a:pt x="130232" y="3103"/>
                    <a:pt x="130115" y="3103"/>
                  </a:cubicBezTo>
                  <a:cubicBezTo>
                    <a:pt x="125011" y="3103"/>
                    <a:pt x="110302" y="5214"/>
                    <a:pt x="97130" y="7137"/>
                  </a:cubicBezTo>
                  <a:cubicBezTo>
                    <a:pt x="96803" y="6936"/>
                    <a:pt x="96166" y="6697"/>
                    <a:pt x="94981" y="6665"/>
                  </a:cubicBezTo>
                  <a:cubicBezTo>
                    <a:pt x="94951" y="6664"/>
                    <a:pt x="94920" y="6663"/>
                    <a:pt x="94888" y="6663"/>
                  </a:cubicBezTo>
                  <a:cubicBezTo>
                    <a:pt x="92721" y="6663"/>
                    <a:pt x="86197" y="8560"/>
                    <a:pt x="86197" y="8560"/>
                  </a:cubicBezTo>
                  <a:cubicBezTo>
                    <a:pt x="86197" y="8560"/>
                    <a:pt x="86312" y="7757"/>
                    <a:pt x="85222" y="7701"/>
                  </a:cubicBezTo>
                  <a:cubicBezTo>
                    <a:pt x="85209" y="7700"/>
                    <a:pt x="85195" y="7700"/>
                    <a:pt x="85181" y="7700"/>
                  </a:cubicBezTo>
                  <a:cubicBezTo>
                    <a:pt x="83959" y="7700"/>
                    <a:pt x="76809" y="10056"/>
                    <a:pt x="74289" y="10212"/>
                  </a:cubicBezTo>
                  <a:cubicBezTo>
                    <a:pt x="74109" y="10221"/>
                    <a:pt x="73915" y="10226"/>
                    <a:pt x="73708" y="10226"/>
                  </a:cubicBezTo>
                  <a:cubicBezTo>
                    <a:pt x="69084" y="10226"/>
                    <a:pt x="57672" y="8017"/>
                    <a:pt x="47814" y="6203"/>
                  </a:cubicBezTo>
                  <a:cubicBezTo>
                    <a:pt x="47743" y="5274"/>
                    <a:pt x="46578" y="5162"/>
                    <a:pt x="46020" y="5162"/>
                  </a:cubicBezTo>
                  <a:cubicBezTo>
                    <a:pt x="45844" y="5162"/>
                    <a:pt x="45728" y="5174"/>
                    <a:pt x="45728" y="5174"/>
                  </a:cubicBezTo>
                  <a:cubicBezTo>
                    <a:pt x="45728" y="5174"/>
                    <a:pt x="46820" y="4256"/>
                    <a:pt x="45902" y="3853"/>
                  </a:cubicBezTo>
                  <a:cubicBezTo>
                    <a:pt x="45623" y="3732"/>
                    <a:pt x="45333" y="3689"/>
                    <a:pt x="45065" y="3689"/>
                  </a:cubicBezTo>
                  <a:cubicBezTo>
                    <a:pt x="44451" y="3689"/>
                    <a:pt x="43950" y="3912"/>
                    <a:pt x="43950" y="3912"/>
                  </a:cubicBezTo>
                  <a:cubicBezTo>
                    <a:pt x="43950" y="3912"/>
                    <a:pt x="45959" y="2362"/>
                    <a:pt x="43777" y="1673"/>
                  </a:cubicBezTo>
                  <a:cubicBezTo>
                    <a:pt x="43510" y="1588"/>
                    <a:pt x="43148" y="1552"/>
                    <a:pt x="42718" y="1552"/>
                  </a:cubicBezTo>
                  <a:cubicBezTo>
                    <a:pt x="39631" y="1552"/>
                    <a:pt x="33043" y="3454"/>
                    <a:pt x="33043" y="3454"/>
                  </a:cubicBezTo>
                  <a:cubicBezTo>
                    <a:pt x="33043" y="3454"/>
                    <a:pt x="33386" y="2709"/>
                    <a:pt x="32182" y="2650"/>
                  </a:cubicBezTo>
                  <a:cubicBezTo>
                    <a:pt x="32172" y="2649"/>
                    <a:pt x="32160" y="2649"/>
                    <a:pt x="32148" y="2649"/>
                  </a:cubicBezTo>
                  <a:cubicBezTo>
                    <a:pt x="31066" y="2649"/>
                    <a:pt x="23738" y="4612"/>
                    <a:pt x="18312" y="5753"/>
                  </a:cubicBezTo>
                  <a:cubicBezTo>
                    <a:pt x="17094" y="5972"/>
                    <a:pt x="15870" y="6196"/>
                    <a:pt x="14660" y="6419"/>
                  </a:cubicBezTo>
                  <a:cubicBezTo>
                    <a:pt x="14619" y="6424"/>
                    <a:pt x="14577" y="6431"/>
                    <a:pt x="14537" y="6436"/>
                  </a:cubicBezTo>
                  <a:lnTo>
                    <a:pt x="14537" y="6436"/>
                  </a:lnTo>
                  <a:cubicBezTo>
                    <a:pt x="14559" y="6433"/>
                    <a:pt x="14591" y="6429"/>
                    <a:pt x="14632" y="6424"/>
                  </a:cubicBezTo>
                  <a:lnTo>
                    <a:pt x="14632" y="6424"/>
                  </a:lnTo>
                  <a:cubicBezTo>
                    <a:pt x="8669" y="7518"/>
                    <a:pt x="3078" y="8550"/>
                    <a:pt x="663" y="8550"/>
                  </a:cubicBezTo>
                  <a:cubicBezTo>
                    <a:pt x="405" y="8550"/>
                    <a:pt x="183" y="8538"/>
                    <a:pt x="1" y="8513"/>
                  </a:cubicBezTo>
                  <a:lnTo>
                    <a:pt x="1" y="8513"/>
                  </a:lnTo>
                  <a:lnTo>
                    <a:pt x="169" y="10116"/>
                  </a:lnTo>
                  <a:cubicBezTo>
                    <a:pt x="358" y="10138"/>
                    <a:pt x="580" y="10148"/>
                    <a:pt x="833" y="10148"/>
                  </a:cubicBezTo>
                  <a:cubicBezTo>
                    <a:pt x="6348" y="10148"/>
                    <a:pt x="26312" y="5174"/>
                    <a:pt x="33126" y="5174"/>
                  </a:cubicBezTo>
                  <a:cubicBezTo>
                    <a:pt x="33238" y="5174"/>
                    <a:pt x="33345" y="5176"/>
                    <a:pt x="33450" y="5178"/>
                  </a:cubicBezTo>
                  <a:cubicBezTo>
                    <a:pt x="40141" y="5351"/>
                    <a:pt x="66069" y="11811"/>
                    <a:pt x="73733" y="11811"/>
                  </a:cubicBezTo>
                  <a:cubicBezTo>
                    <a:pt x="73932" y="11811"/>
                    <a:pt x="74118" y="11807"/>
                    <a:pt x="74292" y="11798"/>
                  </a:cubicBezTo>
                  <a:cubicBezTo>
                    <a:pt x="81077" y="11451"/>
                    <a:pt x="119945" y="4198"/>
                    <a:pt x="129006" y="4198"/>
                  </a:cubicBezTo>
                  <a:cubicBezTo>
                    <a:pt x="129112" y="4198"/>
                    <a:pt x="129214" y="4199"/>
                    <a:pt x="129312" y="4201"/>
                  </a:cubicBezTo>
                  <a:cubicBezTo>
                    <a:pt x="137761" y="4378"/>
                    <a:pt x="164957" y="10664"/>
                    <a:pt x="172526" y="10664"/>
                  </a:cubicBezTo>
                  <a:cubicBezTo>
                    <a:pt x="179919" y="10664"/>
                    <a:pt x="201751" y="6853"/>
                    <a:pt x="206866" y="5942"/>
                  </a:cubicBezTo>
                  <a:lnTo>
                    <a:pt x="206852" y="5056"/>
                  </a:lnTo>
                  <a:cubicBezTo>
                    <a:pt x="206412" y="5080"/>
                    <a:pt x="205892" y="5125"/>
                    <a:pt x="205302" y="5184"/>
                  </a:cubicBezTo>
                  <a:cubicBezTo>
                    <a:pt x="205542" y="4532"/>
                    <a:pt x="206064" y="2906"/>
                    <a:pt x="205426" y="2586"/>
                  </a:cubicBezTo>
                  <a:cubicBezTo>
                    <a:pt x="205158" y="2452"/>
                    <a:pt x="204858" y="2407"/>
                    <a:pt x="204577" y="2407"/>
                  </a:cubicBezTo>
                  <a:cubicBezTo>
                    <a:pt x="204016" y="2407"/>
                    <a:pt x="203531" y="2586"/>
                    <a:pt x="203531" y="2586"/>
                  </a:cubicBezTo>
                  <a:cubicBezTo>
                    <a:pt x="203531" y="2586"/>
                    <a:pt x="204576" y="1"/>
                    <a:pt x="2033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26"/>
            <p:cNvSpPr/>
            <p:nvPr/>
          </p:nvSpPr>
          <p:spPr>
            <a:xfrm>
              <a:off x="2378175" y="2863200"/>
              <a:ext cx="43625" cy="26250"/>
            </a:xfrm>
            <a:custGeom>
              <a:avLst/>
              <a:gdLst/>
              <a:ahLst/>
              <a:cxnLst/>
              <a:rect l="l" t="t" r="r" b="b"/>
              <a:pathLst>
                <a:path w="1745" h="1050" extrusionOk="0">
                  <a:moveTo>
                    <a:pt x="1265" y="0"/>
                  </a:moveTo>
                  <a:cubicBezTo>
                    <a:pt x="791" y="0"/>
                    <a:pt x="0" y="737"/>
                    <a:pt x="324" y="1001"/>
                  </a:cubicBezTo>
                  <a:cubicBezTo>
                    <a:pt x="365" y="1034"/>
                    <a:pt x="426" y="1049"/>
                    <a:pt x="500" y="1049"/>
                  </a:cubicBezTo>
                  <a:cubicBezTo>
                    <a:pt x="918" y="1049"/>
                    <a:pt x="1745" y="564"/>
                    <a:pt x="1540" y="159"/>
                  </a:cubicBezTo>
                  <a:cubicBezTo>
                    <a:pt x="1484" y="47"/>
                    <a:pt x="1384" y="0"/>
                    <a:pt x="126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26"/>
            <p:cNvSpPr/>
            <p:nvPr/>
          </p:nvSpPr>
          <p:spPr>
            <a:xfrm>
              <a:off x="2411950" y="2926900"/>
              <a:ext cx="28225" cy="16975"/>
            </a:xfrm>
            <a:custGeom>
              <a:avLst/>
              <a:gdLst/>
              <a:ahLst/>
              <a:cxnLst/>
              <a:rect l="l" t="t" r="r" b="b"/>
              <a:pathLst>
                <a:path w="1129" h="679" extrusionOk="0">
                  <a:moveTo>
                    <a:pt x="731" y="1"/>
                  </a:moveTo>
                  <a:cubicBezTo>
                    <a:pt x="417" y="1"/>
                    <a:pt x="1" y="435"/>
                    <a:pt x="259" y="628"/>
                  </a:cubicBezTo>
                  <a:cubicBezTo>
                    <a:pt x="305" y="662"/>
                    <a:pt x="371" y="678"/>
                    <a:pt x="445" y="678"/>
                  </a:cubicBezTo>
                  <a:cubicBezTo>
                    <a:pt x="729" y="678"/>
                    <a:pt x="1128" y="442"/>
                    <a:pt x="970" y="146"/>
                  </a:cubicBezTo>
                  <a:cubicBezTo>
                    <a:pt x="916" y="42"/>
                    <a:pt x="828" y="1"/>
                    <a:pt x="731"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26"/>
            <p:cNvSpPr/>
            <p:nvPr/>
          </p:nvSpPr>
          <p:spPr>
            <a:xfrm>
              <a:off x="2338500" y="2828700"/>
              <a:ext cx="16600" cy="10425"/>
            </a:xfrm>
            <a:custGeom>
              <a:avLst/>
              <a:gdLst/>
              <a:ahLst/>
              <a:cxnLst/>
              <a:rect l="l" t="t" r="r" b="b"/>
              <a:pathLst>
                <a:path w="664" h="417" extrusionOk="0">
                  <a:moveTo>
                    <a:pt x="415" y="1"/>
                  </a:moveTo>
                  <a:cubicBezTo>
                    <a:pt x="230" y="1"/>
                    <a:pt x="1" y="311"/>
                    <a:pt x="174" y="401"/>
                  </a:cubicBezTo>
                  <a:cubicBezTo>
                    <a:pt x="195" y="411"/>
                    <a:pt x="219" y="416"/>
                    <a:pt x="246" y="416"/>
                  </a:cubicBezTo>
                  <a:cubicBezTo>
                    <a:pt x="410" y="416"/>
                    <a:pt x="663" y="232"/>
                    <a:pt x="536" y="64"/>
                  </a:cubicBezTo>
                  <a:cubicBezTo>
                    <a:pt x="503" y="19"/>
                    <a:pt x="460" y="1"/>
                    <a:pt x="41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26"/>
            <p:cNvSpPr/>
            <p:nvPr/>
          </p:nvSpPr>
          <p:spPr>
            <a:xfrm>
              <a:off x="2486375" y="2855150"/>
              <a:ext cx="15750" cy="9225"/>
            </a:xfrm>
            <a:custGeom>
              <a:avLst/>
              <a:gdLst/>
              <a:ahLst/>
              <a:cxnLst/>
              <a:rect l="l" t="t" r="r" b="b"/>
              <a:pathLst>
                <a:path w="630" h="369" extrusionOk="0">
                  <a:moveTo>
                    <a:pt x="415" y="0"/>
                  </a:moveTo>
                  <a:cubicBezTo>
                    <a:pt x="237" y="0"/>
                    <a:pt x="0" y="198"/>
                    <a:pt x="124" y="321"/>
                  </a:cubicBezTo>
                  <a:cubicBezTo>
                    <a:pt x="157" y="354"/>
                    <a:pt x="213" y="369"/>
                    <a:pt x="275" y="369"/>
                  </a:cubicBezTo>
                  <a:cubicBezTo>
                    <a:pt x="433" y="369"/>
                    <a:pt x="629" y="270"/>
                    <a:pt x="570" y="104"/>
                  </a:cubicBezTo>
                  <a:cubicBezTo>
                    <a:pt x="543" y="29"/>
                    <a:pt x="484" y="0"/>
                    <a:pt x="41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26"/>
            <p:cNvSpPr/>
            <p:nvPr/>
          </p:nvSpPr>
          <p:spPr>
            <a:xfrm>
              <a:off x="2466975" y="2962075"/>
              <a:ext cx="15775" cy="9250"/>
            </a:xfrm>
            <a:custGeom>
              <a:avLst/>
              <a:gdLst/>
              <a:ahLst/>
              <a:cxnLst/>
              <a:rect l="l" t="t" r="r" b="b"/>
              <a:pathLst>
                <a:path w="631" h="370" extrusionOk="0">
                  <a:moveTo>
                    <a:pt x="416" y="1"/>
                  </a:moveTo>
                  <a:cubicBezTo>
                    <a:pt x="238" y="1"/>
                    <a:pt x="1" y="198"/>
                    <a:pt x="125" y="322"/>
                  </a:cubicBezTo>
                  <a:cubicBezTo>
                    <a:pt x="158" y="354"/>
                    <a:pt x="213" y="369"/>
                    <a:pt x="275" y="369"/>
                  </a:cubicBezTo>
                  <a:cubicBezTo>
                    <a:pt x="433" y="369"/>
                    <a:pt x="630" y="270"/>
                    <a:pt x="571" y="104"/>
                  </a:cubicBezTo>
                  <a:cubicBezTo>
                    <a:pt x="544" y="30"/>
                    <a:pt x="485" y="1"/>
                    <a:pt x="416"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26"/>
            <p:cNvSpPr/>
            <p:nvPr/>
          </p:nvSpPr>
          <p:spPr>
            <a:xfrm>
              <a:off x="6175850" y="2865275"/>
              <a:ext cx="33675" cy="35825"/>
            </a:xfrm>
            <a:custGeom>
              <a:avLst/>
              <a:gdLst/>
              <a:ahLst/>
              <a:cxnLst/>
              <a:rect l="l" t="t" r="r" b="b"/>
              <a:pathLst>
                <a:path w="1347" h="1433" extrusionOk="0">
                  <a:moveTo>
                    <a:pt x="726" y="0"/>
                  </a:moveTo>
                  <a:cubicBezTo>
                    <a:pt x="249" y="0"/>
                    <a:pt x="1" y="1190"/>
                    <a:pt x="267" y="1390"/>
                  </a:cubicBezTo>
                  <a:cubicBezTo>
                    <a:pt x="305" y="1419"/>
                    <a:pt x="346" y="1432"/>
                    <a:pt x="388" y="1432"/>
                  </a:cubicBezTo>
                  <a:cubicBezTo>
                    <a:pt x="806" y="1432"/>
                    <a:pt x="1346" y="135"/>
                    <a:pt x="793" y="8"/>
                  </a:cubicBezTo>
                  <a:cubicBezTo>
                    <a:pt x="770" y="3"/>
                    <a:pt x="748" y="0"/>
                    <a:pt x="726"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26"/>
            <p:cNvSpPr/>
            <p:nvPr/>
          </p:nvSpPr>
          <p:spPr>
            <a:xfrm>
              <a:off x="6033750" y="2929250"/>
              <a:ext cx="24775" cy="20875"/>
            </a:xfrm>
            <a:custGeom>
              <a:avLst/>
              <a:gdLst/>
              <a:ahLst/>
              <a:cxnLst/>
              <a:rect l="l" t="t" r="r" b="b"/>
              <a:pathLst>
                <a:path w="991" h="835" extrusionOk="0">
                  <a:moveTo>
                    <a:pt x="490" y="0"/>
                  </a:moveTo>
                  <a:cubicBezTo>
                    <a:pt x="185" y="0"/>
                    <a:pt x="1" y="561"/>
                    <a:pt x="155" y="757"/>
                  </a:cubicBezTo>
                  <a:cubicBezTo>
                    <a:pt x="198" y="811"/>
                    <a:pt x="250" y="834"/>
                    <a:pt x="306" y="834"/>
                  </a:cubicBezTo>
                  <a:cubicBezTo>
                    <a:pt x="596" y="834"/>
                    <a:pt x="991" y="218"/>
                    <a:pt x="620" y="33"/>
                  </a:cubicBezTo>
                  <a:cubicBezTo>
                    <a:pt x="575" y="11"/>
                    <a:pt x="531" y="0"/>
                    <a:pt x="490"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26"/>
            <p:cNvSpPr/>
            <p:nvPr/>
          </p:nvSpPr>
          <p:spPr>
            <a:xfrm>
              <a:off x="6279075" y="2773150"/>
              <a:ext cx="23775" cy="21400"/>
            </a:xfrm>
            <a:custGeom>
              <a:avLst/>
              <a:gdLst/>
              <a:ahLst/>
              <a:cxnLst/>
              <a:rect l="l" t="t" r="r" b="b"/>
              <a:pathLst>
                <a:path w="951" h="856" extrusionOk="0">
                  <a:moveTo>
                    <a:pt x="448" y="0"/>
                  </a:moveTo>
                  <a:cubicBezTo>
                    <a:pt x="118" y="0"/>
                    <a:pt x="0" y="621"/>
                    <a:pt x="188" y="799"/>
                  </a:cubicBezTo>
                  <a:cubicBezTo>
                    <a:pt x="230" y="838"/>
                    <a:pt x="275" y="856"/>
                    <a:pt x="321" y="856"/>
                  </a:cubicBezTo>
                  <a:cubicBezTo>
                    <a:pt x="617" y="856"/>
                    <a:pt x="951" y="151"/>
                    <a:pt x="542" y="16"/>
                  </a:cubicBezTo>
                  <a:cubicBezTo>
                    <a:pt x="509" y="5"/>
                    <a:pt x="478" y="0"/>
                    <a:pt x="4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26"/>
            <p:cNvSpPr/>
            <p:nvPr/>
          </p:nvSpPr>
          <p:spPr>
            <a:xfrm>
              <a:off x="6223825" y="2839625"/>
              <a:ext cx="12625" cy="12625"/>
            </a:xfrm>
            <a:custGeom>
              <a:avLst/>
              <a:gdLst/>
              <a:ahLst/>
              <a:cxnLst/>
              <a:rect l="l" t="t" r="r" b="b"/>
              <a:pathLst>
                <a:path w="505" h="505" extrusionOk="0">
                  <a:moveTo>
                    <a:pt x="225" y="1"/>
                  </a:moveTo>
                  <a:cubicBezTo>
                    <a:pt x="7" y="1"/>
                    <a:pt x="1" y="400"/>
                    <a:pt x="132" y="484"/>
                  </a:cubicBezTo>
                  <a:cubicBezTo>
                    <a:pt x="154" y="498"/>
                    <a:pt x="175" y="504"/>
                    <a:pt x="196" y="504"/>
                  </a:cubicBezTo>
                  <a:cubicBezTo>
                    <a:pt x="373" y="504"/>
                    <a:pt x="505" y="37"/>
                    <a:pt x="250" y="2"/>
                  </a:cubicBezTo>
                  <a:cubicBezTo>
                    <a:pt x="241" y="1"/>
                    <a:pt x="233" y="1"/>
                    <a:pt x="225"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26"/>
            <p:cNvSpPr/>
            <p:nvPr/>
          </p:nvSpPr>
          <p:spPr>
            <a:xfrm>
              <a:off x="6308050" y="2743050"/>
              <a:ext cx="12600" cy="12600"/>
            </a:xfrm>
            <a:custGeom>
              <a:avLst/>
              <a:gdLst/>
              <a:ahLst/>
              <a:cxnLst/>
              <a:rect l="l" t="t" r="r" b="b"/>
              <a:pathLst>
                <a:path w="504" h="504" extrusionOk="0">
                  <a:moveTo>
                    <a:pt x="224" y="1"/>
                  </a:moveTo>
                  <a:cubicBezTo>
                    <a:pt x="7" y="1"/>
                    <a:pt x="0" y="400"/>
                    <a:pt x="132" y="484"/>
                  </a:cubicBezTo>
                  <a:cubicBezTo>
                    <a:pt x="153" y="498"/>
                    <a:pt x="174" y="504"/>
                    <a:pt x="194" y="504"/>
                  </a:cubicBezTo>
                  <a:cubicBezTo>
                    <a:pt x="372" y="504"/>
                    <a:pt x="504" y="36"/>
                    <a:pt x="250" y="3"/>
                  </a:cubicBezTo>
                  <a:cubicBezTo>
                    <a:pt x="241" y="1"/>
                    <a:pt x="233" y="1"/>
                    <a:pt x="224"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26"/>
            <p:cNvSpPr/>
            <p:nvPr/>
          </p:nvSpPr>
          <p:spPr>
            <a:xfrm>
              <a:off x="6002550" y="2953550"/>
              <a:ext cx="13450" cy="12450"/>
            </a:xfrm>
            <a:custGeom>
              <a:avLst/>
              <a:gdLst/>
              <a:ahLst/>
              <a:cxnLst/>
              <a:rect l="l" t="t" r="r" b="b"/>
              <a:pathLst>
                <a:path w="538" h="498" extrusionOk="0">
                  <a:moveTo>
                    <a:pt x="248" y="0"/>
                  </a:moveTo>
                  <a:cubicBezTo>
                    <a:pt x="52" y="0"/>
                    <a:pt x="0" y="369"/>
                    <a:pt x="114" y="469"/>
                  </a:cubicBezTo>
                  <a:cubicBezTo>
                    <a:pt x="138" y="489"/>
                    <a:pt x="162" y="498"/>
                    <a:pt x="187" y="498"/>
                  </a:cubicBezTo>
                  <a:cubicBezTo>
                    <a:pt x="359" y="498"/>
                    <a:pt x="537" y="72"/>
                    <a:pt x="296" y="7"/>
                  </a:cubicBezTo>
                  <a:cubicBezTo>
                    <a:pt x="279" y="3"/>
                    <a:pt x="263" y="0"/>
                    <a:pt x="248"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26"/>
            <p:cNvSpPr/>
            <p:nvPr/>
          </p:nvSpPr>
          <p:spPr>
            <a:xfrm>
              <a:off x="1501500" y="2993375"/>
              <a:ext cx="469225" cy="92475"/>
            </a:xfrm>
            <a:custGeom>
              <a:avLst/>
              <a:gdLst/>
              <a:ahLst/>
              <a:cxnLst/>
              <a:rect l="l" t="t" r="r" b="b"/>
              <a:pathLst>
                <a:path w="18769" h="3699" extrusionOk="0">
                  <a:moveTo>
                    <a:pt x="18570" y="1"/>
                  </a:moveTo>
                  <a:cubicBezTo>
                    <a:pt x="18563" y="1"/>
                    <a:pt x="18556" y="1"/>
                    <a:pt x="18549" y="2"/>
                  </a:cubicBezTo>
                  <a:cubicBezTo>
                    <a:pt x="12072" y="799"/>
                    <a:pt x="282" y="3309"/>
                    <a:pt x="164" y="3333"/>
                  </a:cubicBezTo>
                  <a:cubicBezTo>
                    <a:pt x="64" y="3355"/>
                    <a:pt x="1" y="3451"/>
                    <a:pt x="22" y="3552"/>
                  </a:cubicBezTo>
                  <a:cubicBezTo>
                    <a:pt x="41" y="3641"/>
                    <a:pt x="117" y="3698"/>
                    <a:pt x="203" y="3698"/>
                  </a:cubicBezTo>
                  <a:cubicBezTo>
                    <a:pt x="217" y="3698"/>
                    <a:pt x="229" y="3697"/>
                    <a:pt x="241" y="3695"/>
                  </a:cubicBezTo>
                  <a:cubicBezTo>
                    <a:pt x="360" y="3669"/>
                    <a:pt x="12135" y="1160"/>
                    <a:pt x="18594" y="368"/>
                  </a:cubicBezTo>
                  <a:cubicBezTo>
                    <a:pt x="18695" y="357"/>
                    <a:pt x="18768" y="264"/>
                    <a:pt x="18756" y="163"/>
                  </a:cubicBezTo>
                  <a:cubicBezTo>
                    <a:pt x="18741" y="69"/>
                    <a:pt x="18663" y="1"/>
                    <a:pt x="18570"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26"/>
            <p:cNvSpPr/>
            <p:nvPr/>
          </p:nvSpPr>
          <p:spPr>
            <a:xfrm>
              <a:off x="1392350" y="3108225"/>
              <a:ext cx="219625" cy="52300"/>
            </a:xfrm>
            <a:custGeom>
              <a:avLst/>
              <a:gdLst/>
              <a:ahLst/>
              <a:cxnLst/>
              <a:rect l="l" t="t" r="r" b="b"/>
              <a:pathLst>
                <a:path w="8785" h="2092" extrusionOk="0">
                  <a:moveTo>
                    <a:pt x="8585" y="0"/>
                  </a:moveTo>
                  <a:cubicBezTo>
                    <a:pt x="8576" y="0"/>
                    <a:pt x="8567" y="1"/>
                    <a:pt x="8557" y="2"/>
                  </a:cubicBezTo>
                  <a:cubicBezTo>
                    <a:pt x="4803" y="571"/>
                    <a:pt x="204" y="1715"/>
                    <a:pt x="159" y="1728"/>
                  </a:cubicBezTo>
                  <a:cubicBezTo>
                    <a:pt x="61" y="1753"/>
                    <a:pt x="1" y="1852"/>
                    <a:pt x="25" y="1951"/>
                  </a:cubicBezTo>
                  <a:cubicBezTo>
                    <a:pt x="47" y="2034"/>
                    <a:pt x="123" y="2091"/>
                    <a:pt x="204" y="2091"/>
                  </a:cubicBezTo>
                  <a:cubicBezTo>
                    <a:pt x="220" y="2091"/>
                    <a:pt x="234" y="2088"/>
                    <a:pt x="249" y="2085"/>
                  </a:cubicBezTo>
                  <a:cubicBezTo>
                    <a:pt x="296" y="2073"/>
                    <a:pt x="4876" y="931"/>
                    <a:pt x="8613" y="367"/>
                  </a:cubicBezTo>
                  <a:cubicBezTo>
                    <a:pt x="8714" y="352"/>
                    <a:pt x="8784" y="258"/>
                    <a:pt x="8769" y="157"/>
                  </a:cubicBezTo>
                  <a:cubicBezTo>
                    <a:pt x="8754" y="63"/>
                    <a:pt x="8676" y="0"/>
                    <a:pt x="8585"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26"/>
            <p:cNvSpPr/>
            <p:nvPr/>
          </p:nvSpPr>
          <p:spPr>
            <a:xfrm>
              <a:off x="2794100" y="3121575"/>
              <a:ext cx="432825" cy="43725"/>
            </a:xfrm>
            <a:custGeom>
              <a:avLst/>
              <a:gdLst/>
              <a:ahLst/>
              <a:cxnLst/>
              <a:rect l="l" t="t" r="r" b="b"/>
              <a:pathLst>
                <a:path w="17313" h="1749" extrusionOk="0">
                  <a:moveTo>
                    <a:pt x="199" y="1"/>
                  </a:moveTo>
                  <a:cubicBezTo>
                    <a:pt x="111" y="1"/>
                    <a:pt x="33" y="65"/>
                    <a:pt x="18" y="153"/>
                  </a:cubicBezTo>
                  <a:cubicBezTo>
                    <a:pt x="1" y="254"/>
                    <a:pt x="69" y="349"/>
                    <a:pt x="167" y="366"/>
                  </a:cubicBezTo>
                  <a:cubicBezTo>
                    <a:pt x="499" y="425"/>
                    <a:pt x="8135" y="1748"/>
                    <a:pt x="10789" y="1748"/>
                  </a:cubicBezTo>
                  <a:cubicBezTo>
                    <a:pt x="10861" y="1748"/>
                    <a:pt x="10931" y="1748"/>
                    <a:pt x="10996" y="1745"/>
                  </a:cubicBezTo>
                  <a:cubicBezTo>
                    <a:pt x="13431" y="1669"/>
                    <a:pt x="17112" y="906"/>
                    <a:pt x="17150" y="899"/>
                  </a:cubicBezTo>
                  <a:cubicBezTo>
                    <a:pt x="17249" y="877"/>
                    <a:pt x="17313" y="781"/>
                    <a:pt x="17294" y="681"/>
                  </a:cubicBezTo>
                  <a:cubicBezTo>
                    <a:pt x="17276" y="595"/>
                    <a:pt x="17197" y="537"/>
                    <a:pt x="17112" y="537"/>
                  </a:cubicBezTo>
                  <a:cubicBezTo>
                    <a:pt x="17100" y="537"/>
                    <a:pt x="17088" y="538"/>
                    <a:pt x="17077" y="540"/>
                  </a:cubicBezTo>
                  <a:cubicBezTo>
                    <a:pt x="17039" y="548"/>
                    <a:pt x="13389" y="1302"/>
                    <a:pt x="10985" y="1379"/>
                  </a:cubicBezTo>
                  <a:cubicBezTo>
                    <a:pt x="10924" y="1380"/>
                    <a:pt x="10860" y="1381"/>
                    <a:pt x="10792" y="1381"/>
                  </a:cubicBezTo>
                  <a:cubicBezTo>
                    <a:pt x="8175" y="1381"/>
                    <a:pt x="312" y="16"/>
                    <a:pt x="232" y="4"/>
                  </a:cubicBezTo>
                  <a:cubicBezTo>
                    <a:pt x="221" y="2"/>
                    <a:pt x="210" y="1"/>
                    <a:pt x="199"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26"/>
            <p:cNvSpPr/>
            <p:nvPr/>
          </p:nvSpPr>
          <p:spPr>
            <a:xfrm>
              <a:off x="3986200" y="2957025"/>
              <a:ext cx="465025" cy="68550"/>
            </a:xfrm>
            <a:custGeom>
              <a:avLst/>
              <a:gdLst/>
              <a:ahLst/>
              <a:cxnLst/>
              <a:rect l="l" t="t" r="r" b="b"/>
              <a:pathLst>
                <a:path w="18601" h="2742" extrusionOk="0">
                  <a:moveTo>
                    <a:pt x="18409" y="0"/>
                  </a:moveTo>
                  <a:cubicBezTo>
                    <a:pt x="14766" y="75"/>
                    <a:pt x="314" y="2350"/>
                    <a:pt x="168" y="2374"/>
                  </a:cubicBezTo>
                  <a:cubicBezTo>
                    <a:pt x="67" y="2389"/>
                    <a:pt x="1" y="2485"/>
                    <a:pt x="16" y="2586"/>
                  </a:cubicBezTo>
                  <a:cubicBezTo>
                    <a:pt x="29" y="2677"/>
                    <a:pt x="109" y="2742"/>
                    <a:pt x="198" y="2742"/>
                  </a:cubicBezTo>
                  <a:cubicBezTo>
                    <a:pt x="207" y="2742"/>
                    <a:pt x="218" y="2742"/>
                    <a:pt x="227" y="2739"/>
                  </a:cubicBezTo>
                  <a:cubicBezTo>
                    <a:pt x="373" y="2715"/>
                    <a:pt x="14798" y="445"/>
                    <a:pt x="18417" y="368"/>
                  </a:cubicBezTo>
                  <a:cubicBezTo>
                    <a:pt x="18520" y="367"/>
                    <a:pt x="18600" y="281"/>
                    <a:pt x="18597" y="181"/>
                  </a:cubicBezTo>
                  <a:cubicBezTo>
                    <a:pt x="18596" y="80"/>
                    <a:pt x="18515" y="0"/>
                    <a:pt x="18414"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26"/>
            <p:cNvSpPr/>
            <p:nvPr/>
          </p:nvSpPr>
          <p:spPr>
            <a:xfrm>
              <a:off x="5174425" y="3073750"/>
              <a:ext cx="331200" cy="53225"/>
            </a:xfrm>
            <a:custGeom>
              <a:avLst/>
              <a:gdLst/>
              <a:ahLst/>
              <a:cxnLst/>
              <a:rect l="l" t="t" r="r" b="b"/>
              <a:pathLst>
                <a:path w="13248" h="2129" extrusionOk="0">
                  <a:moveTo>
                    <a:pt x="201" y="0"/>
                  </a:moveTo>
                  <a:cubicBezTo>
                    <a:pt x="114" y="0"/>
                    <a:pt x="37" y="61"/>
                    <a:pt x="19" y="149"/>
                  </a:cubicBezTo>
                  <a:cubicBezTo>
                    <a:pt x="0" y="250"/>
                    <a:pt x="65" y="345"/>
                    <a:pt x="165" y="365"/>
                  </a:cubicBezTo>
                  <a:cubicBezTo>
                    <a:pt x="244" y="381"/>
                    <a:pt x="8194" y="1901"/>
                    <a:pt x="13049" y="2128"/>
                  </a:cubicBezTo>
                  <a:lnTo>
                    <a:pt x="13058" y="2128"/>
                  </a:lnTo>
                  <a:cubicBezTo>
                    <a:pt x="13156" y="2128"/>
                    <a:pt x="13237" y="2051"/>
                    <a:pt x="13243" y="1951"/>
                  </a:cubicBezTo>
                  <a:cubicBezTo>
                    <a:pt x="13248" y="1852"/>
                    <a:pt x="13170" y="1765"/>
                    <a:pt x="13066" y="1762"/>
                  </a:cubicBezTo>
                  <a:cubicBezTo>
                    <a:pt x="8239" y="1533"/>
                    <a:pt x="314" y="19"/>
                    <a:pt x="235" y="3"/>
                  </a:cubicBezTo>
                  <a:cubicBezTo>
                    <a:pt x="223" y="1"/>
                    <a:pt x="212" y="0"/>
                    <a:pt x="201"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26"/>
            <p:cNvSpPr/>
            <p:nvPr/>
          </p:nvSpPr>
          <p:spPr>
            <a:xfrm>
              <a:off x="5036600" y="3079475"/>
              <a:ext cx="155475" cy="36050"/>
            </a:xfrm>
            <a:custGeom>
              <a:avLst/>
              <a:gdLst/>
              <a:ahLst/>
              <a:cxnLst/>
              <a:rect l="l" t="t" r="r" b="b"/>
              <a:pathLst>
                <a:path w="6219" h="1442" extrusionOk="0">
                  <a:moveTo>
                    <a:pt x="202" y="1"/>
                  </a:moveTo>
                  <a:cubicBezTo>
                    <a:pt x="115" y="1"/>
                    <a:pt x="37" y="63"/>
                    <a:pt x="21" y="150"/>
                  </a:cubicBezTo>
                  <a:cubicBezTo>
                    <a:pt x="1" y="251"/>
                    <a:pt x="68" y="348"/>
                    <a:pt x="165" y="368"/>
                  </a:cubicBezTo>
                  <a:cubicBezTo>
                    <a:pt x="197" y="372"/>
                    <a:pt x="3336" y="984"/>
                    <a:pt x="5987" y="1439"/>
                  </a:cubicBezTo>
                  <a:cubicBezTo>
                    <a:pt x="5996" y="1441"/>
                    <a:pt x="6009" y="1441"/>
                    <a:pt x="6018" y="1441"/>
                  </a:cubicBezTo>
                  <a:cubicBezTo>
                    <a:pt x="6105" y="1441"/>
                    <a:pt x="6184" y="1377"/>
                    <a:pt x="6200" y="1287"/>
                  </a:cubicBezTo>
                  <a:cubicBezTo>
                    <a:pt x="6218" y="1186"/>
                    <a:pt x="6150" y="1092"/>
                    <a:pt x="6051" y="1076"/>
                  </a:cubicBezTo>
                  <a:cubicBezTo>
                    <a:pt x="3404" y="621"/>
                    <a:pt x="270" y="12"/>
                    <a:pt x="238" y="4"/>
                  </a:cubicBezTo>
                  <a:cubicBezTo>
                    <a:pt x="226" y="2"/>
                    <a:pt x="214" y="1"/>
                    <a:pt x="202"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26"/>
            <p:cNvSpPr/>
            <p:nvPr/>
          </p:nvSpPr>
          <p:spPr>
            <a:xfrm>
              <a:off x="5916900" y="3041200"/>
              <a:ext cx="273975" cy="51375"/>
            </a:xfrm>
            <a:custGeom>
              <a:avLst/>
              <a:gdLst/>
              <a:ahLst/>
              <a:cxnLst/>
              <a:rect l="l" t="t" r="r" b="b"/>
              <a:pathLst>
                <a:path w="10959" h="2055" extrusionOk="0">
                  <a:moveTo>
                    <a:pt x="10758" y="1"/>
                  </a:moveTo>
                  <a:cubicBezTo>
                    <a:pt x="10747" y="1"/>
                    <a:pt x="10735" y="2"/>
                    <a:pt x="10724" y="4"/>
                  </a:cubicBezTo>
                  <a:cubicBezTo>
                    <a:pt x="6870" y="759"/>
                    <a:pt x="238" y="1677"/>
                    <a:pt x="171" y="1686"/>
                  </a:cubicBezTo>
                  <a:cubicBezTo>
                    <a:pt x="70" y="1700"/>
                    <a:pt x="0" y="1793"/>
                    <a:pt x="14" y="1894"/>
                  </a:cubicBezTo>
                  <a:cubicBezTo>
                    <a:pt x="28" y="1987"/>
                    <a:pt x="106" y="2054"/>
                    <a:pt x="196" y="2054"/>
                  </a:cubicBezTo>
                  <a:cubicBezTo>
                    <a:pt x="204" y="2054"/>
                    <a:pt x="213" y="2054"/>
                    <a:pt x="221" y="2051"/>
                  </a:cubicBezTo>
                  <a:cubicBezTo>
                    <a:pt x="288" y="2042"/>
                    <a:pt x="6929" y="1124"/>
                    <a:pt x="10794" y="366"/>
                  </a:cubicBezTo>
                  <a:cubicBezTo>
                    <a:pt x="10895" y="347"/>
                    <a:pt x="10958" y="249"/>
                    <a:pt x="10938" y="148"/>
                  </a:cubicBezTo>
                  <a:cubicBezTo>
                    <a:pt x="10923" y="62"/>
                    <a:pt x="10845" y="1"/>
                    <a:pt x="10758" y="1"/>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26"/>
            <p:cNvSpPr/>
            <p:nvPr/>
          </p:nvSpPr>
          <p:spPr>
            <a:xfrm>
              <a:off x="2652450" y="3136925"/>
              <a:ext cx="216650" cy="44450"/>
            </a:xfrm>
            <a:custGeom>
              <a:avLst/>
              <a:gdLst/>
              <a:ahLst/>
              <a:cxnLst/>
              <a:rect l="l" t="t" r="r" b="b"/>
              <a:pathLst>
                <a:path w="8666" h="1778" extrusionOk="0">
                  <a:moveTo>
                    <a:pt x="199" y="0"/>
                  </a:moveTo>
                  <a:cubicBezTo>
                    <a:pt x="112" y="0"/>
                    <a:pt x="34" y="64"/>
                    <a:pt x="19" y="153"/>
                  </a:cubicBezTo>
                  <a:cubicBezTo>
                    <a:pt x="0" y="254"/>
                    <a:pt x="69" y="348"/>
                    <a:pt x="170" y="365"/>
                  </a:cubicBezTo>
                  <a:cubicBezTo>
                    <a:pt x="224" y="376"/>
                    <a:pt x="5713" y="1321"/>
                    <a:pt x="8437" y="1776"/>
                  </a:cubicBezTo>
                  <a:cubicBezTo>
                    <a:pt x="8447" y="1777"/>
                    <a:pt x="8458" y="1777"/>
                    <a:pt x="8469" y="1777"/>
                  </a:cubicBezTo>
                  <a:cubicBezTo>
                    <a:pt x="8557" y="1777"/>
                    <a:pt x="8635" y="1714"/>
                    <a:pt x="8650" y="1624"/>
                  </a:cubicBezTo>
                  <a:cubicBezTo>
                    <a:pt x="8666" y="1521"/>
                    <a:pt x="8597" y="1426"/>
                    <a:pt x="8496" y="1411"/>
                  </a:cubicBezTo>
                  <a:cubicBezTo>
                    <a:pt x="5774" y="956"/>
                    <a:pt x="286" y="13"/>
                    <a:pt x="232" y="4"/>
                  </a:cubicBezTo>
                  <a:cubicBezTo>
                    <a:pt x="221" y="1"/>
                    <a:pt x="210" y="0"/>
                    <a:pt x="199"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26"/>
            <p:cNvSpPr/>
            <p:nvPr/>
          </p:nvSpPr>
          <p:spPr>
            <a:xfrm>
              <a:off x="1221450" y="2925175"/>
              <a:ext cx="5175775" cy="304775"/>
            </a:xfrm>
            <a:custGeom>
              <a:avLst/>
              <a:gdLst/>
              <a:ahLst/>
              <a:cxnLst/>
              <a:rect l="l" t="t" r="r" b="b"/>
              <a:pathLst>
                <a:path w="207031" h="12191" extrusionOk="0">
                  <a:moveTo>
                    <a:pt x="130121" y="1"/>
                  </a:moveTo>
                  <a:cubicBezTo>
                    <a:pt x="120993" y="1"/>
                    <a:pt x="81075" y="6763"/>
                    <a:pt x="74293" y="7110"/>
                  </a:cubicBezTo>
                  <a:cubicBezTo>
                    <a:pt x="74113" y="7119"/>
                    <a:pt x="73918" y="7123"/>
                    <a:pt x="73710" y="7123"/>
                  </a:cubicBezTo>
                  <a:cubicBezTo>
                    <a:pt x="65972" y="7123"/>
                    <a:pt x="39256" y="944"/>
                    <a:pt x="32570" y="771"/>
                  </a:cubicBezTo>
                  <a:cubicBezTo>
                    <a:pt x="32458" y="768"/>
                    <a:pt x="32342" y="767"/>
                    <a:pt x="32222" y="767"/>
                  </a:cubicBezTo>
                  <a:cubicBezTo>
                    <a:pt x="25341" y="767"/>
                    <a:pt x="5810" y="5443"/>
                    <a:pt x="665" y="5443"/>
                  </a:cubicBezTo>
                  <a:cubicBezTo>
                    <a:pt x="406" y="5443"/>
                    <a:pt x="184" y="5431"/>
                    <a:pt x="1" y="5406"/>
                  </a:cubicBezTo>
                  <a:lnTo>
                    <a:pt x="1" y="5406"/>
                  </a:lnTo>
                  <a:lnTo>
                    <a:pt x="703" y="12190"/>
                  </a:lnTo>
                  <a:lnTo>
                    <a:pt x="207030" y="12190"/>
                  </a:lnTo>
                  <a:lnTo>
                    <a:pt x="206853" y="1955"/>
                  </a:lnTo>
                  <a:cubicBezTo>
                    <a:pt x="200870" y="2307"/>
                    <a:pt x="180096" y="5974"/>
                    <a:pt x="172525" y="5974"/>
                  </a:cubicBezTo>
                  <a:cubicBezTo>
                    <a:pt x="164955" y="5974"/>
                    <a:pt x="138900" y="181"/>
                    <a:pt x="130450" y="4"/>
                  </a:cubicBezTo>
                  <a:cubicBezTo>
                    <a:pt x="130345" y="2"/>
                    <a:pt x="130236" y="1"/>
                    <a:pt x="13012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26"/>
            <p:cNvSpPr/>
            <p:nvPr/>
          </p:nvSpPr>
          <p:spPr>
            <a:xfrm>
              <a:off x="1221450" y="2925175"/>
              <a:ext cx="5175775" cy="304775"/>
            </a:xfrm>
            <a:custGeom>
              <a:avLst/>
              <a:gdLst/>
              <a:ahLst/>
              <a:cxnLst/>
              <a:rect l="l" t="t" r="r" b="b"/>
              <a:pathLst>
                <a:path w="207031" h="12191" extrusionOk="0">
                  <a:moveTo>
                    <a:pt x="130121" y="1"/>
                  </a:moveTo>
                  <a:cubicBezTo>
                    <a:pt x="120993" y="1"/>
                    <a:pt x="81075" y="6763"/>
                    <a:pt x="74293" y="7110"/>
                  </a:cubicBezTo>
                  <a:cubicBezTo>
                    <a:pt x="74113" y="7119"/>
                    <a:pt x="73918" y="7123"/>
                    <a:pt x="73710" y="7123"/>
                  </a:cubicBezTo>
                  <a:cubicBezTo>
                    <a:pt x="65972" y="7123"/>
                    <a:pt x="39256" y="944"/>
                    <a:pt x="32570" y="771"/>
                  </a:cubicBezTo>
                  <a:cubicBezTo>
                    <a:pt x="32458" y="768"/>
                    <a:pt x="32342" y="767"/>
                    <a:pt x="32222" y="767"/>
                  </a:cubicBezTo>
                  <a:cubicBezTo>
                    <a:pt x="25341" y="767"/>
                    <a:pt x="5810" y="5443"/>
                    <a:pt x="665" y="5443"/>
                  </a:cubicBezTo>
                  <a:cubicBezTo>
                    <a:pt x="406" y="5443"/>
                    <a:pt x="184" y="5431"/>
                    <a:pt x="1" y="5406"/>
                  </a:cubicBezTo>
                  <a:lnTo>
                    <a:pt x="1" y="5406"/>
                  </a:lnTo>
                  <a:lnTo>
                    <a:pt x="703" y="12190"/>
                  </a:lnTo>
                  <a:lnTo>
                    <a:pt x="207030" y="12190"/>
                  </a:lnTo>
                  <a:lnTo>
                    <a:pt x="206853" y="1955"/>
                  </a:lnTo>
                  <a:cubicBezTo>
                    <a:pt x="200870" y="2307"/>
                    <a:pt x="180096" y="5974"/>
                    <a:pt x="172525" y="5974"/>
                  </a:cubicBezTo>
                  <a:cubicBezTo>
                    <a:pt x="164955" y="5974"/>
                    <a:pt x="138900" y="181"/>
                    <a:pt x="130450" y="4"/>
                  </a:cubicBezTo>
                  <a:cubicBezTo>
                    <a:pt x="130345" y="2"/>
                    <a:pt x="130236" y="1"/>
                    <a:pt x="130121" y="1"/>
                  </a:cubicBezTo>
                  <a:close/>
                </a:path>
              </a:pathLst>
            </a:custGeom>
            <a:solidFill>
              <a:srgbClr val="FFFFFF">
                <a:alpha val="360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26"/>
            <p:cNvSpPr/>
            <p:nvPr/>
          </p:nvSpPr>
          <p:spPr>
            <a:xfrm>
              <a:off x="1221525" y="2825675"/>
              <a:ext cx="5171650" cy="295300"/>
            </a:xfrm>
            <a:custGeom>
              <a:avLst/>
              <a:gdLst/>
              <a:ahLst/>
              <a:cxnLst/>
              <a:rect l="l" t="t" r="r" b="b"/>
              <a:pathLst>
                <a:path w="206866" h="11812" extrusionOk="0">
                  <a:moveTo>
                    <a:pt x="14537" y="6436"/>
                  </a:moveTo>
                  <a:cubicBezTo>
                    <a:pt x="14515" y="6438"/>
                    <a:pt x="14503" y="6439"/>
                    <a:pt x="14503" y="6439"/>
                  </a:cubicBezTo>
                  <a:cubicBezTo>
                    <a:pt x="14514" y="6438"/>
                    <a:pt x="14526" y="6437"/>
                    <a:pt x="14537" y="6436"/>
                  </a:cubicBezTo>
                  <a:close/>
                  <a:moveTo>
                    <a:pt x="203328" y="1"/>
                  </a:moveTo>
                  <a:cubicBezTo>
                    <a:pt x="203301" y="1"/>
                    <a:pt x="203273" y="2"/>
                    <a:pt x="203244" y="4"/>
                  </a:cubicBezTo>
                  <a:cubicBezTo>
                    <a:pt x="201757" y="129"/>
                    <a:pt x="201462" y="2070"/>
                    <a:pt x="199914" y="3448"/>
                  </a:cubicBezTo>
                  <a:cubicBezTo>
                    <a:pt x="197879" y="5257"/>
                    <a:pt x="196528" y="5343"/>
                    <a:pt x="196528" y="5343"/>
                  </a:cubicBezTo>
                  <a:cubicBezTo>
                    <a:pt x="196528" y="5343"/>
                    <a:pt x="197054" y="4188"/>
                    <a:pt x="196243" y="4188"/>
                  </a:cubicBezTo>
                  <a:cubicBezTo>
                    <a:pt x="196206" y="4188"/>
                    <a:pt x="196167" y="4190"/>
                    <a:pt x="196125" y="4195"/>
                  </a:cubicBezTo>
                  <a:cubicBezTo>
                    <a:pt x="195153" y="4310"/>
                    <a:pt x="193836" y="6702"/>
                    <a:pt x="184577" y="7969"/>
                  </a:cubicBezTo>
                  <a:cubicBezTo>
                    <a:pt x="179715" y="8598"/>
                    <a:pt x="175258" y="9077"/>
                    <a:pt x="172524" y="9077"/>
                  </a:cubicBezTo>
                  <a:cubicBezTo>
                    <a:pt x="164954" y="9077"/>
                    <a:pt x="138898" y="3283"/>
                    <a:pt x="130449" y="3106"/>
                  </a:cubicBezTo>
                  <a:cubicBezTo>
                    <a:pt x="130343" y="3104"/>
                    <a:pt x="130232" y="3103"/>
                    <a:pt x="130115" y="3103"/>
                  </a:cubicBezTo>
                  <a:cubicBezTo>
                    <a:pt x="125011" y="3103"/>
                    <a:pt x="110302" y="5214"/>
                    <a:pt x="97130" y="7137"/>
                  </a:cubicBezTo>
                  <a:cubicBezTo>
                    <a:pt x="96803" y="6936"/>
                    <a:pt x="96166" y="6697"/>
                    <a:pt x="94981" y="6665"/>
                  </a:cubicBezTo>
                  <a:cubicBezTo>
                    <a:pt x="94951" y="6664"/>
                    <a:pt x="94920" y="6663"/>
                    <a:pt x="94888" y="6663"/>
                  </a:cubicBezTo>
                  <a:cubicBezTo>
                    <a:pt x="92721" y="6663"/>
                    <a:pt x="86197" y="8560"/>
                    <a:pt x="86197" y="8560"/>
                  </a:cubicBezTo>
                  <a:cubicBezTo>
                    <a:pt x="86197" y="8560"/>
                    <a:pt x="86312" y="7757"/>
                    <a:pt x="85222" y="7701"/>
                  </a:cubicBezTo>
                  <a:cubicBezTo>
                    <a:pt x="85209" y="7700"/>
                    <a:pt x="85195" y="7700"/>
                    <a:pt x="85181" y="7700"/>
                  </a:cubicBezTo>
                  <a:cubicBezTo>
                    <a:pt x="83959" y="7700"/>
                    <a:pt x="76809" y="10056"/>
                    <a:pt x="74289" y="10212"/>
                  </a:cubicBezTo>
                  <a:cubicBezTo>
                    <a:pt x="74109" y="10221"/>
                    <a:pt x="73915" y="10226"/>
                    <a:pt x="73708" y="10226"/>
                  </a:cubicBezTo>
                  <a:cubicBezTo>
                    <a:pt x="69084" y="10226"/>
                    <a:pt x="57672" y="8017"/>
                    <a:pt x="47814" y="6203"/>
                  </a:cubicBezTo>
                  <a:cubicBezTo>
                    <a:pt x="47743" y="5274"/>
                    <a:pt x="46578" y="5162"/>
                    <a:pt x="46020" y="5162"/>
                  </a:cubicBezTo>
                  <a:cubicBezTo>
                    <a:pt x="45844" y="5162"/>
                    <a:pt x="45728" y="5174"/>
                    <a:pt x="45728" y="5174"/>
                  </a:cubicBezTo>
                  <a:cubicBezTo>
                    <a:pt x="45728" y="5174"/>
                    <a:pt x="46820" y="4256"/>
                    <a:pt x="45902" y="3853"/>
                  </a:cubicBezTo>
                  <a:cubicBezTo>
                    <a:pt x="45623" y="3732"/>
                    <a:pt x="45333" y="3689"/>
                    <a:pt x="45065" y="3689"/>
                  </a:cubicBezTo>
                  <a:cubicBezTo>
                    <a:pt x="44451" y="3689"/>
                    <a:pt x="43950" y="3912"/>
                    <a:pt x="43950" y="3912"/>
                  </a:cubicBezTo>
                  <a:cubicBezTo>
                    <a:pt x="43950" y="3912"/>
                    <a:pt x="45959" y="2362"/>
                    <a:pt x="43777" y="1673"/>
                  </a:cubicBezTo>
                  <a:cubicBezTo>
                    <a:pt x="43510" y="1588"/>
                    <a:pt x="43148" y="1552"/>
                    <a:pt x="42718" y="1552"/>
                  </a:cubicBezTo>
                  <a:cubicBezTo>
                    <a:pt x="39631" y="1552"/>
                    <a:pt x="33043" y="3454"/>
                    <a:pt x="33043" y="3454"/>
                  </a:cubicBezTo>
                  <a:cubicBezTo>
                    <a:pt x="33043" y="3454"/>
                    <a:pt x="33386" y="2709"/>
                    <a:pt x="32182" y="2650"/>
                  </a:cubicBezTo>
                  <a:cubicBezTo>
                    <a:pt x="32172" y="2649"/>
                    <a:pt x="32160" y="2649"/>
                    <a:pt x="32148" y="2649"/>
                  </a:cubicBezTo>
                  <a:cubicBezTo>
                    <a:pt x="31066" y="2649"/>
                    <a:pt x="23738" y="4612"/>
                    <a:pt x="18312" y="5753"/>
                  </a:cubicBezTo>
                  <a:cubicBezTo>
                    <a:pt x="17094" y="5972"/>
                    <a:pt x="15870" y="6196"/>
                    <a:pt x="14660" y="6419"/>
                  </a:cubicBezTo>
                  <a:cubicBezTo>
                    <a:pt x="14619" y="6424"/>
                    <a:pt x="14577" y="6431"/>
                    <a:pt x="14537" y="6436"/>
                  </a:cubicBezTo>
                  <a:lnTo>
                    <a:pt x="14537" y="6436"/>
                  </a:lnTo>
                  <a:cubicBezTo>
                    <a:pt x="14559" y="6433"/>
                    <a:pt x="14591" y="6429"/>
                    <a:pt x="14632" y="6424"/>
                  </a:cubicBezTo>
                  <a:lnTo>
                    <a:pt x="14632" y="6424"/>
                  </a:lnTo>
                  <a:cubicBezTo>
                    <a:pt x="8669" y="7518"/>
                    <a:pt x="3078" y="8550"/>
                    <a:pt x="663" y="8550"/>
                  </a:cubicBezTo>
                  <a:cubicBezTo>
                    <a:pt x="405" y="8550"/>
                    <a:pt x="183" y="8538"/>
                    <a:pt x="1" y="8513"/>
                  </a:cubicBezTo>
                  <a:lnTo>
                    <a:pt x="1" y="8513"/>
                  </a:lnTo>
                  <a:lnTo>
                    <a:pt x="169" y="10116"/>
                  </a:lnTo>
                  <a:cubicBezTo>
                    <a:pt x="358" y="10138"/>
                    <a:pt x="580" y="10148"/>
                    <a:pt x="833" y="10148"/>
                  </a:cubicBezTo>
                  <a:cubicBezTo>
                    <a:pt x="6348" y="10148"/>
                    <a:pt x="26312" y="5174"/>
                    <a:pt x="33126" y="5174"/>
                  </a:cubicBezTo>
                  <a:cubicBezTo>
                    <a:pt x="33238" y="5174"/>
                    <a:pt x="33345" y="5176"/>
                    <a:pt x="33450" y="5178"/>
                  </a:cubicBezTo>
                  <a:cubicBezTo>
                    <a:pt x="40141" y="5351"/>
                    <a:pt x="66069" y="11811"/>
                    <a:pt x="73733" y="11811"/>
                  </a:cubicBezTo>
                  <a:cubicBezTo>
                    <a:pt x="73932" y="11811"/>
                    <a:pt x="74118" y="11807"/>
                    <a:pt x="74292" y="11798"/>
                  </a:cubicBezTo>
                  <a:cubicBezTo>
                    <a:pt x="81077" y="11451"/>
                    <a:pt x="119945" y="4198"/>
                    <a:pt x="129006" y="4198"/>
                  </a:cubicBezTo>
                  <a:cubicBezTo>
                    <a:pt x="129112" y="4198"/>
                    <a:pt x="129214" y="4199"/>
                    <a:pt x="129312" y="4201"/>
                  </a:cubicBezTo>
                  <a:cubicBezTo>
                    <a:pt x="137761" y="4378"/>
                    <a:pt x="164957" y="10664"/>
                    <a:pt x="172526" y="10664"/>
                  </a:cubicBezTo>
                  <a:cubicBezTo>
                    <a:pt x="179919" y="10664"/>
                    <a:pt x="201751" y="6853"/>
                    <a:pt x="206866" y="5942"/>
                  </a:cubicBezTo>
                  <a:lnTo>
                    <a:pt x="206852" y="5056"/>
                  </a:lnTo>
                  <a:cubicBezTo>
                    <a:pt x="206412" y="5080"/>
                    <a:pt x="205892" y="5125"/>
                    <a:pt x="205302" y="5184"/>
                  </a:cubicBezTo>
                  <a:cubicBezTo>
                    <a:pt x="205542" y="4532"/>
                    <a:pt x="206064" y="2906"/>
                    <a:pt x="205426" y="2586"/>
                  </a:cubicBezTo>
                  <a:cubicBezTo>
                    <a:pt x="205158" y="2452"/>
                    <a:pt x="204858" y="2407"/>
                    <a:pt x="204577" y="2407"/>
                  </a:cubicBezTo>
                  <a:cubicBezTo>
                    <a:pt x="204016" y="2407"/>
                    <a:pt x="203531" y="2586"/>
                    <a:pt x="203531" y="2586"/>
                  </a:cubicBezTo>
                  <a:cubicBezTo>
                    <a:pt x="203531" y="2586"/>
                    <a:pt x="204576" y="1"/>
                    <a:pt x="203328" y="1"/>
                  </a:cubicBezTo>
                  <a:close/>
                </a:path>
              </a:pathLst>
            </a:custGeom>
            <a:solidFill>
              <a:srgbClr val="FFFFFF">
                <a:alpha val="360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67228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683"/>
        <p:cNvGrpSpPr/>
        <p:nvPr/>
      </p:nvGrpSpPr>
      <p:grpSpPr>
        <a:xfrm>
          <a:off x="0" y="0"/>
          <a:ext cx="0" cy="0"/>
          <a:chOff x="0" y="0"/>
          <a:chExt cx="0" cy="0"/>
        </a:xfrm>
      </p:grpSpPr>
      <p:grpSp>
        <p:nvGrpSpPr>
          <p:cNvPr id="684" name="Google Shape;684;p27"/>
          <p:cNvGrpSpPr/>
          <p:nvPr/>
        </p:nvGrpSpPr>
        <p:grpSpPr>
          <a:xfrm>
            <a:off x="-198133" y="4838349"/>
            <a:ext cx="12487612" cy="2121251"/>
            <a:chOff x="-148600" y="3552562"/>
            <a:chExt cx="9365709" cy="1590938"/>
          </a:xfrm>
        </p:grpSpPr>
        <p:sp>
          <p:nvSpPr>
            <p:cNvPr id="685" name="Google Shape;685;p27"/>
            <p:cNvSpPr/>
            <p:nvPr/>
          </p:nvSpPr>
          <p:spPr>
            <a:xfrm>
              <a:off x="-75100" y="3891202"/>
              <a:ext cx="9292209" cy="1114902"/>
            </a:xfrm>
            <a:custGeom>
              <a:avLst/>
              <a:gdLst/>
              <a:ahLst/>
              <a:cxnLst/>
              <a:rect l="l" t="t" r="r" b="b"/>
              <a:pathLst>
                <a:path w="187126" h="35898" extrusionOk="0">
                  <a:moveTo>
                    <a:pt x="214" y="1"/>
                  </a:moveTo>
                  <a:cubicBezTo>
                    <a:pt x="1" y="7563"/>
                    <a:pt x="214" y="22662"/>
                    <a:pt x="214" y="22662"/>
                  </a:cubicBezTo>
                  <a:cubicBezTo>
                    <a:pt x="214" y="22662"/>
                    <a:pt x="332" y="31485"/>
                    <a:pt x="214" y="35897"/>
                  </a:cubicBezTo>
                  <a:lnTo>
                    <a:pt x="186935" y="35897"/>
                  </a:lnTo>
                  <a:lnTo>
                    <a:pt x="186935" y="35896"/>
                  </a:lnTo>
                  <a:cubicBezTo>
                    <a:pt x="187126" y="32572"/>
                    <a:pt x="186894" y="29250"/>
                    <a:pt x="186935" y="25918"/>
                  </a:cubicBezTo>
                  <a:cubicBezTo>
                    <a:pt x="186998" y="20722"/>
                    <a:pt x="187003" y="15525"/>
                    <a:pt x="186935" y="10330"/>
                  </a:cubicBezTo>
                  <a:cubicBezTo>
                    <a:pt x="186890" y="6919"/>
                    <a:pt x="186863" y="3506"/>
                    <a:pt x="186935" y="96"/>
                  </a:cubicBezTo>
                  <a:lnTo>
                    <a:pt x="21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27"/>
            <p:cNvSpPr/>
            <p:nvPr/>
          </p:nvSpPr>
          <p:spPr>
            <a:xfrm>
              <a:off x="-75100" y="3891202"/>
              <a:ext cx="9292209" cy="1114902"/>
            </a:xfrm>
            <a:custGeom>
              <a:avLst/>
              <a:gdLst/>
              <a:ahLst/>
              <a:cxnLst/>
              <a:rect l="l" t="t" r="r" b="b"/>
              <a:pathLst>
                <a:path w="187126" h="35898" extrusionOk="0">
                  <a:moveTo>
                    <a:pt x="214" y="1"/>
                  </a:moveTo>
                  <a:cubicBezTo>
                    <a:pt x="1" y="7563"/>
                    <a:pt x="214" y="22662"/>
                    <a:pt x="214" y="22662"/>
                  </a:cubicBezTo>
                  <a:cubicBezTo>
                    <a:pt x="214" y="22662"/>
                    <a:pt x="332" y="31485"/>
                    <a:pt x="214" y="35897"/>
                  </a:cubicBezTo>
                  <a:lnTo>
                    <a:pt x="186935" y="35897"/>
                  </a:lnTo>
                  <a:lnTo>
                    <a:pt x="186935" y="35896"/>
                  </a:lnTo>
                  <a:cubicBezTo>
                    <a:pt x="187126" y="32572"/>
                    <a:pt x="186894" y="29250"/>
                    <a:pt x="186935" y="25918"/>
                  </a:cubicBezTo>
                  <a:cubicBezTo>
                    <a:pt x="186998" y="20722"/>
                    <a:pt x="187003" y="15525"/>
                    <a:pt x="186935" y="10330"/>
                  </a:cubicBezTo>
                  <a:cubicBezTo>
                    <a:pt x="186890" y="6919"/>
                    <a:pt x="186863" y="3506"/>
                    <a:pt x="186935" y="96"/>
                  </a:cubicBezTo>
                  <a:lnTo>
                    <a:pt x="214" y="1"/>
                  </a:lnTo>
                  <a:close/>
                </a:path>
              </a:pathLst>
            </a:custGeom>
            <a:solidFill>
              <a:srgbClr val="FFFFFF">
                <a:alpha val="1131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87" name="Google Shape;687;p27"/>
            <p:cNvGrpSpPr/>
            <p:nvPr/>
          </p:nvGrpSpPr>
          <p:grpSpPr>
            <a:xfrm>
              <a:off x="-68052" y="3552562"/>
              <a:ext cx="9283619" cy="415506"/>
              <a:chOff x="1362425" y="1156950"/>
              <a:chExt cx="4673825" cy="557577"/>
            </a:xfrm>
          </p:grpSpPr>
          <p:sp>
            <p:nvSpPr>
              <p:cNvPr id="688" name="Google Shape;688;p27"/>
              <p:cNvSpPr/>
              <p:nvPr/>
            </p:nvSpPr>
            <p:spPr>
              <a:xfrm>
                <a:off x="1362425" y="1156950"/>
                <a:ext cx="4673825" cy="557577"/>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27"/>
              <p:cNvSpPr/>
              <p:nvPr/>
            </p:nvSpPr>
            <p:spPr>
              <a:xfrm>
                <a:off x="1498325" y="1354225"/>
                <a:ext cx="1450" cy="775"/>
              </a:xfrm>
              <a:custGeom>
                <a:avLst/>
                <a:gdLst/>
                <a:ahLst/>
                <a:cxnLst/>
                <a:rect l="l" t="t" r="r" b="b"/>
                <a:pathLst>
                  <a:path w="58" h="31" extrusionOk="0">
                    <a:moveTo>
                      <a:pt x="30" y="1"/>
                    </a:moveTo>
                    <a:lnTo>
                      <a:pt x="0" y="30"/>
                    </a:lnTo>
                    <a:lnTo>
                      <a:pt x="58" y="24"/>
                    </a:lnTo>
                    <a:lnTo>
                      <a:pt x="30" y="1"/>
                    </a:lnTo>
                    <a:close/>
                  </a:path>
                </a:pathLst>
              </a:custGeom>
              <a:solidFill>
                <a:srgbClr val="A2944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27"/>
              <p:cNvSpPr/>
              <p:nvPr/>
            </p:nvSpPr>
            <p:spPr>
              <a:xfrm>
                <a:off x="1362425" y="1156950"/>
                <a:ext cx="4673825" cy="557577"/>
              </a:xfrm>
              <a:custGeom>
                <a:avLst/>
                <a:gdLst/>
                <a:ahLst/>
                <a:cxnLst/>
                <a:rect l="l" t="t" r="r" b="b"/>
                <a:pathLst>
                  <a:path w="186953" h="20844" extrusionOk="0">
                    <a:moveTo>
                      <a:pt x="176048" y="0"/>
                    </a:moveTo>
                    <a:cubicBezTo>
                      <a:pt x="158733" y="0"/>
                      <a:pt x="139675" y="4075"/>
                      <a:pt x="125310" y="5639"/>
                    </a:cubicBezTo>
                    <a:cubicBezTo>
                      <a:pt x="118309" y="6402"/>
                      <a:pt x="111292" y="6761"/>
                      <a:pt x="104270" y="6916"/>
                    </a:cubicBezTo>
                    <a:cubicBezTo>
                      <a:pt x="89562" y="3517"/>
                      <a:pt x="75990" y="2335"/>
                      <a:pt x="63516" y="2335"/>
                    </a:cubicBezTo>
                    <a:cubicBezTo>
                      <a:pt x="41040" y="2335"/>
                      <a:pt x="22132" y="6173"/>
                      <a:pt x="6576" y="7801"/>
                    </a:cubicBezTo>
                    <a:cubicBezTo>
                      <a:pt x="6510" y="7177"/>
                      <a:pt x="6778" y="6612"/>
                      <a:pt x="7067" y="6183"/>
                    </a:cubicBezTo>
                    <a:lnTo>
                      <a:pt x="7067" y="6183"/>
                    </a:lnTo>
                    <a:cubicBezTo>
                      <a:pt x="6446" y="6464"/>
                      <a:pt x="6244" y="7236"/>
                      <a:pt x="6180" y="7728"/>
                    </a:cubicBezTo>
                    <a:cubicBezTo>
                      <a:pt x="6143" y="6907"/>
                      <a:pt x="6507" y="6167"/>
                      <a:pt x="6890" y="5594"/>
                    </a:cubicBezTo>
                    <a:lnTo>
                      <a:pt x="6890" y="5594"/>
                    </a:lnTo>
                    <a:cubicBezTo>
                      <a:pt x="6316" y="5854"/>
                      <a:pt x="5994" y="6413"/>
                      <a:pt x="5815" y="6963"/>
                    </a:cubicBezTo>
                    <a:cubicBezTo>
                      <a:pt x="5795" y="6161"/>
                      <a:pt x="6151" y="5439"/>
                      <a:pt x="6527" y="4878"/>
                    </a:cubicBezTo>
                    <a:lnTo>
                      <a:pt x="6527" y="4878"/>
                    </a:lnTo>
                    <a:cubicBezTo>
                      <a:pt x="6069" y="5085"/>
                      <a:pt x="5772" y="5481"/>
                      <a:pt x="5579" y="5913"/>
                    </a:cubicBezTo>
                    <a:cubicBezTo>
                      <a:pt x="5531" y="5639"/>
                      <a:pt x="5399" y="5155"/>
                      <a:pt x="5084" y="4926"/>
                    </a:cubicBezTo>
                    <a:lnTo>
                      <a:pt x="5084" y="4926"/>
                    </a:lnTo>
                    <a:cubicBezTo>
                      <a:pt x="5253" y="5354"/>
                      <a:pt x="5106" y="6068"/>
                      <a:pt x="5106" y="6068"/>
                    </a:cubicBezTo>
                    <a:lnTo>
                      <a:pt x="5106" y="6070"/>
                    </a:lnTo>
                    <a:cubicBezTo>
                      <a:pt x="4885" y="5644"/>
                      <a:pt x="4559" y="5260"/>
                      <a:pt x="4079" y="5083"/>
                    </a:cubicBezTo>
                    <a:lnTo>
                      <a:pt x="4079" y="5083"/>
                    </a:lnTo>
                    <a:cubicBezTo>
                      <a:pt x="4483" y="5604"/>
                      <a:pt x="4879" y="6279"/>
                      <a:pt x="4932" y="7057"/>
                    </a:cubicBezTo>
                    <a:cubicBezTo>
                      <a:pt x="4568" y="6472"/>
                      <a:pt x="3967" y="5776"/>
                      <a:pt x="3135" y="5726"/>
                    </a:cubicBezTo>
                    <a:lnTo>
                      <a:pt x="3135" y="5726"/>
                    </a:lnTo>
                    <a:cubicBezTo>
                      <a:pt x="3613" y="6063"/>
                      <a:pt x="4119" y="6522"/>
                      <a:pt x="4421" y="7132"/>
                    </a:cubicBezTo>
                    <a:cubicBezTo>
                      <a:pt x="4087" y="6793"/>
                      <a:pt x="3667" y="6526"/>
                      <a:pt x="3162" y="6495"/>
                    </a:cubicBezTo>
                    <a:lnTo>
                      <a:pt x="3162" y="6495"/>
                    </a:lnTo>
                    <a:cubicBezTo>
                      <a:pt x="3669" y="6852"/>
                      <a:pt x="4205" y="7345"/>
                      <a:pt x="4497" y="8010"/>
                    </a:cubicBezTo>
                    <a:cubicBezTo>
                      <a:pt x="3135" y="8135"/>
                      <a:pt x="1382" y="8243"/>
                      <a:pt x="73" y="8323"/>
                    </a:cubicBezTo>
                    <a:cubicBezTo>
                      <a:pt x="0" y="11708"/>
                      <a:pt x="73" y="18478"/>
                      <a:pt x="73" y="18478"/>
                    </a:cubicBezTo>
                    <a:cubicBezTo>
                      <a:pt x="73" y="18478"/>
                      <a:pt x="95" y="20055"/>
                      <a:pt x="73" y="20844"/>
                    </a:cubicBezTo>
                    <a:lnTo>
                      <a:pt x="186793" y="20844"/>
                    </a:lnTo>
                    <a:cubicBezTo>
                      <a:pt x="186825" y="19373"/>
                      <a:pt x="186743" y="17904"/>
                      <a:pt x="186793" y="16434"/>
                    </a:cubicBezTo>
                    <a:cubicBezTo>
                      <a:pt x="186953" y="11809"/>
                      <a:pt x="186482" y="7217"/>
                      <a:pt x="186793" y="2603"/>
                    </a:cubicBezTo>
                    <a:cubicBezTo>
                      <a:pt x="186838" y="1943"/>
                      <a:pt x="186760" y="1281"/>
                      <a:pt x="186793" y="616"/>
                    </a:cubicBezTo>
                    <a:cubicBezTo>
                      <a:pt x="183331" y="185"/>
                      <a:pt x="179729" y="0"/>
                      <a:pt x="176048" y="0"/>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27"/>
              <p:cNvSpPr/>
              <p:nvPr/>
            </p:nvSpPr>
            <p:spPr>
              <a:xfrm>
                <a:off x="1363375" y="1395075"/>
                <a:ext cx="4669425" cy="311725"/>
              </a:xfrm>
              <a:custGeom>
                <a:avLst/>
                <a:gdLst/>
                <a:ahLst/>
                <a:cxnLst/>
                <a:rect l="l" t="t" r="r" b="b"/>
                <a:pathLst>
                  <a:path w="186777" h="12469" extrusionOk="0">
                    <a:moveTo>
                      <a:pt x="56623" y="0"/>
                    </a:moveTo>
                    <a:cubicBezTo>
                      <a:pt x="37712" y="0"/>
                      <a:pt x="32913" y="6646"/>
                      <a:pt x="24728" y="6813"/>
                    </a:cubicBezTo>
                    <a:cubicBezTo>
                      <a:pt x="22334" y="6863"/>
                      <a:pt x="19915" y="6882"/>
                      <a:pt x="17485" y="6882"/>
                    </a:cubicBezTo>
                    <a:cubicBezTo>
                      <a:pt x="11662" y="6882"/>
                      <a:pt x="5777" y="6771"/>
                      <a:pt x="21" y="6695"/>
                    </a:cubicBezTo>
                    <a:cubicBezTo>
                      <a:pt x="1" y="7602"/>
                      <a:pt x="21" y="9413"/>
                      <a:pt x="21" y="9413"/>
                    </a:cubicBezTo>
                    <a:cubicBezTo>
                      <a:pt x="21" y="9413"/>
                      <a:pt x="51" y="11450"/>
                      <a:pt x="21" y="12469"/>
                    </a:cubicBezTo>
                    <a:lnTo>
                      <a:pt x="79119" y="12469"/>
                    </a:lnTo>
                    <a:cubicBezTo>
                      <a:pt x="79208" y="12451"/>
                      <a:pt x="79295" y="12433"/>
                      <a:pt x="79382" y="12414"/>
                    </a:cubicBezTo>
                    <a:cubicBezTo>
                      <a:pt x="79469" y="12433"/>
                      <a:pt x="79557" y="12451"/>
                      <a:pt x="79644" y="12469"/>
                    </a:cubicBezTo>
                    <a:lnTo>
                      <a:pt x="186745" y="12469"/>
                    </a:lnTo>
                    <a:cubicBezTo>
                      <a:pt x="186776" y="10769"/>
                      <a:pt x="186683" y="9070"/>
                      <a:pt x="186741" y="7371"/>
                    </a:cubicBezTo>
                    <a:cubicBezTo>
                      <a:pt x="186742" y="7316"/>
                      <a:pt x="186739" y="7262"/>
                      <a:pt x="186741" y="7208"/>
                    </a:cubicBezTo>
                    <a:cubicBezTo>
                      <a:pt x="180572" y="6761"/>
                      <a:pt x="174237" y="6632"/>
                      <a:pt x="167851" y="6632"/>
                    </a:cubicBezTo>
                    <a:cubicBezTo>
                      <a:pt x="158987" y="6632"/>
                      <a:pt x="150023" y="6882"/>
                      <a:pt x="141267" y="6882"/>
                    </a:cubicBezTo>
                    <a:cubicBezTo>
                      <a:pt x="138837" y="6882"/>
                      <a:pt x="136423" y="6862"/>
                      <a:pt x="134032" y="6813"/>
                    </a:cubicBezTo>
                    <a:cubicBezTo>
                      <a:pt x="123254" y="6594"/>
                      <a:pt x="92752" y="7324"/>
                      <a:pt x="79380" y="2415"/>
                    </a:cubicBezTo>
                    <a:cubicBezTo>
                      <a:pt x="70010" y="666"/>
                      <a:pt x="62609" y="0"/>
                      <a:pt x="56623" y="0"/>
                    </a:cubicBezTo>
                    <a:close/>
                  </a:path>
                </a:pathLst>
              </a:custGeom>
              <a:solidFill>
                <a:srgbClr val="191919">
                  <a:alpha val="147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92" name="Google Shape;692;p27"/>
            <p:cNvSpPr/>
            <p:nvPr/>
          </p:nvSpPr>
          <p:spPr>
            <a:xfrm>
              <a:off x="-78732" y="4746600"/>
              <a:ext cx="9291849" cy="384100"/>
            </a:xfrm>
            <a:custGeom>
              <a:avLst/>
              <a:gdLst/>
              <a:ahLst/>
              <a:cxnLst/>
              <a:rect l="l" t="t" r="r" b="b"/>
              <a:pathLst>
                <a:path w="188533" h="15364" extrusionOk="0">
                  <a:moveTo>
                    <a:pt x="106" y="0"/>
                  </a:moveTo>
                  <a:lnTo>
                    <a:pt x="106" y="0"/>
                  </a:lnTo>
                  <a:cubicBezTo>
                    <a:pt x="1" y="3407"/>
                    <a:pt x="168" y="6811"/>
                    <a:pt x="106" y="10217"/>
                  </a:cubicBezTo>
                  <a:lnTo>
                    <a:pt x="106" y="15363"/>
                  </a:lnTo>
                  <a:lnTo>
                    <a:pt x="188415" y="15363"/>
                  </a:lnTo>
                  <a:cubicBezTo>
                    <a:pt x="188533" y="11595"/>
                    <a:pt x="188279" y="7099"/>
                    <a:pt x="188415" y="3330"/>
                  </a:cubicBezTo>
                  <a:cubicBezTo>
                    <a:pt x="186214" y="3018"/>
                    <a:pt x="183953" y="2890"/>
                    <a:pt x="181655" y="2890"/>
                  </a:cubicBezTo>
                  <a:cubicBezTo>
                    <a:pt x="172816" y="2890"/>
                    <a:pt x="163428" y="4772"/>
                    <a:pt x="154838" y="5211"/>
                  </a:cubicBezTo>
                  <a:cubicBezTo>
                    <a:pt x="153119" y="5299"/>
                    <a:pt x="151408" y="5338"/>
                    <a:pt x="149702" y="5338"/>
                  </a:cubicBezTo>
                  <a:cubicBezTo>
                    <a:pt x="136378" y="5338"/>
                    <a:pt x="123442" y="2958"/>
                    <a:pt x="110395" y="2958"/>
                  </a:cubicBezTo>
                  <a:cubicBezTo>
                    <a:pt x="104385" y="2958"/>
                    <a:pt x="98352" y="3463"/>
                    <a:pt x="92247" y="4938"/>
                  </a:cubicBezTo>
                  <a:cubicBezTo>
                    <a:pt x="86430" y="6344"/>
                    <a:pt x="80237" y="8131"/>
                    <a:pt x="74254" y="10427"/>
                  </a:cubicBezTo>
                  <a:cubicBezTo>
                    <a:pt x="74082" y="10328"/>
                    <a:pt x="73903" y="10233"/>
                    <a:pt x="73731" y="10135"/>
                  </a:cubicBezTo>
                  <a:cubicBezTo>
                    <a:pt x="73931" y="9534"/>
                    <a:pt x="74172" y="8979"/>
                    <a:pt x="74417" y="8489"/>
                  </a:cubicBezTo>
                  <a:lnTo>
                    <a:pt x="74417" y="8489"/>
                  </a:lnTo>
                  <a:cubicBezTo>
                    <a:pt x="73926" y="8781"/>
                    <a:pt x="73552" y="9282"/>
                    <a:pt x="73263" y="9876"/>
                  </a:cubicBezTo>
                  <a:cubicBezTo>
                    <a:pt x="73143" y="9809"/>
                    <a:pt x="73025" y="9744"/>
                    <a:pt x="72906" y="9677"/>
                  </a:cubicBezTo>
                  <a:cubicBezTo>
                    <a:pt x="73218" y="8559"/>
                    <a:pt x="73647" y="7547"/>
                    <a:pt x="74086" y="6671"/>
                  </a:cubicBezTo>
                  <a:lnTo>
                    <a:pt x="74086" y="6671"/>
                  </a:lnTo>
                  <a:cubicBezTo>
                    <a:pt x="73216" y="7189"/>
                    <a:pt x="72603" y="8172"/>
                    <a:pt x="72170" y="9289"/>
                  </a:cubicBezTo>
                  <a:cubicBezTo>
                    <a:pt x="72061" y="9231"/>
                    <a:pt x="71951" y="9177"/>
                    <a:pt x="71839" y="9119"/>
                  </a:cubicBezTo>
                  <a:cubicBezTo>
                    <a:pt x="72098" y="7331"/>
                    <a:pt x="72724" y="5741"/>
                    <a:pt x="73373" y="4449"/>
                  </a:cubicBezTo>
                  <a:lnTo>
                    <a:pt x="73373" y="4449"/>
                  </a:lnTo>
                  <a:cubicBezTo>
                    <a:pt x="72389" y="5033"/>
                    <a:pt x="71733" y="6213"/>
                    <a:pt x="71295" y="7509"/>
                  </a:cubicBezTo>
                  <a:cubicBezTo>
                    <a:pt x="71210" y="6665"/>
                    <a:pt x="70972" y="5179"/>
                    <a:pt x="70321" y="4449"/>
                  </a:cubicBezTo>
                  <a:lnTo>
                    <a:pt x="70321" y="4449"/>
                  </a:lnTo>
                  <a:cubicBezTo>
                    <a:pt x="70646" y="5771"/>
                    <a:pt x="70282" y="7934"/>
                    <a:pt x="70282" y="7934"/>
                  </a:cubicBezTo>
                  <a:cubicBezTo>
                    <a:pt x="69846" y="6615"/>
                    <a:pt x="69183" y="5410"/>
                    <a:pt x="68186" y="4815"/>
                  </a:cubicBezTo>
                  <a:lnTo>
                    <a:pt x="68186" y="4815"/>
                  </a:lnTo>
                  <a:cubicBezTo>
                    <a:pt x="68638" y="5716"/>
                    <a:pt x="69079" y="6763"/>
                    <a:pt x="69392" y="7920"/>
                  </a:cubicBezTo>
                  <a:cubicBezTo>
                    <a:pt x="65337" y="6050"/>
                    <a:pt x="61094" y="4604"/>
                    <a:pt x="56785" y="3540"/>
                  </a:cubicBezTo>
                  <a:cubicBezTo>
                    <a:pt x="48129" y="1402"/>
                    <a:pt x="39204" y="740"/>
                    <a:pt x="30301" y="740"/>
                  </a:cubicBezTo>
                  <a:cubicBezTo>
                    <a:pt x="29194" y="740"/>
                    <a:pt x="28087" y="750"/>
                    <a:pt x="26982" y="769"/>
                  </a:cubicBezTo>
                  <a:cubicBezTo>
                    <a:pt x="22281" y="850"/>
                    <a:pt x="17884" y="1077"/>
                    <a:pt x="13515" y="1077"/>
                  </a:cubicBezTo>
                  <a:cubicBezTo>
                    <a:pt x="9113" y="1077"/>
                    <a:pt x="4738" y="846"/>
                    <a:pt x="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27"/>
            <p:cNvSpPr/>
            <p:nvPr/>
          </p:nvSpPr>
          <p:spPr>
            <a:xfrm>
              <a:off x="-148600" y="4836675"/>
              <a:ext cx="3133115" cy="216950"/>
            </a:xfrm>
            <a:custGeom>
              <a:avLst/>
              <a:gdLst/>
              <a:ahLst/>
              <a:cxnLst/>
              <a:rect l="l" t="t" r="r" b="b"/>
              <a:pathLst>
                <a:path w="64302" h="8678" extrusionOk="0">
                  <a:moveTo>
                    <a:pt x="31537" y="1"/>
                  </a:moveTo>
                  <a:lnTo>
                    <a:pt x="31537" y="1"/>
                  </a:lnTo>
                  <a:cubicBezTo>
                    <a:pt x="31680" y="558"/>
                    <a:pt x="31388" y="1424"/>
                    <a:pt x="31388" y="1424"/>
                  </a:cubicBezTo>
                  <a:lnTo>
                    <a:pt x="31388" y="1427"/>
                  </a:lnTo>
                  <a:cubicBezTo>
                    <a:pt x="31178" y="863"/>
                    <a:pt x="30830" y="335"/>
                    <a:pt x="30262" y="40"/>
                  </a:cubicBezTo>
                  <a:lnTo>
                    <a:pt x="30262" y="40"/>
                  </a:lnTo>
                  <a:cubicBezTo>
                    <a:pt x="30684" y="748"/>
                    <a:pt x="31071" y="1649"/>
                    <a:pt x="31016" y="2624"/>
                  </a:cubicBezTo>
                  <a:cubicBezTo>
                    <a:pt x="30654" y="1840"/>
                    <a:pt x="30015" y="883"/>
                    <a:pt x="28988" y="692"/>
                  </a:cubicBezTo>
                  <a:lnTo>
                    <a:pt x="28988" y="692"/>
                  </a:lnTo>
                  <a:cubicBezTo>
                    <a:pt x="29528" y="1187"/>
                    <a:pt x="30088" y="1834"/>
                    <a:pt x="30367" y="2638"/>
                  </a:cubicBezTo>
                  <a:cubicBezTo>
                    <a:pt x="30005" y="2168"/>
                    <a:pt x="29524" y="1770"/>
                    <a:pt x="28902" y="1653"/>
                  </a:cubicBezTo>
                  <a:lnTo>
                    <a:pt x="28902" y="1653"/>
                  </a:lnTo>
                  <a:cubicBezTo>
                    <a:pt x="29316" y="2029"/>
                    <a:pt x="29738" y="2498"/>
                    <a:pt x="30041" y="3054"/>
                  </a:cubicBezTo>
                  <a:cubicBezTo>
                    <a:pt x="27458" y="3224"/>
                    <a:pt x="24873" y="3415"/>
                    <a:pt x="22287" y="3488"/>
                  </a:cubicBezTo>
                  <a:cubicBezTo>
                    <a:pt x="21405" y="3513"/>
                    <a:pt x="20523" y="3524"/>
                    <a:pt x="19641" y="3524"/>
                  </a:cubicBezTo>
                  <a:cubicBezTo>
                    <a:pt x="15255" y="3524"/>
                    <a:pt x="10871" y="3244"/>
                    <a:pt x="6492" y="2964"/>
                  </a:cubicBezTo>
                  <a:cubicBezTo>
                    <a:pt x="3914" y="2798"/>
                    <a:pt x="2892" y="2626"/>
                    <a:pt x="379" y="2076"/>
                  </a:cubicBezTo>
                  <a:cubicBezTo>
                    <a:pt x="326" y="3744"/>
                    <a:pt x="39" y="6431"/>
                    <a:pt x="0" y="8101"/>
                  </a:cubicBezTo>
                  <a:lnTo>
                    <a:pt x="23168" y="8677"/>
                  </a:lnTo>
                  <a:lnTo>
                    <a:pt x="64302" y="7893"/>
                  </a:lnTo>
                  <a:cubicBezTo>
                    <a:pt x="59675" y="5080"/>
                    <a:pt x="43927" y="2880"/>
                    <a:pt x="38512" y="2773"/>
                  </a:cubicBezTo>
                  <a:cubicBezTo>
                    <a:pt x="38119" y="2766"/>
                    <a:pt x="37725" y="2762"/>
                    <a:pt x="37331" y="2762"/>
                  </a:cubicBezTo>
                  <a:cubicBezTo>
                    <a:pt x="35939" y="2762"/>
                    <a:pt x="34547" y="2806"/>
                    <a:pt x="33155" y="2874"/>
                  </a:cubicBezTo>
                  <a:cubicBezTo>
                    <a:pt x="33323" y="2487"/>
                    <a:pt x="33565" y="2150"/>
                    <a:pt x="33811" y="1869"/>
                  </a:cubicBezTo>
                  <a:lnTo>
                    <a:pt x="33811" y="1869"/>
                  </a:lnTo>
                  <a:cubicBezTo>
                    <a:pt x="33300" y="2028"/>
                    <a:pt x="32966" y="2452"/>
                    <a:pt x="32745" y="2894"/>
                  </a:cubicBezTo>
                  <a:cubicBezTo>
                    <a:pt x="32703" y="2896"/>
                    <a:pt x="32658" y="2898"/>
                    <a:pt x="32616" y="2899"/>
                  </a:cubicBezTo>
                  <a:cubicBezTo>
                    <a:pt x="32837" y="2199"/>
                    <a:pt x="33256" y="1593"/>
                    <a:pt x="33680" y="1108"/>
                  </a:cubicBezTo>
                  <a:lnTo>
                    <a:pt x="33680" y="1108"/>
                  </a:lnTo>
                  <a:cubicBezTo>
                    <a:pt x="32927" y="1343"/>
                    <a:pt x="32441" y="1986"/>
                    <a:pt x="32135" y="2640"/>
                  </a:cubicBezTo>
                  <a:cubicBezTo>
                    <a:pt x="32236" y="1641"/>
                    <a:pt x="32787" y="799"/>
                    <a:pt x="33340" y="161"/>
                  </a:cubicBezTo>
                  <a:lnTo>
                    <a:pt x="33340" y="161"/>
                  </a:lnTo>
                  <a:cubicBezTo>
                    <a:pt x="32736" y="347"/>
                    <a:pt x="32307" y="798"/>
                    <a:pt x="32001" y="1304"/>
                  </a:cubicBezTo>
                  <a:cubicBezTo>
                    <a:pt x="31981" y="954"/>
                    <a:pt x="31894" y="333"/>
                    <a:pt x="31537"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27"/>
            <p:cNvSpPr/>
            <p:nvPr/>
          </p:nvSpPr>
          <p:spPr>
            <a:xfrm>
              <a:off x="3249313" y="4837175"/>
              <a:ext cx="5965107" cy="306325"/>
            </a:xfrm>
            <a:custGeom>
              <a:avLst/>
              <a:gdLst/>
              <a:ahLst/>
              <a:cxnLst/>
              <a:rect l="l" t="t" r="r" b="b"/>
              <a:pathLst>
                <a:path w="120125" h="12253" extrusionOk="0">
                  <a:moveTo>
                    <a:pt x="120064" y="1"/>
                  </a:moveTo>
                  <a:lnTo>
                    <a:pt x="120064" y="1"/>
                  </a:lnTo>
                  <a:cubicBezTo>
                    <a:pt x="111353" y="2356"/>
                    <a:pt x="101459" y="4640"/>
                    <a:pt x="92450" y="4982"/>
                  </a:cubicBezTo>
                  <a:cubicBezTo>
                    <a:pt x="91581" y="5015"/>
                    <a:pt x="90711" y="5030"/>
                    <a:pt x="89841" y="5030"/>
                  </a:cubicBezTo>
                  <a:cubicBezTo>
                    <a:pt x="84349" y="5030"/>
                    <a:pt x="78860" y="4442"/>
                    <a:pt x="73371" y="4128"/>
                  </a:cubicBezTo>
                  <a:cubicBezTo>
                    <a:pt x="70262" y="3950"/>
                    <a:pt x="67148" y="3862"/>
                    <a:pt x="64034" y="3862"/>
                  </a:cubicBezTo>
                  <a:cubicBezTo>
                    <a:pt x="59411" y="3862"/>
                    <a:pt x="54788" y="4057"/>
                    <a:pt x="50181" y="4448"/>
                  </a:cubicBezTo>
                  <a:cubicBezTo>
                    <a:pt x="49835" y="4477"/>
                    <a:pt x="49485" y="4510"/>
                    <a:pt x="49137" y="4541"/>
                  </a:cubicBezTo>
                  <a:cubicBezTo>
                    <a:pt x="49283" y="4406"/>
                    <a:pt x="49434" y="4282"/>
                    <a:pt x="49584" y="4168"/>
                  </a:cubicBezTo>
                  <a:lnTo>
                    <a:pt x="49584" y="4168"/>
                  </a:lnTo>
                  <a:cubicBezTo>
                    <a:pt x="49213" y="4202"/>
                    <a:pt x="48890" y="4366"/>
                    <a:pt x="48618" y="4586"/>
                  </a:cubicBezTo>
                  <a:cubicBezTo>
                    <a:pt x="48511" y="4595"/>
                    <a:pt x="48407" y="4606"/>
                    <a:pt x="48300" y="4616"/>
                  </a:cubicBezTo>
                  <a:cubicBezTo>
                    <a:pt x="48681" y="4089"/>
                    <a:pt x="49160" y="3659"/>
                    <a:pt x="49623" y="3314"/>
                  </a:cubicBezTo>
                  <a:lnTo>
                    <a:pt x="49623" y="3314"/>
                  </a:lnTo>
                  <a:cubicBezTo>
                    <a:pt x="48749" y="3390"/>
                    <a:pt x="48072" y="3974"/>
                    <a:pt x="47584" y="4614"/>
                  </a:cubicBezTo>
                  <a:cubicBezTo>
                    <a:pt x="47927" y="3553"/>
                    <a:pt x="48726" y="2770"/>
                    <a:pt x="49479" y="2210"/>
                  </a:cubicBezTo>
                  <a:lnTo>
                    <a:pt x="49479" y="2210"/>
                  </a:lnTo>
                  <a:cubicBezTo>
                    <a:pt x="48781" y="2270"/>
                    <a:pt x="48210" y="2654"/>
                    <a:pt x="47759" y="3131"/>
                  </a:cubicBezTo>
                  <a:cubicBezTo>
                    <a:pt x="47822" y="2747"/>
                    <a:pt x="47871" y="2054"/>
                    <a:pt x="47562" y="1610"/>
                  </a:cubicBezTo>
                  <a:lnTo>
                    <a:pt x="47562" y="1610"/>
                  </a:lnTo>
                  <a:cubicBezTo>
                    <a:pt x="47585" y="2248"/>
                    <a:pt x="47064" y="3115"/>
                    <a:pt x="47064" y="3115"/>
                  </a:cubicBezTo>
                  <a:cubicBezTo>
                    <a:pt x="46969" y="2457"/>
                    <a:pt x="46719" y="1803"/>
                    <a:pt x="46172" y="1349"/>
                  </a:cubicBezTo>
                  <a:lnTo>
                    <a:pt x="46172" y="1349"/>
                  </a:lnTo>
                  <a:cubicBezTo>
                    <a:pt x="46464" y="2217"/>
                    <a:pt x="46672" y="3286"/>
                    <a:pt x="46380" y="4328"/>
                  </a:cubicBezTo>
                  <a:cubicBezTo>
                    <a:pt x="46175" y="3395"/>
                    <a:pt x="45705" y="2203"/>
                    <a:pt x="44639" y="1756"/>
                  </a:cubicBezTo>
                  <a:lnTo>
                    <a:pt x="44639" y="1756"/>
                  </a:lnTo>
                  <a:cubicBezTo>
                    <a:pt x="45111" y="2419"/>
                    <a:pt x="45563" y="3252"/>
                    <a:pt x="45675" y="4188"/>
                  </a:cubicBezTo>
                  <a:cubicBezTo>
                    <a:pt x="45394" y="3594"/>
                    <a:pt x="44967" y="3048"/>
                    <a:pt x="44321" y="2777"/>
                  </a:cubicBezTo>
                  <a:lnTo>
                    <a:pt x="44321" y="2777"/>
                  </a:lnTo>
                  <a:cubicBezTo>
                    <a:pt x="44740" y="3367"/>
                    <a:pt x="45144" y="4091"/>
                    <a:pt x="45307" y="4903"/>
                  </a:cubicBezTo>
                  <a:cubicBezTo>
                    <a:pt x="42533" y="5169"/>
                    <a:pt x="39757" y="5417"/>
                    <a:pt x="36974" y="5496"/>
                  </a:cubicBezTo>
                  <a:cubicBezTo>
                    <a:pt x="36286" y="5516"/>
                    <a:pt x="35598" y="5526"/>
                    <a:pt x="34903" y="5527"/>
                  </a:cubicBezTo>
                  <a:cubicBezTo>
                    <a:pt x="34995" y="5158"/>
                    <a:pt x="35175" y="4824"/>
                    <a:pt x="35365" y="4546"/>
                  </a:cubicBezTo>
                  <a:lnTo>
                    <a:pt x="35365" y="4546"/>
                  </a:lnTo>
                  <a:cubicBezTo>
                    <a:pt x="34947" y="4731"/>
                    <a:pt x="34715" y="5131"/>
                    <a:pt x="34585" y="5527"/>
                  </a:cubicBezTo>
                  <a:lnTo>
                    <a:pt x="34496" y="5527"/>
                  </a:lnTo>
                  <a:cubicBezTo>
                    <a:pt x="34602" y="4926"/>
                    <a:pt x="34889" y="4386"/>
                    <a:pt x="35191" y="3948"/>
                  </a:cubicBezTo>
                  <a:lnTo>
                    <a:pt x="35191" y="3948"/>
                  </a:lnTo>
                  <a:cubicBezTo>
                    <a:pt x="34607" y="4206"/>
                    <a:pt x="34276" y="4769"/>
                    <a:pt x="34090" y="5322"/>
                  </a:cubicBezTo>
                  <a:cubicBezTo>
                    <a:pt x="34077" y="4510"/>
                    <a:pt x="34444" y="3783"/>
                    <a:pt x="34830" y="3218"/>
                  </a:cubicBezTo>
                  <a:lnTo>
                    <a:pt x="34830" y="3218"/>
                  </a:lnTo>
                  <a:cubicBezTo>
                    <a:pt x="34364" y="3423"/>
                    <a:pt x="34060" y="3823"/>
                    <a:pt x="33861" y="4258"/>
                  </a:cubicBezTo>
                  <a:cubicBezTo>
                    <a:pt x="33813" y="3980"/>
                    <a:pt x="33687" y="3489"/>
                    <a:pt x="33369" y="3257"/>
                  </a:cubicBezTo>
                  <a:lnTo>
                    <a:pt x="33369" y="3257"/>
                  </a:lnTo>
                  <a:cubicBezTo>
                    <a:pt x="33535" y="3691"/>
                    <a:pt x="33380" y="4412"/>
                    <a:pt x="33380" y="4412"/>
                  </a:cubicBezTo>
                  <a:lnTo>
                    <a:pt x="33380" y="4414"/>
                  </a:lnTo>
                  <a:cubicBezTo>
                    <a:pt x="33159" y="3982"/>
                    <a:pt x="32833" y="3590"/>
                    <a:pt x="32348" y="3406"/>
                  </a:cubicBezTo>
                  <a:lnTo>
                    <a:pt x="32348" y="3406"/>
                  </a:lnTo>
                  <a:cubicBezTo>
                    <a:pt x="32755" y="3935"/>
                    <a:pt x="33148" y="4623"/>
                    <a:pt x="33193" y="5411"/>
                  </a:cubicBezTo>
                  <a:cubicBezTo>
                    <a:pt x="32830" y="4816"/>
                    <a:pt x="32229" y="4106"/>
                    <a:pt x="31385" y="4047"/>
                  </a:cubicBezTo>
                  <a:lnTo>
                    <a:pt x="31385" y="4047"/>
                  </a:lnTo>
                  <a:cubicBezTo>
                    <a:pt x="31867" y="4392"/>
                    <a:pt x="32376" y="4863"/>
                    <a:pt x="32673" y="5481"/>
                  </a:cubicBezTo>
                  <a:cubicBezTo>
                    <a:pt x="32339" y="5137"/>
                    <a:pt x="31917" y="4863"/>
                    <a:pt x="31406" y="4827"/>
                  </a:cubicBezTo>
                  <a:lnTo>
                    <a:pt x="31406" y="4827"/>
                  </a:lnTo>
                  <a:cubicBezTo>
                    <a:pt x="31670" y="5018"/>
                    <a:pt x="31941" y="5243"/>
                    <a:pt x="32182" y="5510"/>
                  </a:cubicBezTo>
                  <a:cubicBezTo>
                    <a:pt x="31967" y="5507"/>
                    <a:pt x="31747" y="5505"/>
                    <a:pt x="31522" y="5505"/>
                  </a:cubicBezTo>
                  <a:cubicBezTo>
                    <a:pt x="22814" y="5505"/>
                    <a:pt x="7330" y="8043"/>
                    <a:pt x="1" y="11798"/>
                  </a:cubicBezTo>
                  <a:cubicBezTo>
                    <a:pt x="16439" y="12115"/>
                    <a:pt x="33239" y="12252"/>
                    <a:pt x="49863" y="12252"/>
                  </a:cubicBezTo>
                  <a:cubicBezTo>
                    <a:pt x="74204" y="12252"/>
                    <a:pt x="98168" y="11959"/>
                    <a:pt x="120062" y="11507"/>
                  </a:cubicBezTo>
                  <a:cubicBezTo>
                    <a:pt x="120124" y="7924"/>
                    <a:pt x="119880" y="3581"/>
                    <a:pt x="120064" y="1"/>
                  </a:cubicBezTo>
                  <a:close/>
                </a:path>
              </a:pathLst>
            </a:custGeom>
            <a:solidFill>
              <a:srgbClr val="191919">
                <a:alpha val="497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508924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695"/>
        <p:cNvGrpSpPr/>
        <p:nvPr/>
      </p:nvGrpSpPr>
      <p:grpSpPr>
        <a:xfrm>
          <a:off x="0" y="0"/>
          <a:ext cx="0" cy="0"/>
          <a:chOff x="0" y="0"/>
          <a:chExt cx="0" cy="0"/>
        </a:xfrm>
      </p:grpSpPr>
    </p:spTree>
    <p:extLst>
      <p:ext uri="{BB962C8B-B14F-4D97-AF65-F5344CB8AC3E}">
        <p14:creationId xmlns:p14="http://schemas.microsoft.com/office/powerpoint/2010/main" val="185387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CF5A6B-A476-4F3D-8E3D-402B6FB6AA7E}"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32FD1-D212-48E5-9197-EAE4DBAB6C9B}" type="slidenum">
              <a:rPr lang="en-US" smtClean="0"/>
              <a:t>‹#›</a:t>
            </a:fld>
            <a:endParaRPr lang="en-US"/>
          </a:p>
        </p:txBody>
      </p:sp>
    </p:spTree>
    <p:extLst>
      <p:ext uri="{BB962C8B-B14F-4D97-AF65-F5344CB8AC3E}">
        <p14:creationId xmlns:p14="http://schemas.microsoft.com/office/powerpoint/2010/main" val="3979001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CF5A6B-A476-4F3D-8E3D-402B6FB6AA7E}"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32FD1-D212-48E5-9197-EAE4DBAB6C9B}" type="slidenum">
              <a:rPr lang="en-US" smtClean="0"/>
              <a:t>‹#›</a:t>
            </a:fld>
            <a:endParaRPr lang="en-US"/>
          </a:p>
        </p:txBody>
      </p:sp>
    </p:spTree>
    <p:extLst>
      <p:ext uri="{BB962C8B-B14F-4D97-AF65-F5344CB8AC3E}">
        <p14:creationId xmlns:p14="http://schemas.microsoft.com/office/powerpoint/2010/main" val="2004182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F5A6B-A476-4F3D-8E3D-402B6FB6AA7E}"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32FD1-D212-48E5-9197-EAE4DBAB6C9B}" type="slidenum">
              <a:rPr lang="en-US" smtClean="0"/>
              <a:t>‹#›</a:t>
            </a:fld>
            <a:endParaRPr lang="en-US"/>
          </a:p>
        </p:txBody>
      </p:sp>
    </p:spTree>
    <p:extLst>
      <p:ext uri="{BB962C8B-B14F-4D97-AF65-F5344CB8AC3E}">
        <p14:creationId xmlns:p14="http://schemas.microsoft.com/office/powerpoint/2010/main" val="2877869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CF5A6B-A476-4F3D-8E3D-402B6FB6AA7E}"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32FD1-D212-48E5-9197-EAE4DBAB6C9B}" type="slidenum">
              <a:rPr lang="en-US" smtClean="0"/>
              <a:t>‹#›</a:t>
            </a:fld>
            <a:endParaRPr lang="en-US"/>
          </a:p>
        </p:txBody>
      </p:sp>
    </p:spTree>
    <p:extLst>
      <p:ext uri="{BB962C8B-B14F-4D97-AF65-F5344CB8AC3E}">
        <p14:creationId xmlns:p14="http://schemas.microsoft.com/office/powerpoint/2010/main" val="259929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CF5A6B-A476-4F3D-8E3D-402B6FB6AA7E}"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32FD1-D212-48E5-9197-EAE4DBAB6C9B}" type="slidenum">
              <a:rPr lang="en-US" smtClean="0"/>
              <a:t>‹#›</a:t>
            </a:fld>
            <a:endParaRPr lang="en-US"/>
          </a:p>
        </p:txBody>
      </p:sp>
    </p:spTree>
    <p:extLst>
      <p:ext uri="{BB962C8B-B14F-4D97-AF65-F5344CB8AC3E}">
        <p14:creationId xmlns:p14="http://schemas.microsoft.com/office/powerpoint/2010/main" val="118326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F5A6B-A476-4F3D-8E3D-402B6FB6AA7E}" type="datetimeFigureOut">
              <a:rPr lang="en-US" smtClean="0"/>
              <a:t>8/8/2023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32FD1-D212-48E5-9197-EAE4DBAB6C9B}" type="slidenum">
              <a:rPr lang="en-US" smtClean="0"/>
              <a:t>‹#›</a:t>
            </a:fld>
            <a:endParaRPr lang="en-US"/>
          </a:p>
        </p:txBody>
      </p:sp>
    </p:spTree>
    <p:extLst>
      <p:ext uri="{BB962C8B-B14F-4D97-AF65-F5344CB8AC3E}">
        <p14:creationId xmlns:p14="http://schemas.microsoft.com/office/powerpoint/2010/main" val="4282584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A1C593-65D0-4073-BCC9-577B9352EA9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618960-8005-486C-9A75-10CB2AAC16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23620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42193"/>
            <a:ext cx="10272000" cy="85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500"/>
              <a:buFont typeface="Marko One"/>
              <a:buNone/>
              <a:defRPr sz="3500" b="1">
                <a:solidFill>
                  <a:schemeClr val="dk1"/>
                </a:solidFill>
                <a:latin typeface="Marko One"/>
                <a:ea typeface="Marko One"/>
                <a:cs typeface="Marko One"/>
                <a:sym typeface="Marko One"/>
              </a:defRPr>
            </a:lvl1pPr>
            <a:lvl2pPr lvl="1" rtl="0">
              <a:lnSpc>
                <a:spcPct val="100000"/>
              </a:lnSpc>
              <a:spcBef>
                <a:spcPts val="0"/>
              </a:spcBef>
              <a:spcAft>
                <a:spcPts val="0"/>
              </a:spcAft>
              <a:buClr>
                <a:schemeClr val="dk1"/>
              </a:buClr>
              <a:buSzPts val="3500"/>
              <a:buFont typeface="Marko One"/>
              <a:buNone/>
              <a:defRPr sz="3500" b="1">
                <a:solidFill>
                  <a:schemeClr val="dk1"/>
                </a:solidFill>
                <a:latin typeface="Marko One"/>
                <a:ea typeface="Marko One"/>
                <a:cs typeface="Marko One"/>
                <a:sym typeface="Marko One"/>
              </a:defRPr>
            </a:lvl2pPr>
            <a:lvl3pPr lvl="2" rtl="0">
              <a:lnSpc>
                <a:spcPct val="100000"/>
              </a:lnSpc>
              <a:spcBef>
                <a:spcPts val="0"/>
              </a:spcBef>
              <a:spcAft>
                <a:spcPts val="0"/>
              </a:spcAft>
              <a:buClr>
                <a:schemeClr val="dk1"/>
              </a:buClr>
              <a:buSzPts val="3500"/>
              <a:buFont typeface="Marko One"/>
              <a:buNone/>
              <a:defRPr sz="3500" b="1">
                <a:solidFill>
                  <a:schemeClr val="dk1"/>
                </a:solidFill>
                <a:latin typeface="Marko One"/>
                <a:ea typeface="Marko One"/>
                <a:cs typeface="Marko One"/>
                <a:sym typeface="Marko One"/>
              </a:defRPr>
            </a:lvl3pPr>
            <a:lvl4pPr lvl="3" rtl="0">
              <a:lnSpc>
                <a:spcPct val="100000"/>
              </a:lnSpc>
              <a:spcBef>
                <a:spcPts val="0"/>
              </a:spcBef>
              <a:spcAft>
                <a:spcPts val="0"/>
              </a:spcAft>
              <a:buClr>
                <a:schemeClr val="dk1"/>
              </a:buClr>
              <a:buSzPts val="3500"/>
              <a:buFont typeface="Marko One"/>
              <a:buNone/>
              <a:defRPr sz="3500" b="1">
                <a:solidFill>
                  <a:schemeClr val="dk1"/>
                </a:solidFill>
                <a:latin typeface="Marko One"/>
                <a:ea typeface="Marko One"/>
                <a:cs typeface="Marko One"/>
                <a:sym typeface="Marko One"/>
              </a:defRPr>
            </a:lvl4pPr>
            <a:lvl5pPr lvl="4" rtl="0">
              <a:lnSpc>
                <a:spcPct val="100000"/>
              </a:lnSpc>
              <a:spcBef>
                <a:spcPts val="0"/>
              </a:spcBef>
              <a:spcAft>
                <a:spcPts val="0"/>
              </a:spcAft>
              <a:buClr>
                <a:schemeClr val="dk1"/>
              </a:buClr>
              <a:buSzPts val="3500"/>
              <a:buFont typeface="Marko One"/>
              <a:buNone/>
              <a:defRPr sz="3500" b="1">
                <a:solidFill>
                  <a:schemeClr val="dk1"/>
                </a:solidFill>
                <a:latin typeface="Marko One"/>
                <a:ea typeface="Marko One"/>
                <a:cs typeface="Marko One"/>
                <a:sym typeface="Marko One"/>
              </a:defRPr>
            </a:lvl5pPr>
            <a:lvl6pPr lvl="5" rtl="0">
              <a:lnSpc>
                <a:spcPct val="100000"/>
              </a:lnSpc>
              <a:spcBef>
                <a:spcPts val="0"/>
              </a:spcBef>
              <a:spcAft>
                <a:spcPts val="0"/>
              </a:spcAft>
              <a:buClr>
                <a:schemeClr val="dk1"/>
              </a:buClr>
              <a:buSzPts val="3500"/>
              <a:buFont typeface="Marko One"/>
              <a:buNone/>
              <a:defRPr sz="3500" b="1">
                <a:solidFill>
                  <a:schemeClr val="dk1"/>
                </a:solidFill>
                <a:latin typeface="Marko One"/>
                <a:ea typeface="Marko One"/>
                <a:cs typeface="Marko One"/>
                <a:sym typeface="Marko One"/>
              </a:defRPr>
            </a:lvl6pPr>
            <a:lvl7pPr lvl="6" rtl="0">
              <a:lnSpc>
                <a:spcPct val="100000"/>
              </a:lnSpc>
              <a:spcBef>
                <a:spcPts val="0"/>
              </a:spcBef>
              <a:spcAft>
                <a:spcPts val="0"/>
              </a:spcAft>
              <a:buClr>
                <a:schemeClr val="dk1"/>
              </a:buClr>
              <a:buSzPts val="3500"/>
              <a:buFont typeface="Marko One"/>
              <a:buNone/>
              <a:defRPr sz="3500" b="1">
                <a:solidFill>
                  <a:schemeClr val="dk1"/>
                </a:solidFill>
                <a:latin typeface="Marko One"/>
                <a:ea typeface="Marko One"/>
                <a:cs typeface="Marko One"/>
                <a:sym typeface="Marko One"/>
              </a:defRPr>
            </a:lvl7pPr>
            <a:lvl8pPr lvl="7" rtl="0">
              <a:lnSpc>
                <a:spcPct val="100000"/>
              </a:lnSpc>
              <a:spcBef>
                <a:spcPts val="0"/>
              </a:spcBef>
              <a:spcAft>
                <a:spcPts val="0"/>
              </a:spcAft>
              <a:buClr>
                <a:schemeClr val="dk1"/>
              </a:buClr>
              <a:buSzPts val="3500"/>
              <a:buFont typeface="Marko One"/>
              <a:buNone/>
              <a:defRPr sz="3500" b="1">
                <a:solidFill>
                  <a:schemeClr val="dk1"/>
                </a:solidFill>
                <a:latin typeface="Marko One"/>
                <a:ea typeface="Marko One"/>
                <a:cs typeface="Marko One"/>
                <a:sym typeface="Marko One"/>
              </a:defRPr>
            </a:lvl8pPr>
            <a:lvl9pPr lvl="8" rtl="0">
              <a:lnSpc>
                <a:spcPct val="100000"/>
              </a:lnSpc>
              <a:spcBef>
                <a:spcPts val="0"/>
              </a:spcBef>
              <a:spcAft>
                <a:spcPts val="0"/>
              </a:spcAft>
              <a:buClr>
                <a:schemeClr val="dk1"/>
              </a:buClr>
              <a:buSzPts val="3500"/>
              <a:buFont typeface="Marko One"/>
              <a:buNone/>
              <a:defRPr sz="3500" b="1">
                <a:solidFill>
                  <a:schemeClr val="dk1"/>
                </a:solidFill>
                <a:latin typeface="Marko One"/>
                <a:ea typeface="Marko One"/>
                <a:cs typeface="Marko One"/>
                <a:sym typeface="Marko One"/>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00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2397990604"/>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7" r:id="rId23"/>
    <p:sldLayoutId id="2147483698" r:id="rId24"/>
    <p:sldLayoutId id="2147483699" r:id="rId25"/>
    <p:sldLayoutId id="2147483700"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e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g"/><Relationship Id="rId9"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image" Target="../media/image36.png"/><Relationship Id="rId18" Type="http://schemas.openxmlformats.org/officeDocument/2006/relationships/slide" Target="slide41.xml"/><Relationship Id="rId3" Type="http://schemas.openxmlformats.org/officeDocument/2006/relationships/image" Target="../media/image31.jpeg"/><Relationship Id="rId21" Type="http://schemas.openxmlformats.org/officeDocument/2006/relationships/slide" Target="slide42.xml"/><Relationship Id="rId7" Type="http://schemas.openxmlformats.org/officeDocument/2006/relationships/image" Target="../media/image33.png"/><Relationship Id="rId12" Type="http://schemas.openxmlformats.org/officeDocument/2006/relationships/slide" Target="slide35.xml"/><Relationship Id="rId17" Type="http://schemas.openxmlformats.org/officeDocument/2006/relationships/image" Target="../media/image38.png"/><Relationship Id="rId2" Type="http://schemas.openxmlformats.org/officeDocument/2006/relationships/notesSlide" Target="../notesSlides/notesSlide2.xml"/><Relationship Id="rId16" Type="http://schemas.openxmlformats.org/officeDocument/2006/relationships/slide" Target="slide38.xml"/><Relationship Id="rId20" Type="http://schemas.openxmlformats.org/officeDocument/2006/relationships/image" Target="../media/image40.png"/><Relationship Id="rId1" Type="http://schemas.openxmlformats.org/officeDocument/2006/relationships/slideLayout" Target="../slideLayouts/slideLayout14.xml"/><Relationship Id="rId6" Type="http://schemas.openxmlformats.org/officeDocument/2006/relationships/slide" Target="slide37.xm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slide" Target="slide34.xml"/><Relationship Id="rId19" Type="http://schemas.openxmlformats.org/officeDocument/2006/relationships/image" Target="../media/image39.png"/><Relationship Id="rId4" Type="http://schemas.openxmlformats.org/officeDocument/2006/relationships/slide" Target="slide36.xml"/><Relationship Id="rId9" Type="http://schemas.openxmlformats.org/officeDocument/2006/relationships/image" Target="../media/image34.png"/><Relationship Id="rId14" Type="http://schemas.openxmlformats.org/officeDocument/2006/relationships/slide" Target="slide40.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31.jpe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35.pn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image" Target="../media/image31.jpeg"/><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4.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image" Target="../media/image36.png"/><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slide" Target="slide41.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36.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18" Type="http://schemas.microsoft.com/office/2007/relationships/diagramDrawing" Target="../diagrams/drawing11.xml"/><Relationship Id="rId26" Type="http://schemas.openxmlformats.org/officeDocument/2006/relationships/image" Target="../media/image32.png"/><Relationship Id="rId3" Type="http://schemas.openxmlformats.org/officeDocument/2006/relationships/image" Target="../media/image31.jpeg"/><Relationship Id="rId21" Type="http://schemas.openxmlformats.org/officeDocument/2006/relationships/diagramQuickStyle" Target="../diagrams/quickStyle12.xml"/><Relationship Id="rId7" Type="http://schemas.openxmlformats.org/officeDocument/2006/relationships/diagramColors" Target="../diagrams/colors9.xml"/><Relationship Id="rId12" Type="http://schemas.openxmlformats.org/officeDocument/2006/relationships/diagramColors" Target="../diagrams/colors10.xml"/><Relationship Id="rId17" Type="http://schemas.openxmlformats.org/officeDocument/2006/relationships/diagramColors" Target="../diagrams/colors11.xml"/><Relationship Id="rId25" Type="http://schemas.openxmlformats.org/officeDocument/2006/relationships/slide" Target="slide36.xml"/><Relationship Id="rId2" Type="http://schemas.openxmlformats.org/officeDocument/2006/relationships/notesSlide" Target="../notesSlides/notesSlide3.xml"/><Relationship Id="rId16" Type="http://schemas.openxmlformats.org/officeDocument/2006/relationships/diagramQuickStyle" Target="../diagrams/quickStyle11.xml"/><Relationship Id="rId20" Type="http://schemas.openxmlformats.org/officeDocument/2006/relationships/diagramLayout" Target="../diagrams/layout12.xml"/><Relationship Id="rId1" Type="http://schemas.openxmlformats.org/officeDocument/2006/relationships/slideLayout" Target="../slideLayouts/slideLayout14.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24" Type="http://schemas.openxmlformats.org/officeDocument/2006/relationships/slide" Target="slide5.xml"/><Relationship Id="rId5" Type="http://schemas.openxmlformats.org/officeDocument/2006/relationships/diagramLayout" Target="../diagrams/layout9.xml"/><Relationship Id="rId15" Type="http://schemas.openxmlformats.org/officeDocument/2006/relationships/diagramLayout" Target="../diagrams/layout11.xml"/><Relationship Id="rId23" Type="http://schemas.microsoft.com/office/2007/relationships/diagramDrawing" Target="../diagrams/drawing12.xml"/><Relationship Id="rId10" Type="http://schemas.openxmlformats.org/officeDocument/2006/relationships/diagramLayout" Target="../diagrams/layout10.xml"/><Relationship Id="rId19" Type="http://schemas.openxmlformats.org/officeDocument/2006/relationships/diagramData" Target="../diagrams/data12.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diagramData" Target="../diagrams/data11.xml"/><Relationship Id="rId22" Type="http://schemas.openxmlformats.org/officeDocument/2006/relationships/diagramColors" Target="../diagrams/colors12.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18" Type="http://schemas.openxmlformats.org/officeDocument/2006/relationships/diagramData" Target="../diagrams/data16.xml"/><Relationship Id="rId3" Type="http://schemas.openxmlformats.org/officeDocument/2006/relationships/diagramData" Target="../diagrams/data13.xml"/><Relationship Id="rId21" Type="http://schemas.openxmlformats.org/officeDocument/2006/relationships/diagramColors" Target="../diagrams/colors16.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5" Type="http://schemas.openxmlformats.org/officeDocument/2006/relationships/image" Target="../media/image33.png"/><Relationship Id="rId2" Type="http://schemas.openxmlformats.org/officeDocument/2006/relationships/image" Target="../media/image31.jpeg"/><Relationship Id="rId16" Type="http://schemas.openxmlformats.org/officeDocument/2006/relationships/diagramColors" Target="../diagrams/colors15.xml"/><Relationship Id="rId20" Type="http://schemas.openxmlformats.org/officeDocument/2006/relationships/diagramQuickStyle" Target="../diagrams/quickStyle16.xml"/><Relationship Id="rId1" Type="http://schemas.openxmlformats.org/officeDocument/2006/relationships/slideLayout" Target="../slideLayouts/slideLayout14.xml"/><Relationship Id="rId6" Type="http://schemas.openxmlformats.org/officeDocument/2006/relationships/diagramColors" Target="../diagrams/colors13.xml"/><Relationship Id="rId11" Type="http://schemas.openxmlformats.org/officeDocument/2006/relationships/diagramColors" Target="../diagrams/colors14.xml"/><Relationship Id="rId24" Type="http://schemas.openxmlformats.org/officeDocument/2006/relationships/slide" Target="slide37.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23" Type="http://schemas.openxmlformats.org/officeDocument/2006/relationships/slide" Target="slide5.xml"/><Relationship Id="rId10" Type="http://schemas.openxmlformats.org/officeDocument/2006/relationships/diagramQuickStyle" Target="../diagrams/quickStyle14.xml"/><Relationship Id="rId19" Type="http://schemas.openxmlformats.org/officeDocument/2006/relationships/diagramLayout" Target="../diagrams/layout16.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 Id="rId22" Type="http://schemas.microsoft.com/office/2007/relationships/diagramDrawing" Target="../diagrams/drawing16.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18" Type="http://schemas.openxmlformats.org/officeDocument/2006/relationships/diagramData" Target="../diagrams/data20.xml"/><Relationship Id="rId26" Type="http://schemas.openxmlformats.org/officeDocument/2006/relationships/image" Target="../media/image38.png"/><Relationship Id="rId3" Type="http://schemas.openxmlformats.org/officeDocument/2006/relationships/diagramData" Target="../diagrams/data17.xml"/><Relationship Id="rId21" Type="http://schemas.openxmlformats.org/officeDocument/2006/relationships/diagramColors" Target="../diagrams/colors20.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5" Type="http://schemas.openxmlformats.org/officeDocument/2006/relationships/slide" Target="slide18.xml"/><Relationship Id="rId2" Type="http://schemas.openxmlformats.org/officeDocument/2006/relationships/image" Target="../media/image31.jpeg"/><Relationship Id="rId16" Type="http://schemas.openxmlformats.org/officeDocument/2006/relationships/diagramColors" Target="../diagrams/colors19.xml"/><Relationship Id="rId20" Type="http://schemas.openxmlformats.org/officeDocument/2006/relationships/diagramQuickStyle" Target="../diagrams/quickStyle20.xml"/><Relationship Id="rId1" Type="http://schemas.openxmlformats.org/officeDocument/2006/relationships/slideLayout" Target="../slideLayouts/slideLayout14.xml"/><Relationship Id="rId6" Type="http://schemas.openxmlformats.org/officeDocument/2006/relationships/diagramColors" Target="../diagrams/colors17.xml"/><Relationship Id="rId11" Type="http://schemas.openxmlformats.org/officeDocument/2006/relationships/diagramColors" Target="../diagrams/colors18.xml"/><Relationship Id="rId24" Type="http://schemas.openxmlformats.org/officeDocument/2006/relationships/image" Target="../media/image42.png"/><Relationship Id="rId5" Type="http://schemas.openxmlformats.org/officeDocument/2006/relationships/diagramQuickStyle" Target="../diagrams/quickStyle17.xml"/><Relationship Id="rId15" Type="http://schemas.openxmlformats.org/officeDocument/2006/relationships/diagramQuickStyle" Target="../diagrams/quickStyle19.xml"/><Relationship Id="rId23" Type="http://schemas.openxmlformats.org/officeDocument/2006/relationships/image" Target="../media/image41.png"/><Relationship Id="rId10" Type="http://schemas.openxmlformats.org/officeDocument/2006/relationships/diagramQuickStyle" Target="../diagrams/quickStyle18.xml"/><Relationship Id="rId19" Type="http://schemas.openxmlformats.org/officeDocument/2006/relationships/diagramLayout" Target="../diagrams/layout20.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 Id="rId22" Type="http://schemas.microsoft.com/office/2007/relationships/diagramDrawing" Target="../diagrams/drawing20.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diagramData" Target="../diagrams/data23.xml"/><Relationship Id="rId18" Type="http://schemas.openxmlformats.org/officeDocument/2006/relationships/diagramData" Target="../diagrams/data24.xml"/><Relationship Id="rId3" Type="http://schemas.openxmlformats.org/officeDocument/2006/relationships/diagramData" Target="../diagrams/data21.xml"/><Relationship Id="rId21" Type="http://schemas.openxmlformats.org/officeDocument/2006/relationships/diagramColors" Target="../diagrams/colors24.xml"/><Relationship Id="rId7" Type="http://schemas.microsoft.com/office/2007/relationships/diagramDrawing" Target="../diagrams/drawing21.xml"/><Relationship Id="rId12" Type="http://schemas.microsoft.com/office/2007/relationships/diagramDrawing" Target="../diagrams/drawing22.xml"/><Relationship Id="rId17" Type="http://schemas.microsoft.com/office/2007/relationships/diagramDrawing" Target="../diagrams/drawing23.xml"/><Relationship Id="rId2" Type="http://schemas.openxmlformats.org/officeDocument/2006/relationships/image" Target="../media/image31.jpeg"/><Relationship Id="rId16" Type="http://schemas.openxmlformats.org/officeDocument/2006/relationships/diagramColors" Target="../diagrams/colors23.xml"/><Relationship Id="rId20" Type="http://schemas.openxmlformats.org/officeDocument/2006/relationships/diagramQuickStyle" Target="../diagrams/quickStyle24.xml"/><Relationship Id="rId1" Type="http://schemas.openxmlformats.org/officeDocument/2006/relationships/slideLayout" Target="../slideLayouts/slideLayout14.xml"/><Relationship Id="rId6" Type="http://schemas.openxmlformats.org/officeDocument/2006/relationships/diagramColors" Target="../diagrams/colors21.xml"/><Relationship Id="rId11" Type="http://schemas.openxmlformats.org/officeDocument/2006/relationships/diagramColors" Target="../diagrams/colors22.xml"/><Relationship Id="rId24" Type="http://schemas.openxmlformats.org/officeDocument/2006/relationships/image" Target="../media/image34.png"/><Relationship Id="rId5" Type="http://schemas.openxmlformats.org/officeDocument/2006/relationships/diagramQuickStyle" Target="../diagrams/quickStyle21.xml"/><Relationship Id="rId15" Type="http://schemas.openxmlformats.org/officeDocument/2006/relationships/diagramQuickStyle" Target="../diagrams/quickStyle23.xml"/><Relationship Id="rId23" Type="http://schemas.openxmlformats.org/officeDocument/2006/relationships/slide" Target="slide39.xml"/><Relationship Id="rId10" Type="http://schemas.openxmlformats.org/officeDocument/2006/relationships/diagramQuickStyle" Target="../diagrams/quickStyle22.xml"/><Relationship Id="rId19" Type="http://schemas.openxmlformats.org/officeDocument/2006/relationships/diagramLayout" Target="../diagrams/layout24.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diagramLayout" Target="../diagrams/layout23.xml"/><Relationship Id="rId22" Type="http://schemas.microsoft.com/office/2007/relationships/diagramDrawing" Target="../diagrams/drawing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microsoft.com/office/2007/relationships/diagramDrawing" Target="../diagrams/drawing25.xml"/><Relationship Id="rId13" Type="http://schemas.microsoft.com/office/2007/relationships/diagramDrawing" Target="../diagrams/drawing26.xml"/><Relationship Id="rId18" Type="http://schemas.microsoft.com/office/2007/relationships/diagramDrawing" Target="../diagrams/drawing27.xml"/><Relationship Id="rId3" Type="http://schemas.openxmlformats.org/officeDocument/2006/relationships/image" Target="../media/image31.jpeg"/><Relationship Id="rId21" Type="http://schemas.openxmlformats.org/officeDocument/2006/relationships/diagramQuickStyle" Target="../diagrams/quickStyle28.xml"/><Relationship Id="rId7" Type="http://schemas.openxmlformats.org/officeDocument/2006/relationships/diagramColors" Target="../diagrams/colors25.xml"/><Relationship Id="rId12" Type="http://schemas.openxmlformats.org/officeDocument/2006/relationships/diagramColors" Target="../diagrams/colors26.xml"/><Relationship Id="rId17" Type="http://schemas.openxmlformats.org/officeDocument/2006/relationships/diagramColors" Target="../diagrams/colors27.xml"/><Relationship Id="rId25"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diagramQuickStyle" Target="../diagrams/quickStyle27.xml"/><Relationship Id="rId20" Type="http://schemas.openxmlformats.org/officeDocument/2006/relationships/diagramLayout" Target="../diagrams/layout28.xml"/><Relationship Id="rId1" Type="http://schemas.openxmlformats.org/officeDocument/2006/relationships/slideLayout" Target="../slideLayouts/slideLayout14.xml"/><Relationship Id="rId6" Type="http://schemas.openxmlformats.org/officeDocument/2006/relationships/diagramQuickStyle" Target="../diagrams/quickStyle25.xml"/><Relationship Id="rId11" Type="http://schemas.openxmlformats.org/officeDocument/2006/relationships/diagramQuickStyle" Target="../diagrams/quickStyle26.xml"/><Relationship Id="rId24" Type="http://schemas.openxmlformats.org/officeDocument/2006/relationships/slide" Target="slide39.xml"/><Relationship Id="rId5" Type="http://schemas.openxmlformats.org/officeDocument/2006/relationships/diagramLayout" Target="../diagrams/layout25.xml"/><Relationship Id="rId15" Type="http://schemas.openxmlformats.org/officeDocument/2006/relationships/diagramLayout" Target="../diagrams/layout27.xml"/><Relationship Id="rId23" Type="http://schemas.microsoft.com/office/2007/relationships/diagramDrawing" Target="../diagrams/drawing28.xml"/><Relationship Id="rId10" Type="http://schemas.openxmlformats.org/officeDocument/2006/relationships/diagramLayout" Target="../diagrams/layout26.xml"/><Relationship Id="rId19" Type="http://schemas.openxmlformats.org/officeDocument/2006/relationships/diagramData" Target="../diagrams/data28.xml"/><Relationship Id="rId4" Type="http://schemas.openxmlformats.org/officeDocument/2006/relationships/diagramData" Target="../diagrams/data25.xml"/><Relationship Id="rId9" Type="http://schemas.openxmlformats.org/officeDocument/2006/relationships/diagramData" Target="../diagrams/data26.xml"/><Relationship Id="rId14" Type="http://schemas.openxmlformats.org/officeDocument/2006/relationships/diagramData" Target="../diagrams/data27.xml"/><Relationship Id="rId22" Type="http://schemas.openxmlformats.org/officeDocument/2006/relationships/diagramColors" Target="../diagrams/colors28.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30.xml"/><Relationship Id="rId13" Type="http://schemas.openxmlformats.org/officeDocument/2006/relationships/diagramData" Target="../diagrams/data31.xml"/><Relationship Id="rId18" Type="http://schemas.openxmlformats.org/officeDocument/2006/relationships/diagramData" Target="../diagrams/data32.xml"/><Relationship Id="rId3" Type="http://schemas.openxmlformats.org/officeDocument/2006/relationships/diagramData" Target="../diagrams/data29.xml"/><Relationship Id="rId21" Type="http://schemas.openxmlformats.org/officeDocument/2006/relationships/diagramColors" Target="../diagrams/colors32.xml"/><Relationship Id="rId7" Type="http://schemas.microsoft.com/office/2007/relationships/diagramDrawing" Target="../diagrams/drawing29.xml"/><Relationship Id="rId12" Type="http://schemas.microsoft.com/office/2007/relationships/diagramDrawing" Target="../diagrams/drawing30.xml"/><Relationship Id="rId17" Type="http://schemas.microsoft.com/office/2007/relationships/diagramDrawing" Target="../diagrams/drawing31.xml"/><Relationship Id="rId2" Type="http://schemas.openxmlformats.org/officeDocument/2006/relationships/image" Target="../media/image31.jpeg"/><Relationship Id="rId16" Type="http://schemas.openxmlformats.org/officeDocument/2006/relationships/diagramColors" Target="../diagrams/colors31.xml"/><Relationship Id="rId20" Type="http://schemas.openxmlformats.org/officeDocument/2006/relationships/diagramQuickStyle" Target="../diagrams/quickStyle32.xml"/><Relationship Id="rId1" Type="http://schemas.openxmlformats.org/officeDocument/2006/relationships/slideLayout" Target="../slideLayouts/slideLayout14.xml"/><Relationship Id="rId6" Type="http://schemas.openxmlformats.org/officeDocument/2006/relationships/diagramColors" Target="../diagrams/colors29.xml"/><Relationship Id="rId11" Type="http://schemas.openxmlformats.org/officeDocument/2006/relationships/diagramColors" Target="../diagrams/colors30.xml"/><Relationship Id="rId24" Type="http://schemas.openxmlformats.org/officeDocument/2006/relationships/image" Target="../media/image39.png"/><Relationship Id="rId5" Type="http://schemas.openxmlformats.org/officeDocument/2006/relationships/diagramQuickStyle" Target="../diagrams/quickStyle29.xml"/><Relationship Id="rId15" Type="http://schemas.openxmlformats.org/officeDocument/2006/relationships/diagramQuickStyle" Target="../diagrams/quickStyle31.xml"/><Relationship Id="rId23" Type="http://schemas.openxmlformats.org/officeDocument/2006/relationships/slide" Target="slide41.xml"/><Relationship Id="rId10" Type="http://schemas.openxmlformats.org/officeDocument/2006/relationships/diagramQuickStyle" Target="../diagrams/quickStyle30.xml"/><Relationship Id="rId19" Type="http://schemas.openxmlformats.org/officeDocument/2006/relationships/diagramLayout" Target="../diagrams/layout32.xml"/><Relationship Id="rId4" Type="http://schemas.openxmlformats.org/officeDocument/2006/relationships/diagramLayout" Target="../diagrams/layout29.xml"/><Relationship Id="rId9" Type="http://schemas.openxmlformats.org/officeDocument/2006/relationships/diagramLayout" Target="../diagrams/layout30.xml"/><Relationship Id="rId14" Type="http://schemas.openxmlformats.org/officeDocument/2006/relationships/diagramLayout" Target="../diagrams/layout31.xml"/><Relationship Id="rId22" Type="http://schemas.microsoft.com/office/2007/relationships/diagramDrawing" Target="../diagrams/drawing32.xml"/></Relationships>
</file>

<file path=ppt/slides/_rels/slide4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D3C9FB-4CE6-4A0D-AD28-07093C32D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4"/>
            <a:ext cx="12192000" cy="6858000"/>
          </a:xfrm>
          <a:prstGeom prst="rect">
            <a:avLst/>
          </a:prstGeom>
        </p:spPr>
      </p:pic>
      <p:pic>
        <p:nvPicPr>
          <p:cNvPr id="3" name="Picture 15">
            <a:extLst>
              <a:ext uri="{FF2B5EF4-FFF2-40B4-BE49-F238E27FC236}">
                <a16:creationId xmlns:a16="http://schemas.microsoft.com/office/drawing/2014/main" id="{3829A719-8D27-4C1A-B6CE-94F5808665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52938" y="5643563"/>
            <a:ext cx="3143250" cy="990555"/>
          </a:xfrm>
          <a:prstGeom prst="rect">
            <a:avLst/>
          </a:prstGeom>
        </p:spPr>
      </p:pic>
      <p:grpSp>
        <p:nvGrpSpPr>
          <p:cNvPr id="4" name="Google Shape;1188;p37">
            <a:extLst>
              <a:ext uri="{FF2B5EF4-FFF2-40B4-BE49-F238E27FC236}">
                <a16:creationId xmlns:a16="http://schemas.microsoft.com/office/drawing/2014/main" id="{5550CD25-D2A1-4E54-AB93-DE6A3130DBEB}"/>
              </a:ext>
            </a:extLst>
          </p:cNvPr>
          <p:cNvGrpSpPr/>
          <p:nvPr/>
        </p:nvGrpSpPr>
        <p:grpSpPr>
          <a:xfrm>
            <a:off x="9610021" y="349703"/>
            <a:ext cx="453439" cy="201719"/>
            <a:chOff x="3659575" y="587325"/>
            <a:chExt cx="181250" cy="79400"/>
          </a:xfrm>
        </p:grpSpPr>
        <p:sp>
          <p:nvSpPr>
            <p:cNvPr id="5" name="Google Shape;1189;p37">
              <a:extLst>
                <a:ext uri="{FF2B5EF4-FFF2-40B4-BE49-F238E27FC236}">
                  <a16:creationId xmlns:a16="http://schemas.microsoft.com/office/drawing/2014/main" id="{C3AF2949-26CF-4FCB-990D-955EB88909F6}"/>
                </a:ext>
              </a:extLst>
            </p:cNvPr>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6" name="Google Shape;1190;p37">
              <a:extLst>
                <a:ext uri="{FF2B5EF4-FFF2-40B4-BE49-F238E27FC236}">
                  <a16:creationId xmlns:a16="http://schemas.microsoft.com/office/drawing/2014/main" id="{D21E13A0-99B8-4627-B42B-D6E5B711A94F}"/>
                </a:ext>
              </a:extLst>
            </p:cNvPr>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7" name="Google Shape;1191;p37">
              <a:extLst>
                <a:ext uri="{FF2B5EF4-FFF2-40B4-BE49-F238E27FC236}">
                  <a16:creationId xmlns:a16="http://schemas.microsoft.com/office/drawing/2014/main" id="{20668480-2BBB-4365-BF86-267CDDDD5B26}"/>
                </a:ext>
              </a:extLst>
            </p:cNvPr>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8" name="Google Shape;1192;p37">
              <a:extLst>
                <a:ext uri="{FF2B5EF4-FFF2-40B4-BE49-F238E27FC236}">
                  <a16:creationId xmlns:a16="http://schemas.microsoft.com/office/drawing/2014/main" id="{AD2765AD-EA58-4388-98EA-4248E291DA24}"/>
                </a:ext>
              </a:extLst>
            </p:cNvPr>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9" name="Google Shape;1193;p37">
              <a:extLst>
                <a:ext uri="{FF2B5EF4-FFF2-40B4-BE49-F238E27FC236}">
                  <a16:creationId xmlns:a16="http://schemas.microsoft.com/office/drawing/2014/main" id="{5E856E2E-0520-4B2A-8CEA-CD43C769FBC4}"/>
                </a:ext>
              </a:extLst>
            </p:cNvPr>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grpSp>
        <p:nvGrpSpPr>
          <p:cNvPr id="10" name="Google Shape;5066;p61">
            <a:extLst>
              <a:ext uri="{FF2B5EF4-FFF2-40B4-BE49-F238E27FC236}">
                <a16:creationId xmlns:a16="http://schemas.microsoft.com/office/drawing/2014/main" id="{8672F3AA-7429-4B0E-92D3-9F46BF56D623}"/>
              </a:ext>
            </a:extLst>
          </p:cNvPr>
          <p:cNvGrpSpPr/>
          <p:nvPr/>
        </p:nvGrpSpPr>
        <p:grpSpPr>
          <a:xfrm>
            <a:off x="10050544" y="765106"/>
            <a:ext cx="562324" cy="241492"/>
            <a:chOff x="1768913" y="866050"/>
            <a:chExt cx="181200" cy="79400"/>
          </a:xfrm>
        </p:grpSpPr>
        <p:sp>
          <p:nvSpPr>
            <p:cNvPr id="11" name="Google Shape;5067;p61">
              <a:extLst>
                <a:ext uri="{FF2B5EF4-FFF2-40B4-BE49-F238E27FC236}">
                  <a16:creationId xmlns:a16="http://schemas.microsoft.com/office/drawing/2014/main" id="{9051D21A-30DA-42D8-A6B1-A0DE2057DFD9}"/>
                </a:ext>
              </a:extLst>
            </p:cNvPr>
            <p:cNvSpPr/>
            <p:nvPr/>
          </p:nvSpPr>
          <p:spPr>
            <a:xfrm>
              <a:off x="1777200" y="873100"/>
              <a:ext cx="165175" cy="66625"/>
            </a:xfrm>
            <a:custGeom>
              <a:avLst/>
              <a:gdLst/>
              <a:ahLst/>
              <a:cxnLst/>
              <a:rect l="l" t="t" r="r" b="b"/>
              <a:pathLst>
                <a:path w="6607" h="2665" extrusionOk="0">
                  <a:moveTo>
                    <a:pt x="4916" y="1720"/>
                  </a:moveTo>
                  <a:cubicBezTo>
                    <a:pt x="4905" y="1728"/>
                    <a:pt x="4894" y="1735"/>
                    <a:pt x="4884" y="1743"/>
                  </a:cubicBezTo>
                  <a:cubicBezTo>
                    <a:pt x="4883" y="1744"/>
                    <a:pt x="4881" y="1745"/>
                    <a:pt x="4880" y="1746"/>
                  </a:cubicBezTo>
                  <a:cubicBezTo>
                    <a:pt x="4820" y="1754"/>
                    <a:pt x="4759" y="1762"/>
                    <a:pt x="4700" y="1770"/>
                  </a:cubicBezTo>
                  <a:cubicBezTo>
                    <a:pt x="4723" y="1764"/>
                    <a:pt x="4747" y="1759"/>
                    <a:pt x="4770" y="1753"/>
                  </a:cubicBezTo>
                  <a:lnTo>
                    <a:pt x="4916" y="1720"/>
                  </a:lnTo>
                  <a:close/>
                  <a:moveTo>
                    <a:pt x="4147" y="1"/>
                  </a:moveTo>
                  <a:cubicBezTo>
                    <a:pt x="4093" y="1"/>
                    <a:pt x="4036" y="11"/>
                    <a:pt x="3984" y="22"/>
                  </a:cubicBezTo>
                  <a:cubicBezTo>
                    <a:pt x="3922" y="37"/>
                    <a:pt x="3862" y="49"/>
                    <a:pt x="3802" y="71"/>
                  </a:cubicBezTo>
                  <a:cubicBezTo>
                    <a:pt x="3674" y="117"/>
                    <a:pt x="3550" y="172"/>
                    <a:pt x="3431" y="235"/>
                  </a:cubicBezTo>
                  <a:cubicBezTo>
                    <a:pt x="3304" y="301"/>
                    <a:pt x="3176" y="368"/>
                    <a:pt x="3056" y="446"/>
                  </a:cubicBezTo>
                  <a:cubicBezTo>
                    <a:pt x="3008" y="477"/>
                    <a:pt x="2957" y="506"/>
                    <a:pt x="2913" y="542"/>
                  </a:cubicBezTo>
                  <a:cubicBezTo>
                    <a:pt x="2870" y="575"/>
                    <a:pt x="2825" y="616"/>
                    <a:pt x="2797" y="662"/>
                  </a:cubicBezTo>
                  <a:cubicBezTo>
                    <a:pt x="2765" y="714"/>
                    <a:pt x="2742" y="763"/>
                    <a:pt x="2741" y="825"/>
                  </a:cubicBezTo>
                  <a:cubicBezTo>
                    <a:pt x="2740" y="859"/>
                    <a:pt x="2745" y="894"/>
                    <a:pt x="2755" y="926"/>
                  </a:cubicBezTo>
                  <a:cubicBezTo>
                    <a:pt x="2748" y="949"/>
                    <a:pt x="2744" y="972"/>
                    <a:pt x="2741" y="995"/>
                  </a:cubicBezTo>
                  <a:cubicBezTo>
                    <a:pt x="2726" y="1003"/>
                    <a:pt x="2711" y="1012"/>
                    <a:pt x="2695" y="1021"/>
                  </a:cubicBezTo>
                  <a:lnTo>
                    <a:pt x="2695" y="1021"/>
                  </a:lnTo>
                  <a:cubicBezTo>
                    <a:pt x="2698" y="1019"/>
                    <a:pt x="2701" y="1018"/>
                    <a:pt x="2704" y="1017"/>
                  </a:cubicBezTo>
                  <a:lnTo>
                    <a:pt x="2704" y="1017"/>
                  </a:lnTo>
                  <a:cubicBezTo>
                    <a:pt x="2698" y="1020"/>
                    <a:pt x="2692" y="1023"/>
                    <a:pt x="2686" y="1026"/>
                  </a:cubicBezTo>
                  <a:lnTo>
                    <a:pt x="2686" y="1026"/>
                  </a:lnTo>
                  <a:cubicBezTo>
                    <a:pt x="2689" y="1025"/>
                    <a:pt x="2692" y="1023"/>
                    <a:pt x="2695" y="1021"/>
                  </a:cubicBezTo>
                  <a:lnTo>
                    <a:pt x="2695" y="1021"/>
                  </a:lnTo>
                  <a:cubicBezTo>
                    <a:pt x="2691" y="1023"/>
                    <a:pt x="2688" y="1025"/>
                    <a:pt x="2684" y="1027"/>
                  </a:cubicBezTo>
                  <a:lnTo>
                    <a:pt x="2684" y="1027"/>
                  </a:lnTo>
                  <a:cubicBezTo>
                    <a:pt x="2685" y="1027"/>
                    <a:pt x="2685" y="1027"/>
                    <a:pt x="2686" y="1026"/>
                  </a:cubicBezTo>
                  <a:lnTo>
                    <a:pt x="2686" y="1026"/>
                  </a:lnTo>
                  <a:cubicBezTo>
                    <a:pt x="2685" y="1027"/>
                    <a:pt x="2684" y="1027"/>
                    <a:pt x="2683" y="1028"/>
                  </a:cubicBezTo>
                  <a:cubicBezTo>
                    <a:pt x="2683" y="1028"/>
                    <a:pt x="2684" y="1028"/>
                    <a:pt x="2684" y="1027"/>
                  </a:cubicBezTo>
                  <a:lnTo>
                    <a:pt x="2684" y="1027"/>
                  </a:lnTo>
                  <a:cubicBezTo>
                    <a:pt x="2622" y="1062"/>
                    <a:pt x="2562" y="1097"/>
                    <a:pt x="2521" y="1157"/>
                  </a:cubicBezTo>
                  <a:cubicBezTo>
                    <a:pt x="2495" y="1195"/>
                    <a:pt x="2486" y="1236"/>
                    <a:pt x="2481" y="1280"/>
                  </a:cubicBezTo>
                  <a:cubicBezTo>
                    <a:pt x="2366" y="1317"/>
                    <a:pt x="2251" y="1355"/>
                    <a:pt x="2136" y="1395"/>
                  </a:cubicBezTo>
                  <a:cubicBezTo>
                    <a:pt x="2109" y="1404"/>
                    <a:pt x="2083" y="1413"/>
                    <a:pt x="2055" y="1424"/>
                  </a:cubicBezTo>
                  <a:cubicBezTo>
                    <a:pt x="2046" y="1421"/>
                    <a:pt x="2037" y="1419"/>
                    <a:pt x="2028" y="1417"/>
                  </a:cubicBezTo>
                  <a:cubicBezTo>
                    <a:pt x="1969" y="1333"/>
                    <a:pt x="1896" y="1259"/>
                    <a:pt x="1804" y="1213"/>
                  </a:cubicBezTo>
                  <a:cubicBezTo>
                    <a:pt x="1716" y="1170"/>
                    <a:pt x="1625" y="1142"/>
                    <a:pt x="1526" y="1137"/>
                  </a:cubicBezTo>
                  <a:cubicBezTo>
                    <a:pt x="1510" y="1136"/>
                    <a:pt x="1495" y="1135"/>
                    <a:pt x="1479" y="1135"/>
                  </a:cubicBezTo>
                  <a:cubicBezTo>
                    <a:pt x="1389" y="1135"/>
                    <a:pt x="1295" y="1151"/>
                    <a:pt x="1210" y="1176"/>
                  </a:cubicBezTo>
                  <a:cubicBezTo>
                    <a:pt x="1094" y="1210"/>
                    <a:pt x="978" y="1259"/>
                    <a:pt x="871" y="1317"/>
                  </a:cubicBezTo>
                  <a:cubicBezTo>
                    <a:pt x="773" y="1370"/>
                    <a:pt x="678" y="1426"/>
                    <a:pt x="588" y="1491"/>
                  </a:cubicBezTo>
                  <a:cubicBezTo>
                    <a:pt x="537" y="1528"/>
                    <a:pt x="495" y="1571"/>
                    <a:pt x="460" y="1620"/>
                  </a:cubicBezTo>
                  <a:cubicBezTo>
                    <a:pt x="367" y="1705"/>
                    <a:pt x="276" y="1810"/>
                    <a:pt x="242" y="1927"/>
                  </a:cubicBezTo>
                  <a:cubicBezTo>
                    <a:pt x="196" y="1954"/>
                    <a:pt x="151" y="1983"/>
                    <a:pt x="109" y="2014"/>
                  </a:cubicBezTo>
                  <a:cubicBezTo>
                    <a:pt x="48" y="2056"/>
                    <a:pt x="16" y="2128"/>
                    <a:pt x="24" y="2197"/>
                  </a:cubicBezTo>
                  <a:cubicBezTo>
                    <a:pt x="10" y="2244"/>
                    <a:pt x="11" y="2297"/>
                    <a:pt x="31" y="2342"/>
                  </a:cubicBezTo>
                  <a:cubicBezTo>
                    <a:pt x="16" y="2366"/>
                    <a:pt x="7" y="2392"/>
                    <a:pt x="5" y="2422"/>
                  </a:cubicBezTo>
                  <a:cubicBezTo>
                    <a:pt x="0" y="2470"/>
                    <a:pt x="16" y="2518"/>
                    <a:pt x="47" y="2556"/>
                  </a:cubicBezTo>
                  <a:cubicBezTo>
                    <a:pt x="84" y="2601"/>
                    <a:pt x="126" y="2638"/>
                    <a:pt x="184" y="2653"/>
                  </a:cubicBezTo>
                  <a:cubicBezTo>
                    <a:pt x="208" y="2660"/>
                    <a:pt x="232" y="2663"/>
                    <a:pt x="256" y="2664"/>
                  </a:cubicBezTo>
                  <a:cubicBezTo>
                    <a:pt x="264" y="2665"/>
                    <a:pt x="271" y="2665"/>
                    <a:pt x="278" y="2665"/>
                  </a:cubicBezTo>
                  <a:cubicBezTo>
                    <a:pt x="299" y="2665"/>
                    <a:pt x="320" y="2664"/>
                    <a:pt x="341" y="2661"/>
                  </a:cubicBezTo>
                  <a:cubicBezTo>
                    <a:pt x="469" y="2645"/>
                    <a:pt x="597" y="2622"/>
                    <a:pt x="721" y="2584"/>
                  </a:cubicBezTo>
                  <a:cubicBezTo>
                    <a:pt x="786" y="2564"/>
                    <a:pt x="868" y="2540"/>
                    <a:pt x="945" y="2505"/>
                  </a:cubicBezTo>
                  <a:cubicBezTo>
                    <a:pt x="973" y="2535"/>
                    <a:pt x="1007" y="2559"/>
                    <a:pt x="1052" y="2575"/>
                  </a:cubicBezTo>
                  <a:cubicBezTo>
                    <a:pt x="1117" y="2598"/>
                    <a:pt x="1185" y="2599"/>
                    <a:pt x="1253" y="2599"/>
                  </a:cubicBezTo>
                  <a:cubicBezTo>
                    <a:pt x="1264" y="2599"/>
                    <a:pt x="1276" y="2599"/>
                    <a:pt x="1288" y="2599"/>
                  </a:cubicBezTo>
                  <a:cubicBezTo>
                    <a:pt x="1426" y="2605"/>
                    <a:pt x="1565" y="2607"/>
                    <a:pt x="1704" y="2607"/>
                  </a:cubicBezTo>
                  <a:cubicBezTo>
                    <a:pt x="1977" y="2607"/>
                    <a:pt x="2251" y="2598"/>
                    <a:pt x="2524" y="2590"/>
                  </a:cubicBezTo>
                  <a:cubicBezTo>
                    <a:pt x="2612" y="2588"/>
                    <a:pt x="2701" y="2583"/>
                    <a:pt x="2789" y="2579"/>
                  </a:cubicBezTo>
                  <a:cubicBezTo>
                    <a:pt x="2840" y="2576"/>
                    <a:pt x="2890" y="2574"/>
                    <a:pt x="2940" y="2571"/>
                  </a:cubicBezTo>
                  <a:cubicBezTo>
                    <a:pt x="3010" y="2567"/>
                    <a:pt x="3080" y="2560"/>
                    <a:pt x="3148" y="2557"/>
                  </a:cubicBezTo>
                  <a:cubicBezTo>
                    <a:pt x="3170" y="2556"/>
                    <a:pt x="3193" y="2555"/>
                    <a:pt x="3215" y="2553"/>
                  </a:cubicBezTo>
                  <a:cubicBezTo>
                    <a:pt x="3224" y="2557"/>
                    <a:pt x="3232" y="2559"/>
                    <a:pt x="3241" y="2561"/>
                  </a:cubicBezTo>
                  <a:cubicBezTo>
                    <a:pt x="3304" y="2575"/>
                    <a:pt x="3368" y="2590"/>
                    <a:pt x="3433" y="2596"/>
                  </a:cubicBezTo>
                  <a:cubicBezTo>
                    <a:pt x="3487" y="2599"/>
                    <a:pt x="3541" y="2601"/>
                    <a:pt x="3595" y="2601"/>
                  </a:cubicBezTo>
                  <a:cubicBezTo>
                    <a:pt x="3646" y="2601"/>
                    <a:pt x="3696" y="2601"/>
                    <a:pt x="3748" y="2599"/>
                  </a:cubicBezTo>
                  <a:cubicBezTo>
                    <a:pt x="3852" y="2596"/>
                    <a:pt x="3956" y="2592"/>
                    <a:pt x="4060" y="2588"/>
                  </a:cubicBezTo>
                  <a:cubicBezTo>
                    <a:pt x="4135" y="2585"/>
                    <a:pt x="4211" y="2576"/>
                    <a:pt x="4285" y="2569"/>
                  </a:cubicBezTo>
                  <a:cubicBezTo>
                    <a:pt x="4366" y="2564"/>
                    <a:pt x="4447" y="2558"/>
                    <a:pt x="4529" y="2549"/>
                  </a:cubicBezTo>
                  <a:cubicBezTo>
                    <a:pt x="4605" y="2539"/>
                    <a:pt x="4682" y="2531"/>
                    <a:pt x="4758" y="2521"/>
                  </a:cubicBezTo>
                  <a:cubicBezTo>
                    <a:pt x="4884" y="2516"/>
                    <a:pt x="5010" y="2510"/>
                    <a:pt x="5135" y="2501"/>
                  </a:cubicBezTo>
                  <a:cubicBezTo>
                    <a:pt x="5176" y="2509"/>
                    <a:pt x="5217" y="2510"/>
                    <a:pt x="5260" y="2510"/>
                  </a:cubicBezTo>
                  <a:cubicBezTo>
                    <a:pt x="5315" y="2511"/>
                    <a:pt x="5369" y="2512"/>
                    <a:pt x="5423" y="2512"/>
                  </a:cubicBezTo>
                  <a:cubicBezTo>
                    <a:pt x="5581" y="2512"/>
                    <a:pt x="5738" y="2505"/>
                    <a:pt x="5893" y="2479"/>
                  </a:cubicBezTo>
                  <a:cubicBezTo>
                    <a:pt x="5938" y="2477"/>
                    <a:pt x="5984" y="2473"/>
                    <a:pt x="6030" y="2470"/>
                  </a:cubicBezTo>
                  <a:cubicBezTo>
                    <a:pt x="6073" y="2468"/>
                    <a:pt x="6116" y="2464"/>
                    <a:pt x="6157" y="2461"/>
                  </a:cubicBezTo>
                  <a:cubicBezTo>
                    <a:pt x="6187" y="2457"/>
                    <a:pt x="6217" y="2459"/>
                    <a:pt x="6247" y="2454"/>
                  </a:cubicBezTo>
                  <a:cubicBezTo>
                    <a:pt x="6284" y="2448"/>
                    <a:pt x="6317" y="2438"/>
                    <a:pt x="6351" y="2422"/>
                  </a:cubicBezTo>
                  <a:cubicBezTo>
                    <a:pt x="6381" y="2408"/>
                    <a:pt x="6405" y="2388"/>
                    <a:pt x="6423" y="2361"/>
                  </a:cubicBezTo>
                  <a:cubicBezTo>
                    <a:pt x="6431" y="2360"/>
                    <a:pt x="6440" y="2358"/>
                    <a:pt x="6448" y="2357"/>
                  </a:cubicBezTo>
                  <a:cubicBezTo>
                    <a:pt x="6522" y="2343"/>
                    <a:pt x="6582" y="2287"/>
                    <a:pt x="6597" y="2213"/>
                  </a:cubicBezTo>
                  <a:cubicBezTo>
                    <a:pt x="6606" y="2169"/>
                    <a:pt x="6604" y="2133"/>
                    <a:pt x="6591" y="2090"/>
                  </a:cubicBezTo>
                  <a:cubicBezTo>
                    <a:pt x="6572" y="2022"/>
                    <a:pt x="6510" y="1971"/>
                    <a:pt x="6442" y="1962"/>
                  </a:cubicBezTo>
                  <a:cubicBezTo>
                    <a:pt x="6412" y="1915"/>
                    <a:pt x="6369" y="1875"/>
                    <a:pt x="6324" y="1843"/>
                  </a:cubicBezTo>
                  <a:cubicBezTo>
                    <a:pt x="6361" y="1814"/>
                    <a:pt x="6392" y="1774"/>
                    <a:pt x="6414" y="1731"/>
                  </a:cubicBezTo>
                  <a:cubicBezTo>
                    <a:pt x="6443" y="1674"/>
                    <a:pt x="6445" y="1607"/>
                    <a:pt x="6427" y="1546"/>
                  </a:cubicBezTo>
                  <a:cubicBezTo>
                    <a:pt x="6404" y="1474"/>
                    <a:pt x="6344" y="1405"/>
                    <a:pt x="6283" y="1362"/>
                  </a:cubicBezTo>
                  <a:cubicBezTo>
                    <a:pt x="6272" y="1355"/>
                    <a:pt x="6261" y="1347"/>
                    <a:pt x="6251" y="1340"/>
                  </a:cubicBezTo>
                  <a:cubicBezTo>
                    <a:pt x="6246" y="1292"/>
                    <a:pt x="6232" y="1244"/>
                    <a:pt x="6209" y="1200"/>
                  </a:cubicBezTo>
                  <a:cubicBezTo>
                    <a:pt x="6166" y="1113"/>
                    <a:pt x="6084" y="1046"/>
                    <a:pt x="5992" y="1006"/>
                  </a:cubicBezTo>
                  <a:cubicBezTo>
                    <a:pt x="5985" y="985"/>
                    <a:pt x="5976" y="965"/>
                    <a:pt x="5966" y="945"/>
                  </a:cubicBezTo>
                  <a:cubicBezTo>
                    <a:pt x="5966" y="924"/>
                    <a:pt x="5964" y="903"/>
                    <a:pt x="5957" y="883"/>
                  </a:cubicBezTo>
                  <a:cubicBezTo>
                    <a:pt x="5926" y="783"/>
                    <a:pt x="5831" y="722"/>
                    <a:pt x="5734" y="695"/>
                  </a:cubicBezTo>
                  <a:cubicBezTo>
                    <a:pt x="5729" y="694"/>
                    <a:pt x="5723" y="693"/>
                    <a:pt x="5719" y="692"/>
                  </a:cubicBezTo>
                  <a:cubicBezTo>
                    <a:pt x="5726" y="668"/>
                    <a:pt x="5727" y="642"/>
                    <a:pt x="5721" y="615"/>
                  </a:cubicBezTo>
                  <a:cubicBezTo>
                    <a:pt x="5707" y="533"/>
                    <a:pt x="5633" y="465"/>
                    <a:pt x="5550" y="462"/>
                  </a:cubicBezTo>
                  <a:cubicBezTo>
                    <a:pt x="5537" y="409"/>
                    <a:pt x="5504" y="361"/>
                    <a:pt x="5464" y="324"/>
                  </a:cubicBezTo>
                  <a:cubicBezTo>
                    <a:pt x="5403" y="268"/>
                    <a:pt x="5311" y="255"/>
                    <a:pt x="5232" y="254"/>
                  </a:cubicBezTo>
                  <a:cubicBezTo>
                    <a:pt x="5205" y="254"/>
                    <a:pt x="5178" y="254"/>
                    <a:pt x="5152" y="255"/>
                  </a:cubicBezTo>
                  <a:cubicBezTo>
                    <a:pt x="5147" y="252"/>
                    <a:pt x="5141" y="249"/>
                    <a:pt x="5137" y="246"/>
                  </a:cubicBezTo>
                  <a:cubicBezTo>
                    <a:pt x="5098" y="225"/>
                    <a:pt x="5061" y="199"/>
                    <a:pt x="5019" y="184"/>
                  </a:cubicBezTo>
                  <a:cubicBezTo>
                    <a:pt x="4976" y="170"/>
                    <a:pt x="4930" y="159"/>
                    <a:pt x="4883" y="154"/>
                  </a:cubicBezTo>
                  <a:cubicBezTo>
                    <a:pt x="4839" y="151"/>
                    <a:pt x="4795" y="149"/>
                    <a:pt x="4750" y="149"/>
                  </a:cubicBezTo>
                  <a:cubicBezTo>
                    <a:pt x="4686" y="149"/>
                    <a:pt x="4622" y="152"/>
                    <a:pt x="4558" y="158"/>
                  </a:cubicBezTo>
                  <a:cubicBezTo>
                    <a:pt x="4540" y="160"/>
                    <a:pt x="4522" y="162"/>
                    <a:pt x="4502" y="165"/>
                  </a:cubicBezTo>
                  <a:cubicBezTo>
                    <a:pt x="4488" y="141"/>
                    <a:pt x="4471" y="119"/>
                    <a:pt x="4451" y="100"/>
                  </a:cubicBezTo>
                  <a:cubicBezTo>
                    <a:pt x="4379" y="34"/>
                    <a:pt x="4277" y="12"/>
                    <a:pt x="4183" y="2"/>
                  </a:cubicBezTo>
                  <a:cubicBezTo>
                    <a:pt x="4171" y="1"/>
                    <a:pt x="4159" y="1"/>
                    <a:pt x="414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2" name="Google Shape;5068;p61">
              <a:extLst>
                <a:ext uri="{FF2B5EF4-FFF2-40B4-BE49-F238E27FC236}">
                  <a16:creationId xmlns:a16="http://schemas.microsoft.com/office/drawing/2014/main" id="{ACE4F873-65FA-40F6-9111-E07C4EE9842D}"/>
                </a:ext>
              </a:extLst>
            </p:cNvPr>
            <p:cNvSpPr/>
            <p:nvPr/>
          </p:nvSpPr>
          <p:spPr>
            <a:xfrm>
              <a:off x="1773075" y="921900"/>
              <a:ext cx="172750" cy="17175"/>
            </a:xfrm>
            <a:custGeom>
              <a:avLst/>
              <a:gdLst/>
              <a:ahLst/>
              <a:cxnLst/>
              <a:rect l="l" t="t" r="r" b="b"/>
              <a:pathLst>
                <a:path w="6910" h="687" extrusionOk="0">
                  <a:moveTo>
                    <a:pt x="5397" y="46"/>
                  </a:moveTo>
                  <a:cubicBezTo>
                    <a:pt x="5400" y="46"/>
                    <a:pt x="5403" y="46"/>
                    <a:pt x="5406" y="46"/>
                  </a:cubicBezTo>
                  <a:lnTo>
                    <a:pt x="5406" y="46"/>
                  </a:lnTo>
                  <a:cubicBezTo>
                    <a:pt x="5403" y="46"/>
                    <a:pt x="5400" y="46"/>
                    <a:pt x="5397" y="46"/>
                  </a:cubicBezTo>
                  <a:close/>
                  <a:moveTo>
                    <a:pt x="5379" y="627"/>
                  </a:moveTo>
                  <a:cubicBezTo>
                    <a:pt x="5387" y="628"/>
                    <a:pt x="5395" y="628"/>
                    <a:pt x="5401" y="628"/>
                  </a:cubicBezTo>
                  <a:cubicBezTo>
                    <a:pt x="5394" y="627"/>
                    <a:pt x="5386" y="627"/>
                    <a:pt x="5379" y="627"/>
                  </a:cubicBezTo>
                  <a:close/>
                  <a:moveTo>
                    <a:pt x="6542" y="1"/>
                  </a:moveTo>
                  <a:cubicBezTo>
                    <a:pt x="6404" y="1"/>
                    <a:pt x="6265" y="17"/>
                    <a:pt x="6127" y="30"/>
                  </a:cubicBezTo>
                  <a:cubicBezTo>
                    <a:pt x="6006" y="40"/>
                    <a:pt x="5885" y="42"/>
                    <a:pt x="5764" y="43"/>
                  </a:cubicBezTo>
                  <a:cubicBezTo>
                    <a:pt x="5677" y="44"/>
                    <a:pt x="5589" y="48"/>
                    <a:pt x="5502" y="48"/>
                  </a:cubicBezTo>
                  <a:cubicBezTo>
                    <a:pt x="5470" y="48"/>
                    <a:pt x="5438" y="47"/>
                    <a:pt x="5406" y="46"/>
                  </a:cubicBezTo>
                  <a:lnTo>
                    <a:pt x="5406" y="46"/>
                  </a:lnTo>
                  <a:cubicBezTo>
                    <a:pt x="5407" y="46"/>
                    <a:pt x="5407" y="46"/>
                    <a:pt x="5408" y="46"/>
                  </a:cubicBezTo>
                  <a:lnTo>
                    <a:pt x="5408" y="46"/>
                  </a:lnTo>
                  <a:cubicBezTo>
                    <a:pt x="5187" y="35"/>
                    <a:pt x="4963" y="34"/>
                    <a:pt x="4740" y="27"/>
                  </a:cubicBezTo>
                  <a:cubicBezTo>
                    <a:pt x="4722" y="27"/>
                    <a:pt x="4703" y="27"/>
                    <a:pt x="4685" y="27"/>
                  </a:cubicBezTo>
                  <a:cubicBezTo>
                    <a:pt x="4583" y="27"/>
                    <a:pt x="4483" y="32"/>
                    <a:pt x="4382" y="37"/>
                  </a:cubicBezTo>
                  <a:cubicBezTo>
                    <a:pt x="4330" y="39"/>
                    <a:pt x="4278" y="39"/>
                    <a:pt x="4226" y="39"/>
                  </a:cubicBezTo>
                  <a:cubicBezTo>
                    <a:pt x="4209" y="39"/>
                    <a:pt x="4191" y="39"/>
                    <a:pt x="4174" y="39"/>
                  </a:cubicBezTo>
                  <a:cubicBezTo>
                    <a:pt x="4139" y="39"/>
                    <a:pt x="4104" y="39"/>
                    <a:pt x="4069" y="40"/>
                  </a:cubicBezTo>
                  <a:cubicBezTo>
                    <a:pt x="3966" y="41"/>
                    <a:pt x="3863" y="47"/>
                    <a:pt x="3760" y="50"/>
                  </a:cubicBezTo>
                  <a:cubicBezTo>
                    <a:pt x="3717" y="53"/>
                    <a:pt x="3674" y="54"/>
                    <a:pt x="3630" y="54"/>
                  </a:cubicBezTo>
                  <a:cubicBezTo>
                    <a:pt x="3578" y="54"/>
                    <a:pt x="3526" y="53"/>
                    <a:pt x="3473" y="53"/>
                  </a:cubicBezTo>
                  <a:cubicBezTo>
                    <a:pt x="3435" y="52"/>
                    <a:pt x="3396" y="52"/>
                    <a:pt x="3357" y="52"/>
                  </a:cubicBezTo>
                  <a:cubicBezTo>
                    <a:pt x="3319" y="52"/>
                    <a:pt x="3280" y="52"/>
                    <a:pt x="3241" y="53"/>
                  </a:cubicBezTo>
                  <a:cubicBezTo>
                    <a:pt x="3165" y="50"/>
                    <a:pt x="3089" y="48"/>
                    <a:pt x="3012" y="48"/>
                  </a:cubicBezTo>
                  <a:cubicBezTo>
                    <a:pt x="2995" y="48"/>
                    <a:pt x="2979" y="48"/>
                    <a:pt x="2962" y="48"/>
                  </a:cubicBezTo>
                  <a:cubicBezTo>
                    <a:pt x="2918" y="49"/>
                    <a:pt x="2875" y="49"/>
                    <a:pt x="2831" y="49"/>
                  </a:cubicBezTo>
                  <a:cubicBezTo>
                    <a:pt x="2685" y="49"/>
                    <a:pt x="2540" y="46"/>
                    <a:pt x="2395" y="45"/>
                  </a:cubicBezTo>
                  <a:cubicBezTo>
                    <a:pt x="2204" y="41"/>
                    <a:pt x="2012" y="33"/>
                    <a:pt x="1821" y="31"/>
                  </a:cubicBezTo>
                  <a:cubicBezTo>
                    <a:pt x="1796" y="31"/>
                    <a:pt x="1772" y="30"/>
                    <a:pt x="1747" y="30"/>
                  </a:cubicBezTo>
                  <a:cubicBezTo>
                    <a:pt x="1462" y="30"/>
                    <a:pt x="1175" y="48"/>
                    <a:pt x="889" y="48"/>
                  </a:cubicBezTo>
                  <a:cubicBezTo>
                    <a:pt x="809" y="48"/>
                    <a:pt x="730" y="47"/>
                    <a:pt x="651" y="43"/>
                  </a:cubicBezTo>
                  <a:cubicBezTo>
                    <a:pt x="587" y="39"/>
                    <a:pt x="520" y="31"/>
                    <a:pt x="454" y="31"/>
                  </a:cubicBezTo>
                  <a:cubicBezTo>
                    <a:pt x="429" y="31"/>
                    <a:pt x="404" y="32"/>
                    <a:pt x="379" y="35"/>
                  </a:cubicBezTo>
                  <a:cubicBezTo>
                    <a:pt x="297" y="45"/>
                    <a:pt x="237" y="111"/>
                    <a:pt x="224" y="189"/>
                  </a:cubicBezTo>
                  <a:cubicBezTo>
                    <a:pt x="220" y="190"/>
                    <a:pt x="218" y="190"/>
                    <a:pt x="215" y="191"/>
                  </a:cubicBezTo>
                  <a:cubicBezTo>
                    <a:pt x="117" y="225"/>
                    <a:pt x="22" y="290"/>
                    <a:pt x="10" y="403"/>
                  </a:cubicBezTo>
                  <a:cubicBezTo>
                    <a:pt x="1" y="480"/>
                    <a:pt x="44" y="563"/>
                    <a:pt x="116" y="598"/>
                  </a:cubicBezTo>
                  <a:cubicBezTo>
                    <a:pt x="186" y="632"/>
                    <a:pt x="261" y="652"/>
                    <a:pt x="337" y="669"/>
                  </a:cubicBezTo>
                  <a:cubicBezTo>
                    <a:pt x="375" y="678"/>
                    <a:pt x="413" y="683"/>
                    <a:pt x="451" y="684"/>
                  </a:cubicBezTo>
                  <a:cubicBezTo>
                    <a:pt x="478" y="686"/>
                    <a:pt x="505" y="686"/>
                    <a:pt x="532" y="686"/>
                  </a:cubicBezTo>
                  <a:cubicBezTo>
                    <a:pt x="559" y="686"/>
                    <a:pt x="586" y="686"/>
                    <a:pt x="614" y="685"/>
                  </a:cubicBezTo>
                  <a:cubicBezTo>
                    <a:pt x="709" y="683"/>
                    <a:pt x="801" y="684"/>
                    <a:pt x="896" y="677"/>
                  </a:cubicBezTo>
                  <a:cubicBezTo>
                    <a:pt x="1084" y="663"/>
                    <a:pt x="1269" y="635"/>
                    <a:pt x="1456" y="616"/>
                  </a:cubicBezTo>
                  <a:cubicBezTo>
                    <a:pt x="1674" y="609"/>
                    <a:pt x="1891" y="612"/>
                    <a:pt x="2108" y="609"/>
                  </a:cubicBezTo>
                  <a:cubicBezTo>
                    <a:pt x="2122" y="609"/>
                    <a:pt x="2137" y="609"/>
                    <a:pt x="2151" y="609"/>
                  </a:cubicBezTo>
                  <a:cubicBezTo>
                    <a:pt x="2242" y="609"/>
                    <a:pt x="2334" y="612"/>
                    <a:pt x="2425" y="614"/>
                  </a:cubicBezTo>
                  <a:cubicBezTo>
                    <a:pt x="2440" y="614"/>
                    <a:pt x="2455" y="615"/>
                    <a:pt x="2469" y="615"/>
                  </a:cubicBezTo>
                  <a:cubicBezTo>
                    <a:pt x="2563" y="615"/>
                    <a:pt x="2657" y="609"/>
                    <a:pt x="2750" y="605"/>
                  </a:cubicBezTo>
                  <a:cubicBezTo>
                    <a:pt x="2942" y="597"/>
                    <a:pt x="3133" y="590"/>
                    <a:pt x="3325" y="589"/>
                  </a:cubicBezTo>
                  <a:cubicBezTo>
                    <a:pt x="3527" y="589"/>
                    <a:pt x="3731" y="595"/>
                    <a:pt x="3934" y="598"/>
                  </a:cubicBezTo>
                  <a:cubicBezTo>
                    <a:pt x="4334" y="605"/>
                    <a:pt x="4734" y="601"/>
                    <a:pt x="5134" y="614"/>
                  </a:cubicBezTo>
                  <a:lnTo>
                    <a:pt x="5134" y="614"/>
                  </a:lnTo>
                  <a:cubicBezTo>
                    <a:pt x="5216" y="618"/>
                    <a:pt x="5298" y="623"/>
                    <a:pt x="5379" y="627"/>
                  </a:cubicBezTo>
                  <a:lnTo>
                    <a:pt x="5379" y="627"/>
                  </a:lnTo>
                  <a:cubicBezTo>
                    <a:pt x="5379" y="627"/>
                    <a:pt x="5379" y="627"/>
                    <a:pt x="5378" y="627"/>
                  </a:cubicBezTo>
                  <a:lnTo>
                    <a:pt x="5378" y="627"/>
                  </a:lnTo>
                  <a:cubicBezTo>
                    <a:pt x="5591" y="637"/>
                    <a:pt x="5804" y="645"/>
                    <a:pt x="6017" y="645"/>
                  </a:cubicBezTo>
                  <a:cubicBezTo>
                    <a:pt x="6042" y="645"/>
                    <a:pt x="6067" y="645"/>
                    <a:pt x="6092" y="645"/>
                  </a:cubicBezTo>
                  <a:cubicBezTo>
                    <a:pt x="6201" y="644"/>
                    <a:pt x="6309" y="635"/>
                    <a:pt x="6417" y="622"/>
                  </a:cubicBezTo>
                  <a:cubicBezTo>
                    <a:pt x="6475" y="616"/>
                    <a:pt x="6531" y="608"/>
                    <a:pt x="6588" y="599"/>
                  </a:cubicBezTo>
                  <a:cubicBezTo>
                    <a:pt x="6671" y="587"/>
                    <a:pt x="6767" y="569"/>
                    <a:pt x="6831" y="512"/>
                  </a:cubicBezTo>
                  <a:cubicBezTo>
                    <a:pt x="6880" y="467"/>
                    <a:pt x="6910" y="408"/>
                    <a:pt x="6899" y="340"/>
                  </a:cubicBezTo>
                  <a:cubicBezTo>
                    <a:pt x="6890" y="281"/>
                    <a:pt x="6855" y="234"/>
                    <a:pt x="6806" y="204"/>
                  </a:cubicBezTo>
                  <a:cubicBezTo>
                    <a:pt x="6789" y="194"/>
                    <a:pt x="6773" y="189"/>
                    <a:pt x="6757" y="184"/>
                  </a:cubicBezTo>
                  <a:cubicBezTo>
                    <a:pt x="6755" y="80"/>
                    <a:pt x="6671" y="5"/>
                    <a:pt x="6569" y="1"/>
                  </a:cubicBezTo>
                  <a:cubicBezTo>
                    <a:pt x="6560" y="1"/>
                    <a:pt x="6551" y="1"/>
                    <a:pt x="6542" y="1"/>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13" name="Google Shape;5069;p61">
              <a:extLst>
                <a:ext uri="{FF2B5EF4-FFF2-40B4-BE49-F238E27FC236}">
                  <a16:creationId xmlns:a16="http://schemas.microsoft.com/office/drawing/2014/main" id="{D1235D65-8C24-4B2A-8C57-B3A86303D1FC}"/>
                </a:ext>
              </a:extLst>
            </p:cNvPr>
            <p:cNvSpPr/>
            <p:nvPr/>
          </p:nvSpPr>
          <p:spPr>
            <a:xfrm>
              <a:off x="1877675" y="903175"/>
              <a:ext cx="9750" cy="9250"/>
            </a:xfrm>
            <a:custGeom>
              <a:avLst/>
              <a:gdLst/>
              <a:ahLst/>
              <a:cxnLst/>
              <a:rect l="l" t="t" r="r" b="b"/>
              <a:pathLst>
                <a:path w="390" h="370" extrusionOk="0">
                  <a:moveTo>
                    <a:pt x="203" y="1"/>
                  </a:moveTo>
                  <a:cubicBezTo>
                    <a:pt x="108" y="1"/>
                    <a:pt x="22" y="65"/>
                    <a:pt x="11" y="165"/>
                  </a:cubicBezTo>
                  <a:cubicBezTo>
                    <a:pt x="1" y="262"/>
                    <a:pt x="74" y="364"/>
                    <a:pt x="174" y="369"/>
                  </a:cubicBezTo>
                  <a:cubicBezTo>
                    <a:pt x="179" y="370"/>
                    <a:pt x="183" y="370"/>
                    <a:pt x="187" y="370"/>
                  </a:cubicBezTo>
                  <a:cubicBezTo>
                    <a:pt x="283" y="370"/>
                    <a:pt x="368" y="307"/>
                    <a:pt x="379" y="206"/>
                  </a:cubicBezTo>
                  <a:cubicBezTo>
                    <a:pt x="389" y="110"/>
                    <a:pt x="316" y="7"/>
                    <a:pt x="216" y="1"/>
                  </a:cubicBezTo>
                  <a:cubicBezTo>
                    <a:pt x="212" y="1"/>
                    <a:pt x="207" y="1"/>
                    <a:pt x="203" y="1"/>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14" name="Google Shape;5070;p61">
              <a:extLst>
                <a:ext uri="{FF2B5EF4-FFF2-40B4-BE49-F238E27FC236}">
                  <a16:creationId xmlns:a16="http://schemas.microsoft.com/office/drawing/2014/main" id="{9939D994-C860-4E9B-B25A-30E4FF4392FC}"/>
                </a:ext>
              </a:extLst>
            </p:cNvPr>
            <p:cNvSpPr/>
            <p:nvPr/>
          </p:nvSpPr>
          <p:spPr>
            <a:xfrm>
              <a:off x="1891625" y="903525"/>
              <a:ext cx="9750" cy="9250"/>
            </a:xfrm>
            <a:custGeom>
              <a:avLst/>
              <a:gdLst/>
              <a:ahLst/>
              <a:cxnLst/>
              <a:rect l="l" t="t" r="r" b="b"/>
              <a:pathLst>
                <a:path w="390" h="370" extrusionOk="0">
                  <a:moveTo>
                    <a:pt x="203" y="1"/>
                  </a:moveTo>
                  <a:cubicBezTo>
                    <a:pt x="108" y="1"/>
                    <a:pt x="22" y="65"/>
                    <a:pt x="11" y="164"/>
                  </a:cubicBezTo>
                  <a:cubicBezTo>
                    <a:pt x="1" y="260"/>
                    <a:pt x="74" y="363"/>
                    <a:pt x="174" y="369"/>
                  </a:cubicBezTo>
                  <a:cubicBezTo>
                    <a:pt x="179" y="369"/>
                    <a:pt x="183" y="369"/>
                    <a:pt x="187" y="369"/>
                  </a:cubicBezTo>
                  <a:cubicBezTo>
                    <a:pt x="283" y="369"/>
                    <a:pt x="368" y="305"/>
                    <a:pt x="379" y="206"/>
                  </a:cubicBezTo>
                  <a:cubicBezTo>
                    <a:pt x="389" y="108"/>
                    <a:pt x="317" y="7"/>
                    <a:pt x="216" y="1"/>
                  </a:cubicBezTo>
                  <a:cubicBezTo>
                    <a:pt x="212" y="1"/>
                    <a:pt x="207" y="1"/>
                    <a:pt x="203" y="1"/>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15" name="Google Shape;5071;p61">
              <a:extLst>
                <a:ext uri="{FF2B5EF4-FFF2-40B4-BE49-F238E27FC236}">
                  <a16:creationId xmlns:a16="http://schemas.microsoft.com/office/drawing/2014/main" id="{03F4E406-1428-4C10-9B4F-6B4CC69466E7}"/>
                </a:ext>
              </a:extLst>
            </p:cNvPr>
            <p:cNvSpPr/>
            <p:nvPr/>
          </p:nvSpPr>
          <p:spPr>
            <a:xfrm>
              <a:off x="1768913" y="866050"/>
              <a:ext cx="181200" cy="79400"/>
            </a:xfrm>
            <a:custGeom>
              <a:avLst/>
              <a:gdLst/>
              <a:ahLst/>
              <a:cxnLst/>
              <a:rect l="l" t="t" r="r" b="b"/>
              <a:pathLst>
                <a:path w="7248" h="3176" extrusionOk="0">
                  <a:moveTo>
                    <a:pt x="4471" y="383"/>
                  </a:moveTo>
                  <a:cubicBezTo>
                    <a:pt x="4471" y="383"/>
                    <a:pt x="4471" y="383"/>
                    <a:pt x="4470" y="383"/>
                  </a:cubicBezTo>
                  <a:cubicBezTo>
                    <a:pt x="4471" y="383"/>
                    <a:pt x="4471" y="383"/>
                    <a:pt x="4471" y="383"/>
                  </a:cubicBezTo>
                  <a:close/>
                  <a:moveTo>
                    <a:pt x="5818" y="760"/>
                  </a:moveTo>
                  <a:lnTo>
                    <a:pt x="5818" y="760"/>
                  </a:lnTo>
                  <a:cubicBezTo>
                    <a:pt x="5818" y="761"/>
                    <a:pt x="5819" y="761"/>
                    <a:pt x="5820" y="761"/>
                  </a:cubicBezTo>
                  <a:cubicBezTo>
                    <a:pt x="5820" y="760"/>
                    <a:pt x="5819" y="760"/>
                    <a:pt x="5818" y="760"/>
                  </a:cubicBezTo>
                  <a:close/>
                  <a:moveTo>
                    <a:pt x="4660" y="370"/>
                  </a:moveTo>
                  <a:cubicBezTo>
                    <a:pt x="4728" y="374"/>
                    <a:pt x="4793" y="378"/>
                    <a:pt x="4859" y="385"/>
                  </a:cubicBezTo>
                  <a:cubicBezTo>
                    <a:pt x="5000" y="406"/>
                    <a:pt x="5136" y="431"/>
                    <a:pt x="5273" y="464"/>
                  </a:cubicBezTo>
                  <a:cubicBezTo>
                    <a:pt x="5329" y="481"/>
                    <a:pt x="5385" y="499"/>
                    <a:pt x="5440" y="520"/>
                  </a:cubicBezTo>
                  <a:cubicBezTo>
                    <a:pt x="5465" y="531"/>
                    <a:pt x="5489" y="543"/>
                    <a:pt x="5512" y="554"/>
                  </a:cubicBezTo>
                  <a:cubicBezTo>
                    <a:pt x="5616" y="616"/>
                    <a:pt x="5715" y="686"/>
                    <a:pt x="5812" y="755"/>
                  </a:cubicBezTo>
                  <a:cubicBezTo>
                    <a:pt x="5814" y="758"/>
                    <a:pt x="5815" y="758"/>
                    <a:pt x="5816" y="759"/>
                  </a:cubicBezTo>
                  <a:cubicBezTo>
                    <a:pt x="5817" y="759"/>
                    <a:pt x="5817" y="760"/>
                    <a:pt x="5818" y="760"/>
                  </a:cubicBezTo>
                  <a:lnTo>
                    <a:pt x="5818" y="760"/>
                  </a:lnTo>
                  <a:cubicBezTo>
                    <a:pt x="5817" y="759"/>
                    <a:pt x="5817" y="759"/>
                    <a:pt x="5817" y="759"/>
                  </a:cubicBezTo>
                  <a:lnTo>
                    <a:pt x="5817" y="759"/>
                  </a:lnTo>
                  <a:cubicBezTo>
                    <a:pt x="5859" y="792"/>
                    <a:pt x="5899" y="825"/>
                    <a:pt x="5939" y="860"/>
                  </a:cubicBezTo>
                  <a:cubicBezTo>
                    <a:pt x="5940" y="862"/>
                    <a:pt x="5941" y="862"/>
                    <a:pt x="5943" y="864"/>
                  </a:cubicBezTo>
                  <a:cubicBezTo>
                    <a:pt x="5943" y="864"/>
                    <a:pt x="5944" y="865"/>
                    <a:pt x="5944" y="866"/>
                  </a:cubicBezTo>
                  <a:cubicBezTo>
                    <a:pt x="5951" y="873"/>
                    <a:pt x="5958" y="881"/>
                    <a:pt x="5965" y="886"/>
                  </a:cubicBezTo>
                  <a:cubicBezTo>
                    <a:pt x="5968" y="889"/>
                    <a:pt x="5972" y="893"/>
                    <a:pt x="5974" y="895"/>
                  </a:cubicBezTo>
                  <a:cubicBezTo>
                    <a:pt x="5976" y="897"/>
                    <a:pt x="5979" y="900"/>
                    <a:pt x="5981" y="902"/>
                  </a:cubicBezTo>
                  <a:cubicBezTo>
                    <a:pt x="5989" y="910"/>
                    <a:pt x="5998" y="919"/>
                    <a:pt x="6006" y="928"/>
                  </a:cubicBezTo>
                  <a:cubicBezTo>
                    <a:pt x="6000" y="922"/>
                    <a:pt x="5995" y="916"/>
                    <a:pt x="5989" y="911"/>
                  </a:cubicBezTo>
                  <a:lnTo>
                    <a:pt x="5989" y="911"/>
                  </a:lnTo>
                  <a:cubicBezTo>
                    <a:pt x="6069" y="992"/>
                    <a:pt x="6149" y="1073"/>
                    <a:pt x="6231" y="1153"/>
                  </a:cubicBezTo>
                  <a:cubicBezTo>
                    <a:pt x="6260" y="1183"/>
                    <a:pt x="6287" y="1213"/>
                    <a:pt x="6314" y="1246"/>
                  </a:cubicBezTo>
                  <a:cubicBezTo>
                    <a:pt x="6332" y="1271"/>
                    <a:pt x="6349" y="1297"/>
                    <a:pt x="6366" y="1325"/>
                  </a:cubicBezTo>
                  <a:cubicBezTo>
                    <a:pt x="6401" y="1387"/>
                    <a:pt x="6435" y="1448"/>
                    <a:pt x="6471" y="1509"/>
                  </a:cubicBezTo>
                  <a:cubicBezTo>
                    <a:pt x="6510" y="1574"/>
                    <a:pt x="6550" y="1637"/>
                    <a:pt x="6589" y="1700"/>
                  </a:cubicBezTo>
                  <a:cubicBezTo>
                    <a:pt x="6638" y="1793"/>
                    <a:pt x="6683" y="1889"/>
                    <a:pt x="6723" y="1987"/>
                  </a:cubicBezTo>
                  <a:cubicBezTo>
                    <a:pt x="6733" y="2011"/>
                    <a:pt x="6741" y="2035"/>
                    <a:pt x="6749" y="2060"/>
                  </a:cubicBezTo>
                  <a:cubicBezTo>
                    <a:pt x="6758" y="2099"/>
                    <a:pt x="6765" y="2139"/>
                    <a:pt x="6771" y="2180"/>
                  </a:cubicBezTo>
                  <a:lnTo>
                    <a:pt x="6770" y="2179"/>
                  </a:lnTo>
                  <a:lnTo>
                    <a:pt x="6770" y="2179"/>
                  </a:lnTo>
                  <a:cubicBezTo>
                    <a:pt x="6788" y="2323"/>
                    <a:pt x="6794" y="2470"/>
                    <a:pt x="6810" y="2614"/>
                  </a:cubicBezTo>
                  <a:cubicBezTo>
                    <a:pt x="6812" y="2637"/>
                    <a:pt x="6817" y="2658"/>
                    <a:pt x="6820" y="2680"/>
                  </a:cubicBezTo>
                  <a:cubicBezTo>
                    <a:pt x="6736" y="2687"/>
                    <a:pt x="6651" y="2694"/>
                    <a:pt x="6565" y="2701"/>
                  </a:cubicBezTo>
                  <a:cubicBezTo>
                    <a:pt x="6487" y="2706"/>
                    <a:pt x="6409" y="2707"/>
                    <a:pt x="6331" y="2717"/>
                  </a:cubicBezTo>
                  <a:cubicBezTo>
                    <a:pt x="6300" y="2720"/>
                    <a:pt x="6273" y="2731"/>
                    <a:pt x="6247" y="2747"/>
                  </a:cubicBezTo>
                  <a:cubicBezTo>
                    <a:pt x="6210" y="2751"/>
                    <a:pt x="6172" y="2754"/>
                    <a:pt x="6134" y="2758"/>
                  </a:cubicBezTo>
                  <a:cubicBezTo>
                    <a:pt x="5980" y="2769"/>
                    <a:pt x="5825" y="2782"/>
                    <a:pt x="5670" y="2786"/>
                  </a:cubicBezTo>
                  <a:cubicBezTo>
                    <a:pt x="5601" y="2786"/>
                    <a:pt x="5533" y="2786"/>
                    <a:pt x="5464" y="2785"/>
                  </a:cubicBezTo>
                  <a:cubicBezTo>
                    <a:pt x="5278" y="2782"/>
                    <a:pt x="5091" y="2771"/>
                    <a:pt x="4905" y="2769"/>
                  </a:cubicBezTo>
                  <a:cubicBezTo>
                    <a:pt x="4895" y="2769"/>
                    <a:pt x="4886" y="2769"/>
                    <a:pt x="4876" y="2769"/>
                  </a:cubicBezTo>
                  <a:cubicBezTo>
                    <a:pt x="4684" y="2769"/>
                    <a:pt x="4492" y="2780"/>
                    <a:pt x="4298" y="2785"/>
                  </a:cubicBezTo>
                  <a:cubicBezTo>
                    <a:pt x="4088" y="2792"/>
                    <a:pt x="3878" y="2792"/>
                    <a:pt x="3669" y="2795"/>
                  </a:cubicBezTo>
                  <a:cubicBezTo>
                    <a:pt x="3477" y="2799"/>
                    <a:pt x="3283" y="2805"/>
                    <a:pt x="3091" y="2806"/>
                  </a:cubicBezTo>
                  <a:cubicBezTo>
                    <a:pt x="2907" y="2805"/>
                    <a:pt x="2723" y="2803"/>
                    <a:pt x="2539" y="2798"/>
                  </a:cubicBezTo>
                  <a:cubicBezTo>
                    <a:pt x="2125" y="2785"/>
                    <a:pt x="1711" y="2758"/>
                    <a:pt x="1297" y="2747"/>
                  </a:cubicBezTo>
                  <a:cubicBezTo>
                    <a:pt x="1113" y="2742"/>
                    <a:pt x="928" y="2742"/>
                    <a:pt x="743" y="2731"/>
                  </a:cubicBezTo>
                  <a:cubicBezTo>
                    <a:pt x="651" y="2726"/>
                    <a:pt x="559" y="2721"/>
                    <a:pt x="466" y="2717"/>
                  </a:cubicBezTo>
                  <a:cubicBezTo>
                    <a:pt x="482" y="2666"/>
                    <a:pt x="498" y="2616"/>
                    <a:pt x="516" y="2566"/>
                  </a:cubicBezTo>
                  <a:cubicBezTo>
                    <a:pt x="586" y="2400"/>
                    <a:pt x="660" y="2236"/>
                    <a:pt x="748" y="2078"/>
                  </a:cubicBezTo>
                  <a:cubicBezTo>
                    <a:pt x="774" y="2038"/>
                    <a:pt x="799" y="1998"/>
                    <a:pt x="826" y="1960"/>
                  </a:cubicBezTo>
                  <a:cubicBezTo>
                    <a:pt x="857" y="1920"/>
                    <a:pt x="890" y="1882"/>
                    <a:pt x="924" y="1845"/>
                  </a:cubicBezTo>
                  <a:cubicBezTo>
                    <a:pt x="965" y="1806"/>
                    <a:pt x="1007" y="1769"/>
                    <a:pt x="1050" y="1733"/>
                  </a:cubicBezTo>
                  <a:cubicBezTo>
                    <a:pt x="1106" y="1694"/>
                    <a:pt x="1161" y="1658"/>
                    <a:pt x="1218" y="1621"/>
                  </a:cubicBezTo>
                  <a:cubicBezTo>
                    <a:pt x="1271" y="1595"/>
                    <a:pt x="1321" y="1570"/>
                    <a:pt x="1374" y="1546"/>
                  </a:cubicBezTo>
                  <a:cubicBezTo>
                    <a:pt x="1416" y="1531"/>
                    <a:pt x="1458" y="1516"/>
                    <a:pt x="1502" y="1504"/>
                  </a:cubicBezTo>
                  <a:cubicBezTo>
                    <a:pt x="1533" y="1496"/>
                    <a:pt x="1564" y="1491"/>
                    <a:pt x="1596" y="1485"/>
                  </a:cubicBezTo>
                  <a:cubicBezTo>
                    <a:pt x="1629" y="1482"/>
                    <a:pt x="1662" y="1479"/>
                    <a:pt x="1695" y="1477"/>
                  </a:cubicBezTo>
                  <a:cubicBezTo>
                    <a:pt x="1754" y="1479"/>
                    <a:pt x="1811" y="1484"/>
                    <a:pt x="1868" y="1490"/>
                  </a:cubicBezTo>
                  <a:cubicBezTo>
                    <a:pt x="1960" y="1501"/>
                    <a:pt x="2052" y="1516"/>
                    <a:pt x="2142" y="1536"/>
                  </a:cubicBezTo>
                  <a:cubicBezTo>
                    <a:pt x="2178" y="1547"/>
                    <a:pt x="2212" y="1559"/>
                    <a:pt x="2247" y="1573"/>
                  </a:cubicBezTo>
                  <a:cubicBezTo>
                    <a:pt x="2252" y="1575"/>
                    <a:pt x="2257" y="1577"/>
                    <a:pt x="2262" y="1580"/>
                  </a:cubicBezTo>
                  <a:cubicBezTo>
                    <a:pt x="2269" y="1581"/>
                    <a:pt x="2277" y="1582"/>
                    <a:pt x="2285" y="1585"/>
                  </a:cubicBezTo>
                  <a:cubicBezTo>
                    <a:pt x="2318" y="1598"/>
                    <a:pt x="2352" y="1615"/>
                    <a:pt x="2382" y="1633"/>
                  </a:cubicBezTo>
                  <a:cubicBezTo>
                    <a:pt x="2395" y="1638"/>
                    <a:pt x="2408" y="1645"/>
                    <a:pt x="2420" y="1651"/>
                  </a:cubicBezTo>
                  <a:cubicBezTo>
                    <a:pt x="2420" y="1652"/>
                    <a:pt x="2420" y="1652"/>
                    <a:pt x="2420" y="1652"/>
                  </a:cubicBezTo>
                  <a:cubicBezTo>
                    <a:pt x="2427" y="1657"/>
                    <a:pt x="2434" y="1660"/>
                    <a:pt x="2441" y="1663"/>
                  </a:cubicBezTo>
                  <a:cubicBezTo>
                    <a:pt x="2467" y="1677"/>
                    <a:pt x="2492" y="1691"/>
                    <a:pt x="2518" y="1706"/>
                  </a:cubicBezTo>
                  <a:cubicBezTo>
                    <a:pt x="2540" y="1715"/>
                    <a:pt x="2561" y="1726"/>
                    <a:pt x="2581" y="1737"/>
                  </a:cubicBezTo>
                  <a:cubicBezTo>
                    <a:pt x="2595" y="1742"/>
                    <a:pt x="2608" y="1748"/>
                    <a:pt x="2620" y="1755"/>
                  </a:cubicBezTo>
                  <a:cubicBezTo>
                    <a:pt x="2656" y="1774"/>
                    <a:pt x="2691" y="1795"/>
                    <a:pt x="2728" y="1814"/>
                  </a:cubicBezTo>
                  <a:cubicBezTo>
                    <a:pt x="2736" y="1797"/>
                    <a:pt x="2744" y="1780"/>
                    <a:pt x="2752" y="1763"/>
                  </a:cubicBezTo>
                  <a:cubicBezTo>
                    <a:pt x="2781" y="1697"/>
                    <a:pt x="2817" y="1633"/>
                    <a:pt x="2856" y="1572"/>
                  </a:cubicBezTo>
                  <a:cubicBezTo>
                    <a:pt x="2859" y="1566"/>
                    <a:pt x="2863" y="1562"/>
                    <a:pt x="2866" y="1556"/>
                  </a:cubicBezTo>
                  <a:cubicBezTo>
                    <a:pt x="2884" y="1527"/>
                    <a:pt x="2905" y="1500"/>
                    <a:pt x="2926" y="1471"/>
                  </a:cubicBezTo>
                  <a:cubicBezTo>
                    <a:pt x="2990" y="1366"/>
                    <a:pt x="3056" y="1264"/>
                    <a:pt x="3130" y="1165"/>
                  </a:cubicBezTo>
                  <a:cubicBezTo>
                    <a:pt x="3207" y="1067"/>
                    <a:pt x="3283" y="966"/>
                    <a:pt x="3368" y="874"/>
                  </a:cubicBezTo>
                  <a:cubicBezTo>
                    <a:pt x="3399" y="845"/>
                    <a:pt x="3430" y="817"/>
                    <a:pt x="3463" y="792"/>
                  </a:cubicBezTo>
                  <a:cubicBezTo>
                    <a:pt x="3541" y="734"/>
                    <a:pt x="3624" y="685"/>
                    <a:pt x="3709" y="637"/>
                  </a:cubicBezTo>
                  <a:cubicBezTo>
                    <a:pt x="3799" y="587"/>
                    <a:pt x="3890" y="543"/>
                    <a:pt x="3983" y="503"/>
                  </a:cubicBezTo>
                  <a:cubicBezTo>
                    <a:pt x="4038" y="482"/>
                    <a:pt x="4094" y="463"/>
                    <a:pt x="4151" y="444"/>
                  </a:cubicBezTo>
                  <a:cubicBezTo>
                    <a:pt x="4204" y="431"/>
                    <a:pt x="4257" y="418"/>
                    <a:pt x="4310" y="407"/>
                  </a:cubicBezTo>
                  <a:cubicBezTo>
                    <a:pt x="4364" y="395"/>
                    <a:pt x="4418" y="388"/>
                    <a:pt x="4473" y="380"/>
                  </a:cubicBezTo>
                  <a:lnTo>
                    <a:pt x="4473" y="380"/>
                  </a:lnTo>
                  <a:cubicBezTo>
                    <a:pt x="4472" y="381"/>
                    <a:pt x="4472" y="382"/>
                    <a:pt x="4471" y="383"/>
                  </a:cubicBezTo>
                  <a:lnTo>
                    <a:pt x="4471" y="383"/>
                  </a:lnTo>
                  <a:cubicBezTo>
                    <a:pt x="4535" y="376"/>
                    <a:pt x="4597" y="372"/>
                    <a:pt x="4660" y="370"/>
                  </a:cubicBezTo>
                  <a:close/>
                  <a:moveTo>
                    <a:pt x="4649" y="1"/>
                  </a:moveTo>
                  <a:cubicBezTo>
                    <a:pt x="4570" y="1"/>
                    <a:pt x="4491" y="5"/>
                    <a:pt x="4413" y="17"/>
                  </a:cubicBezTo>
                  <a:cubicBezTo>
                    <a:pt x="4214" y="44"/>
                    <a:pt x="4015" y="85"/>
                    <a:pt x="3829" y="165"/>
                  </a:cubicBezTo>
                  <a:cubicBezTo>
                    <a:pt x="3647" y="244"/>
                    <a:pt x="3474" y="340"/>
                    <a:pt x="3307" y="447"/>
                  </a:cubicBezTo>
                  <a:cubicBezTo>
                    <a:pt x="3166" y="538"/>
                    <a:pt x="3056" y="664"/>
                    <a:pt x="2951" y="796"/>
                  </a:cubicBezTo>
                  <a:cubicBezTo>
                    <a:pt x="2883" y="880"/>
                    <a:pt x="2817" y="966"/>
                    <a:pt x="2753" y="1053"/>
                  </a:cubicBezTo>
                  <a:cubicBezTo>
                    <a:pt x="2697" y="1128"/>
                    <a:pt x="2648" y="1211"/>
                    <a:pt x="2601" y="1292"/>
                  </a:cubicBezTo>
                  <a:cubicBezTo>
                    <a:pt x="2595" y="1301"/>
                    <a:pt x="2589" y="1311"/>
                    <a:pt x="2584" y="1320"/>
                  </a:cubicBezTo>
                  <a:cubicBezTo>
                    <a:pt x="2555" y="1305"/>
                    <a:pt x="2526" y="1291"/>
                    <a:pt x="2497" y="1278"/>
                  </a:cubicBezTo>
                  <a:cubicBezTo>
                    <a:pt x="2419" y="1243"/>
                    <a:pt x="2340" y="1211"/>
                    <a:pt x="2260" y="1185"/>
                  </a:cubicBezTo>
                  <a:cubicBezTo>
                    <a:pt x="2181" y="1160"/>
                    <a:pt x="2098" y="1149"/>
                    <a:pt x="2015" y="1135"/>
                  </a:cubicBezTo>
                  <a:cubicBezTo>
                    <a:pt x="1942" y="1124"/>
                    <a:pt x="1867" y="1115"/>
                    <a:pt x="1792" y="1111"/>
                  </a:cubicBezTo>
                  <a:cubicBezTo>
                    <a:pt x="1765" y="1110"/>
                    <a:pt x="1738" y="1109"/>
                    <a:pt x="1711" y="1109"/>
                  </a:cubicBezTo>
                  <a:cubicBezTo>
                    <a:pt x="1584" y="1109"/>
                    <a:pt x="1456" y="1124"/>
                    <a:pt x="1335" y="1167"/>
                  </a:cubicBezTo>
                  <a:cubicBezTo>
                    <a:pt x="1261" y="1193"/>
                    <a:pt x="1186" y="1221"/>
                    <a:pt x="1117" y="1257"/>
                  </a:cubicBezTo>
                  <a:cubicBezTo>
                    <a:pt x="1022" y="1307"/>
                    <a:pt x="935" y="1362"/>
                    <a:pt x="848" y="1423"/>
                  </a:cubicBezTo>
                  <a:cubicBezTo>
                    <a:pt x="684" y="1539"/>
                    <a:pt x="554" y="1693"/>
                    <a:pt x="448" y="1861"/>
                  </a:cubicBezTo>
                  <a:cubicBezTo>
                    <a:pt x="342" y="2028"/>
                    <a:pt x="264" y="2215"/>
                    <a:pt x="187" y="2396"/>
                  </a:cubicBezTo>
                  <a:cubicBezTo>
                    <a:pt x="152" y="2480"/>
                    <a:pt x="124" y="2564"/>
                    <a:pt x="100" y="2651"/>
                  </a:cubicBezTo>
                  <a:cubicBezTo>
                    <a:pt x="89" y="2703"/>
                    <a:pt x="78" y="2753"/>
                    <a:pt x="67" y="2805"/>
                  </a:cubicBezTo>
                  <a:cubicBezTo>
                    <a:pt x="63" y="2821"/>
                    <a:pt x="60" y="2835"/>
                    <a:pt x="57" y="2850"/>
                  </a:cubicBezTo>
                  <a:cubicBezTo>
                    <a:pt x="49" y="2882"/>
                    <a:pt x="42" y="2913"/>
                    <a:pt x="34" y="2945"/>
                  </a:cubicBezTo>
                  <a:cubicBezTo>
                    <a:pt x="27" y="2973"/>
                    <a:pt x="20" y="2999"/>
                    <a:pt x="13" y="3028"/>
                  </a:cubicBezTo>
                  <a:cubicBezTo>
                    <a:pt x="9" y="3041"/>
                    <a:pt x="5" y="3056"/>
                    <a:pt x="1" y="3071"/>
                  </a:cubicBezTo>
                  <a:lnTo>
                    <a:pt x="36" y="3071"/>
                  </a:lnTo>
                  <a:lnTo>
                    <a:pt x="143" y="3073"/>
                  </a:lnTo>
                  <a:lnTo>
                    <a:pt x="272" y="3073"/>
                  </a:lnTo>
                  <a:cubicBezTo>
                    <a:pt x="312" y="3073"/>
                    <a:pt x="352" y="3073"/>
                    <a:pt x="392" y="3072"/>
                  </a:cubicBezTo>
                  <a:cubicBezTo>
                    <a:pt x="414"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9"/>
                    <a:pt x="517" y="3089"/>
                  </a:cubicBezTo>
                  <a:cubicBezTo>
                    <a:pt x="588" y="3093"/>
                    <a:pt x="659" y="3098"/>
                    <a:pt x="730" y="3101"/>
                  </a:cubicBezTo>
                  <a:cubicBezTo>
                    <a:pt x="910" y="3106"/>
                    <a:pt x="1090" y="3111"/>
                    <a:pt x="1270" y="3116"/>
                  </a:cubicBezTo>
                  <a:cubicBezTo>
                    <a:pt x="1641" y="3126"/>
                    <a:pt x="2012" y="3151"/>
                    <a:pt x="2384" y="3163"/>
                  </a:cubicBezTo>
                  <a:cubicBezTo>
                    <a:pt x="2594" y="3169"/>
                    <a:pt x="2804" y="3174"/>
                    <a:pt x="3016" y="3175"/>
                  </a:cubicBezTo>
                  <a:cubicBezTo>
                    <a:pt x="3034" y="3175"/>
                    <a:pt x="3051" y="3175"/>
                    <a:pt x="3069" y="3175"/>
                  </a:cubicBezTo>
                  <a:cubicBezTo>
                    <a:pt x="3253" y="3175"/>
                    <a:pt x="3437" y="3170"/>
                    <a:pt x="3622" y="3166"/>
                  </a:cubicBezTo>
                  <a:cubicBezTo>
                    <a:pt x="3821" y="3163"/>
                    <a:pt x="4020" y="3163"/>
                    <a:pt x="4219" y="3158"/>
                  </a:cubicBezTo>
                  <a:cubicBezTo>
                    <a:pt x="4418" y="3151"/>
                    <a:pt x="4616" y="3142"/>
                    <a:pt x="4813" y="3138"/>
                  </a:cubicBezTo>
                  <a:cubicBezTo>
                    <a:pt x="5075" y="3140"/>
                    <a:pt x="5337" y="3157"/>
                    <a:pt x="5599" y="3157"/>
                  </a:cubicBezTo>
                  <a:cubicBezTo>
                    <a:pt x="5640" y="3157"/>
                    <a:pt x="5680" y="3157"/>
                    <a:pt x="5721" y="3156"/>
                  </a:cubicBezTo>
                  <a:cubicBezTo>
                    <a:pt x="5953" y="3149"/>
                    <a:pt x="6183" y="3124"/>
                    <a:pt x="6414" y="3102"/>
                  </a:cubicBezTo>
                  <a:cubicBezTo>
                    <a:pt x="6419" y="3105"/>
                    <a:pt x="6423" y="3111"/>
                    <a:pt x="6428" y="3114"/>
                  </a:cubicBezTo>
                  <a:cubicBezTo>
                    <a:pt x="6463" y="3112"/>
                    <a:pt x="6498" y="3110"/>
                    <a:pt x="6532" y="3108"/>
                  </a:cubicBezTo>
                  <a:cubicBezTo>
                    <a:pt x="6633" y="3101"/>
                    <a:pt x="6732" y="3096"/>
                    <a:pt x="6832" y="3092"/>
                  </a:cubicBezTo>
                  <a:cubicBezTo>
                    <a:pt x="6971" y="3085"/>
                    <a:pt x="7110" y="3078"/>
                    <a:pt x="7248" y="3074"/>
                  </a:cubicBezTo>
                  <a:cubicBezTo>
                    <a:pt x="7244" y="3044"/>
                    <a:pt x="7242" y="3013"/>
                    <a:pt x="7239" y="2982"/>
                  </a:cubicBezTo>
                  <a:cubicBezTo>
                    <a:pt x="7239" y="2981"/>
                    <a:pt x="7239" y="2980"/>
                    <a:pt x="7239" y="2977"/>
                  </a:cubicBezTo>
                  <a:cubicBezTo>
                    <a:pt x="7231" y="2941"/>
                    <a:pt x="7225" y="2904"/>
                    <a:pt x="7218" y="2867"/>
                  </a:cubicBezTo>
                  <a:cubicBezTo>
                    <a:pt x="7214" y="2840"/>
                    <a:pt x="7210" y="2813"/>
                    <a:pt x="7206" y="2784"/>
                  </a:cubicBezTo>
                  <a:cubicBezTo>
                    <a:pt x="7195" y="2723"/>
                    <a:pt x="7185" y="2663"/>
                    <a:pt x="7177" y="2603"/>
                  </a:cubicBezTo>
                  <a:cubicBezTo>
                    <a:pt x="7164" y="2508"/>
                    <a:pt x="7153" y="2412"/>
                    <a:pt x="7151" y="2316"/>
                  </a:cubicBezTo>
                  <a:cubicBezTo>
                    <a:pt x="7151" y="2307"/>
                    <a:pt x="7152" y="2298"/>
                    <a:pt x="7155" y="2288"/>
                  </a:cubicBezTo>
                  <a:cubicBezTo>
                    <a:pt x="7143" y="2141"/>
                    <a:pt x="7123" y="1996"/>
                    <a:pt x="7071" y="1858"/>
                  </a:cubicBezTo>
                  <a:cubicBezTo>
                    <a:pt x="7031" y="1754"/>
                    <a:pt x="6984" y="1650"/>
                    <a:pt x="6931" y="1554"/>
                  </a:cubicBezTo>
                  <a:cubicBezTo>
                    <a:pt x="6881" y="1464"/>
                    <a:pt x="6825" y="1380"/>
                    <a:pt x="6772" y="1293"/>
                  </a:cubicBezTo>
                  <a:cubicBezTo>
                    <a:pt x="6713" y="1187"/>
                    <a:pt x="6658" y="1077"/>
                    <a:pt x="6579" y="984"/>
                  </a:cubicBezTo>
                  <a:cubicBezTo>
                    <a:pt x="6506" y="897"/>
                    <a:pt x="6421" y="821"/>
                    <a:pt x="6339" y="741"/>
                  </a:cubicBezTo>
                  <a:cubicBezTo>
                    <a:pt x="6309" y="710"/>
                    <a:pt x="6278" y="671"/>
                    <a:pt x="6242" y="641"/>
                  </a:cubicBezTo>
                  <a:cubicBezTo>
                    <a:pt x="6240" y="640"/>
                    <a:pt x="6238" y="638"/>
                    <a:pt x="6237" y="635"/>
                  </a:cubicBezTo>
                  <a:cubicBezTo>
                    <a:pt x="6235" y="633"/>
                    <a:pt x="6232" y="632"/>
                    <a:pt x="6230" y="630"/>
                  </a:cubicBezTo>
                  <a:cubicBezTo>
                    <a:pt x="6229" y="627"/>
                    <a:pt x="6227" y="625"/>
                    <a:pt x="6226" y="624"/>
                  </a:cubicBezTo>
                  <a:cubicBezTo>
                    <a:pt x="6214" y="609"/>
                    <a:pt x="6200" y="598"/>
                    <a:pt x="6187" y="585"/>
                  </a:cubicBezTo>
                  <a:cubicBezTo>
                    <a:pt x="6108" y="517"/>
                    <a:pt x="6026" y="454"/>
                    <a:pt x="5941" y="393"/>
                  </a:cubicBezTo>
                  <a:cubicBezTo>
                    <a:pt x="5839" y="319"/>
                    <a:pt x="5731" y="242"/>
                    <a:pt x="5615" y="193"/>
                  </a:cubicBezTo>
                  <a:cubicBezTo>
                    <a:pt x="5430" y="112"/>
                    <a:pt x="5226" y="63"/>
                    <a:pt x="5026" y="35"/>
                  </a:cubicBezTo>
                  <a:cubicBezTo>
                    <a:pt x="4924" y="20"/>
                    <a:pt x="4823" y="5"/>
                    <a:pt x="4720" y="2"/>
                  </a:cubicBezTo>
                  <a:cubicBezTo>
                    <a:pt x="4696" y="1"/>
                    <a:pt x="4672" y="1"/>
                    <a:pt x="4649" y="1"/>
                  </a:cubicBezTo>
                  <a:close/>
                </a:path>
              </a:pathLst>
            </a:custGeom>
            <a:solidFill>
              <a:srgbClr val="191919"/>
            </a:solidFill>
            <a:ln>
              <a:noFill/>
            </a:ln>
          </p:spPr>
          <p:txBody>
            <a:bodyPr spcFirstLastPara="1" wrap="square" lIns="121900" tIns="121900" rIns="121900" bIns="121900" anchor="ctr" anchorCtr="0">
              <a:noAutofit/>
            </a:bodyPr>
            <a:lstStyle/>
            <a:p>
              <a:endParaRPr sz="2400"/>
            </a:p>
          </p:txBody>
        </p:sp>
      </p:grpSp>
      <p:grpSp>
        <p:nvGrpSpPr>
          <p:cNvPr id="16" name="Google Shape;1194;p37">
            <a:extLst>
              <a:ext uri="{FF2B5EF4-FFF2-40B4-BE49-F238E27FC236}">
                <a16:creationId xmlns:a16="http://schemas.microsoft.com/office/drawing/2014/main" id="{AD3446A1-CBBF-4A2B-97A1-3271745FF6EC}"/>
              </a:ext>
            </a:extLst>
          </p:cNvPr>
          <p:cNvGrpSpPr/>
          <p:nvPr/>
        </p:nvGrpSpPr>
        <p:grpSpPr>
          <a:xfrm flipH="1">
            <a:off x="10861979" y="214313"/>
            <a:ext cx="883925" cy="304796"/>
            <a:chOff x="1579263" y="684775"/>
            <a:chExt cx="290650" cy="101925"/>
          </a:xfrm>
        </p:grpSpPr>
        <p:sp>
          <p:nvSpPr>
            <p:cNvPr id="17" name="Google Shape;1195;p37">
              <a:extLst>
                <a:ext uri="{FF2B5EF4-FFF2-40B4-BE49-F238E27FC236}">
                  <a16:creationId xmlns:a16="http://schemas.microsoft.com/office/drawing/2014/main" id="{BBBF5F08-C18E-45CF-9A67-A2C18BF0896F}"/>
                </a:ext>
              </a:extLst>
            </p:cNvPr>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8" name="Google Shape;1196;p37">
              <a:extLst>
                <a:ext uri="{FF2B5EF4-FFF2-40B4-BE49-F238E27FC236}">
                  <a16:creationId xmlns:a16="http://schemas.microsoft.com/office/drawing/2014/main" id="{3DD60396-242A-4C5A-82C8-4A4356D67703}"/>
                </a:ext>
              </a:extLst>
            </p:cNvPr>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19" name="Google Shape;1197;p37">
              <a:extLst>
                <a:ext uri="{FF2B5EF4-FFF2-40B4-BE49-F238E27FC236}">
                  <a16:creationId xmlns:a16="http://schemas.microsoft.com/office/drawing/2014/main" id="{F6393A2C-6BBA-4C0A-A56A-9E4C511658F3}"/>
                </a:ext>
              </a:extLst>
            </p:cNvPr>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20" name="Google Shape;1198;p37">
              <a:extLst>
                <a:ext uri="{FF2B5EF4-FFF2-40B4-BE49-F238E27FC236}">
                  <a16:creationId xmlns:a16="http://schemas.microsoft.com/office/drawing/2014/main" id="{5EBA2E22-EDC6-4533-9647-1846F2ED8157}"/>
                </a:ext>
              </a:extLst>
            </p:cNvPr>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21" name="Google Shape;1199;p37">
              <a:extLst>
                <a:ext uri="{FF2B5EF4-FFF2-40B4-BE49-F238E27FC236}">
                  <a16:creationId xmlns:a16="http://schemas.microsoft.com/office/drawing/2014/main" id="{954A7AF4-28FC-46E1-9154-7DE43A1E5207}"/>
                </a:ext>
              </a:extLst>
            </p:cNvPr>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22" name="Google Shape;1200;p37">
              <a:extLst>
                <a:ext uri="{FF2B5EF4-FFF2-40B4-BE49-F238E27FC236}">
                  <a16:creationId xmlns:a16="http://schemas.microsoft.com/office/drawing/2014/main" id="{D2478FDF-16C0-414E-9A6E-BC1C28031F1C}"/>
                </a:ext>
              </a:extLst>
            </p:cNvPr>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23" name="Google Shape;1201;p37">
              <a:extLst>
                <a:ext uri="{FF2B5EF4-FFF2-40B4-BE49-F238E27FC236}">
                  <a16:creationId xmlns:a16="http://schemas.microsoft.com/office/drawing/2014/main" id="{E900BD53-CEA1-4A49-8EE3-E747F43BFA93}"/>
                </a:ext>
              </a:extLst>
            </p:cNvPr>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121900" tIns="121900" rIns="121900" bIns="121900" anchor="ctr" anchorCtr="0">
              <a:noAutofit/>
            </a:bodyPr>
            <a:lstStyle/>
            <a:p>
              <a:endParaRPr sz="2400"/>
            </a:p>
          </p:txBody>
        </p:sp>
        <p:sp>
          <p:nvSpPr>
            <p:cNvPr id="24" name="Google Shape;1202;p37">
              <a:extLst>
                <a:ext uri="{FF2B5EF4-FFF2-40B4-BE49-F238E27FC236}">
                  <a16:creationId xmlns:a16="http://schemas.microsoft.com/office/drawing/2014/main" id="{4C9FDCE9-CB6C-45A6-8C2D-EE669AA2DEB5}"/>
                </a:ext>
              </a:extLst>
            </p:cNvPr>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121900" tIns="121900" rIns="121900" bIns="121900" anchor="ctr" anchorCtr="0">
              <a:noAutofit/>
            </a:bodyPr>
            <a:lstStyle/>
            <a:p>
              <a:endParaRPr sz="2400"/>
            </a:p>
          </p:txBody>
        </p:sp>
      </p:grpSp>
      <p:sp>
        <p:nvSpPr>
          <p:cNvPr id="25" name="Rectangle 24">
            <a:extLst>
              <a:ext uri="{FF2B5EF4-FFF2-40B4-BE49-F238E27FC236}">
                <a16:creationId xmlns:a16="http://schemas.microsoft.com/office/drawing/2014/main" id="{79F49E82-7FF0-4F5F-9264-F1C1CBDED1F4}"/>
              </a:ext>
            </a:extLst>
          </p:cNvPr>
          <p:cNvSpPr/>
          <p:nvPr/>
        </p:nvSpPr>
        <p:spPr>
          <a:xfrm>
            <a:off x="1738313" y="1974756"/>
            <a:ext cx="8749046" cy="1454244"/>
          </a:xfrm>
          <a:prstGeom prst="rect">
            <a:avLst/>
          </a:prstGeom>
          <a:noFill/>
          <a:ln>
            <a:noFill/>
          </a:ln>
        </p:spPr>
        <p:txBody>
          <a:bodyPr wrap="square" lIns="68580" tIns="34290" rIns="68580" bIns="34290">
            <a:spAutoFit/>
          </a:bodyPr>
          <a:lstStyle/>
          <a:p>
            <a:pPr algn="ctr" defTabSz="685822">
              <a:defRPr/>
            </a:pPr>
            <a:r>
              <a:rPr lang="en-US" sz="4500" b="1">
                <a:ln w="6600">
                  <a:solidFill>
                    <a:srgbClr val="ED7D31"/>
                  </a:solidFill>
                  <a:prstDash val="solid"/>
                </a:ln>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CHÀO MỪNG CÁC EM </a:t>
            </a:r>
          </a:p>
          <a:p>
            <a:pPr algn="ctr" defTabSz="685822">
              <a:defRPr/>
            </a:pPr>
            <a:r>
              <a:rPr lang="en-US" sz="4500" b="1">
                <a:ln w="6600">
                  <a:solidFill>
                    <a:srgbClr val="ED7D31"/>
                  </a:solidFill>
                  <a:prstDash val="solid"/>
                </a:ln>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ĐẾN VỚI BÀI HỌC HÔM NAY!</a:t>
            </a:r>
            <a:endParaRPr lang="en-US" sz="4500" b="1" dirty="0">
              <a:ln w="6600">
                <a:solidFill>
                  <a:srgbClr val="ED7D31"/>
                </a:solidFill>
                <a:prstDash val="solid"/>
              </a:ln>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161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25"/>
                                        </p:tgtEl>
                                        <p:attrNameLst>
                                          <p:attrName>ppt_x</p:attrName>
                                          <p:attrName>ppt_y</p:attrName>
                                        </p:attrNameLst>
                                      </p:cBhvr>
                                      <p:rCtr x="0" y="-1204"/>
                                    </p:animMotion>
                                    <p:animRot by="1500000">
                                      <p:cBhvr>
                                        <p:cTn id="7" dur="125" fill="hold">
                                          <p:stCondLst>
                                            <p:cond delay="0"/>
                                          </p:stCondLst>
                                        </p:cTn>
                                        <p:tgtEl>
                                          <p:spTgt spid="25"/>
                                        </p:tgtEl>
                                        <p:attrNameLst>
                                          <p:attrName>r</p:attrName>
                                        </p:attrNameLst>
                                      </p:cBhvr>
                                    </p:animRot>
                                    <p:animRot by="-1500000">
                                      <p:cBhvr>
                                        <p:cTn id="8" dur="125" fill="hold">
                                          <p:stCondLst>
                                            <p:cond delay="125"/>
                                          </p:stCondLst>
                                        </p:cTn>
                                        <p:tgtEl>
                                          <p:spTgt spid="25"/>
                                        </p:tgtEl>
                                        <p:attrNameLst>
                                          <p:attrName>r</p:attrName>
                                        </p:attrNameLst>
                                      </p:cBhvr>
                                    </p:animRot>
                                    <p:animRot by="-1500000">
                                      <p:cBhvr>
                                        <p:cTn id="9" dur="125" fill="hold">
                                          <p:stCondLst>
                                            <p:cond delay="250"/>
                                          </p:stCondLst>
                                        </p:cTn>
                                        <p:tgtEl>
                                          <p:spTgt spid="25"/>
                                        </p:tgtEl>
                                        <p:attrNameLst>
                                          <p:attrName>r</p:attrName>
                                        </p:attrNameLst>
                                      </p:cBhvr>
                                    </p:animRot>
                                    <p:animRot by="1500000">
                                      <p:cBhvr>
                                        <p:cTn id="10" dur="125" fill="hold">
                                          <p:stCondLst>
                                            <p:cond delay="375"/>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90496" y="299707"/>
            <a:ext cx="6053960" cy="584775"/>
          </a:xfrm>
          <a:prstGeom prst="rect">
            <a:avLst/>
          </a:prstGeom>
        </p:spPr>
        <p:txBody>
          <a:bodyPr wrap="square">
            <a:spAutoFit/>
          </a:bodyPr>
          <a:lstStyle/>
          <a:p>
            <a:pPr algn="ctr"/>
            <a:r>
              <a:rPr lang="en-US" sz="3200" b="1" dirty="0" err="1">
                <a:solidFill>
                  <a:srgbClr val="C00000"/>
                </a:solidFill>
                <a:latin typeface="Times New Roman" panose="02020603050405020304" pitchFamily="18" charset="0"/>
                <a:cs typeface="Times New Roman" panose="02020603050405020304" pitchFamily="18" charset="0"/>
              </a:rPr>
              <a:t>Đáp</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án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1 – d; 2 - c; 3 - b; 4 - a.</a:t>
            </a:r>
            <a:endParaRPr lang="en-US" sz="3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966484650"/>
              </p:ext>
            </p:extLst>
          </p:nvPr>
        </p:nvGraphicFramePr>
        <p:xfrm>
          <a:off x="78830" y="1236389"/>
          <a:ext cx="12013324" cy="5543362"/>
        </p:xfrm>
        <a:graphic>
          <a:graphicData uri="http://schemas.openxmlformats.org/drawingml/2006/table">
            <a:tbl>
              <a:tblPr firstRow="1" bandRow="1">
                <a:tableStyleId>{5C22544A-7EE6-4342-B048-85BDC9FD1C3A}</a:tableStyleId>
              </a:tblPr>
              <a:tblGrid>
                <a:gridCol w="4303985">
                  <a:extLst>
                    <a:ext uri="{9D8B030D-6E8A-4147-A177-3AD203B41FA5}">
                      <a16:colId xmlns:a16="http://schemas.microsoft.com/office/drawing/2014/main" val="3452431035"/>
                    </a:ext>
                  </a:extLst>
                </a:gridCol>
                <a:gridCol w="7709339">
                  <a:extLst>
                    <a:ext uri="{9D8B030D-6E8A-4147-A177-3AD203B41FA5}">
                      <a16:colId xmlns:a16="http://schemas.microsoft.com/office/drawing/2014/main" val="3374487315"/>
                    </a:ext>
                  </a:extLst>
                </a:gridCol>
              </a:tblGrid>
              <a:tr h="444981">
                <a:tc>
                  <a:txBody>
                    <a:bodyPr/>
                    <a:lstStyle/>
                    <a:p>
                      <a:pPr algn="ct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A</a:t>
                      </a:r>
                    </a:p>
                  </a:txBody>
                  <a:tcPr/>
                </a:tc>
                <a:tc>
                  <a:txBody>
                    <a:bodyPr/>
                    <a:lstStyle/>
                    <a:p>
                      <a:pPr algn="ctr"/>
                      <a:r>
                        <a:rPr lang="en-US" sz="2800" dirty="0" err="1">
                          <a:latin typeface="Times New Roman" panose="02020603050405020304" pitchFamily="18" charset="0"/>
                          <a:cs typeface="Times New Roman" panose="02020603050405020304" pitchFamily="18" charset="0"/>
                        </a:rPr>
                        <a:t>Cột</a:t>
                      </a:r>
                      <a:r>
                        <a:rPr lang="en-US" sz="2800" dirty="0">
                          <a:latin typeface="Times New Roman" panose="02020603050405020304" pitchFamily="18" charset="0"/>
                          <a:cs typeface="Times New Roman" panose="02020603050405020304" pitchFamily="18" charset="0"/>
                        </a:rPr>
                        <a:t> B</a:t>
                      </a:r>
                    </a:p>
                  </a:txBody>
                  <a:tcPr/>
                </a:tc>
                <a:extLst>
                  <a:ext uri="{0D108BD9-81ED-4DB2-BD59-A6C34878D82A}">
                    <a16:rowId xmlns:a16="http://schemas.microsoft.com/office/drawing/2014/main" val="1648828031"/>
                  </a:ext>
                </a:extLst>
              </a:tr>
              <a:tr h="865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2">
                              <a:lumMod val="10000"/>
                            </a:schemeClr>
                          </a:solidFill>
                          <a:latin typeface="Times New Roman" panose="02020603050405020304" pitchFamily="18" charset="0"/>
                          <a:cs typeface="Times New Roman" panose="02020603050405020304" pitchFamily="18" charset="0"/>
                        </a:rPr>
                        <a:t>1.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Tiếp</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nhận</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các</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chất</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từ</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môi</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trường</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và</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vận</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chuyển</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các</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chất</a:t>
                      </a:r>
                      <a:r>
                        <a:rPr lang="vi-VN" sz="2400" b="0" dirty="0">
                          <a:solidFill>
                            <a:schemeClr val="bg2">
                              <a:lumMod val="10000"/>
                            </a:schemeClr>
                          </a:solidFill>
                          <a:latin typeface="Times New Roman" panose="02020603050405020304" pitchFamily="18" charset="0"/>
                          <a:cs typeface="Times New Roman" panose="02020603050405020304" pitchFamily="18" charset="0"/>
                        </a:rPr>
                        <a:t>.</a:t>
                      </a:r>
                      <a:endParaRPr lang="en-US" sz="2400" b="0" dirty="0">
                        <a:solidFill>
                          <a:schemeClr val="bg2">
                            <a:lumMod val="10000"/>
                          </a:schemeClr>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just"/>
                      <a:r>
                        <a:rPr lang="en-US" sz="2400" b="1" dirty="0">
                          <a:latin typeface="Times New Roman" panose="02020603050405020304" pitchFamily="18" charset="0"/>
                          <a:cs typeface="Times New Roman" panose="02020603050405020304" pitchFamily="18" charset="0"/>
                        </a:rPr>
                        <a:t>a.</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Thông</a:t>
                      </a:r>
                      <a:r>
                        <a:rPr lang="en-US" sz="2400" b="0" baseline="0" dirty="0">
                          <a:latin typeface="Times New Roman" panose="02020603050405020304" pitchFamily="18" charset="0"/>
                          <a:cs typeface="Times New Roman" panose="02020603050405020304" pitchFamily="18" charset="0"/>
                        </a:rPr>
                        <a:t> qua </a:t>
                      </a:r>
                      <a:r>
                        <a:rPr lang="en-US" sz="2400" b="0" baseline="0" dirty="0" err="1">
                          <a:latin typeface="Times New Roman" panose="02020603050405020304" pitchFamily="18" charset="0"/>
                          <a:cs typeface="Times New Roman" panose="02020603050405020304" pitchFamily="18" charset="0"/>
                        </a:rPr>
                        <a:t>hoormon</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thực</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vật</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hoặc</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hoormon</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và</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hệ</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thần</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kinh</a:t>
                      </a:r>
                      <a:r>
                        <a:rPr lang="en-US" sz="2400" b="0" baseline="0" dirty="0">
                          <a:latin typeface="Times New Roman" panose="02020603050405020304" pitchFamily="18" charset="0"/>
                          <a:cs typeface="Times New Roman" panose="02020603050405020304" pitchFamily="18" charset="0"/>
                        </a:rPr>
                        <a:t> ở </a:t>
                      </a:r>
                      <a:r>
                        <a:rPr lang="en-US" sz="2400" b="0" baseline="0" dirty="0" err="1">
                          <a:latin typeface="Times New Roman" panose="02020603050405020304" pitchFamily="18" charset="0"/>
                          <a:cs typeface="Times New Roman" panose="02020603050405020304" pitchFamily="18" charset="0"/>
                        </a:rPr>
                        <a:t>động</a:t>
                      </a:r>
                      <a:r>
                        <a:rPr lang="en-US" sz="2400" b="0" baseline="0" dirty="0">
                          <a:latin typeface="Times New Roman" panose="02020603050405020304" pitchFamily="18" charset="0"/>
                          <a:cs typeface="Times New Roman" panose="02020603050405020304" pitchFamily="18" charset="0"/>
                        </a:rPr>
                        <a:t> </a:t>
                      </a:r>
                      <a:r>
                        <a:rPr lang="en-US" sz="2400" b="0" baseline="0" dirty="0" err="1">
                          <a:latin typeface="Times New Roman" panose="02020603050405020304" pitchFamily="18" charset="0"/>
                          <a:cs typeface="Times New Roman" panose="02020603050405020304" pitchFamily="18" charset="0"/>
                        </a:rPr>
                        <a:t>vật</a:t>
                      </a:r>
                      <a:r>
                        <a:rPr lang="en-US" sz="2400" b="0" baseline="0" dirty="0">
                          <a:latin typeface="Times New Roman" panose="02020603050405020304" pitchFamily="18" charset="0"/>
                          <a:cs typeface="Times New Roman" panose="02020603050405020304" pitchFamily="18" charset="0"/>
                        </a:rPr>
                        <a:t>.</a:t>
                      </a:r>
                      <a:endParaRPr lang="en-US" sz="2400" b="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396464890"/>
                  </a:ext>
                </a:extLst>
              </a:tr>
              <a:tr h="855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2">
                              <a:lumMod val="10000"/>
                            </a:schemeClr>
                          </a:solidFill>
                          <a:latin typeface="Times New Roman" panose="02020603050405020304" pitchFamily="18" charset="0"/>
                          <a:cs typeface="Times New Roman" panose="02020603050405020304" pitchFamily="18" charset="0"/>
                        </a:rPr>
                        <a:t>2.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Biến</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đổi</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các</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chất</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kèm</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theo</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chuyển</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hóa</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năng</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lượng</a:t>
                      </a:r>
                      <a:r>
                        <a:rPr lang="en-US" sz="2400" b="0" dirty="0">
                          <a:solidFill>
                            <a:schemeClr val="bg2">
                              <a:lumMod val="10000"/>
                            </a:schemeClr>
                          </a:solidFill>
                          <a:latin typeface="Times New Roman" panose="02020603050405020304" pitchFamily="18" charset="0"/>
                          <a:cs typeface="Times New Roman" panose="02020603050405020304" pitchFamily="18" charset="0"/>
                        </a:rPr>
                        <a:t> ở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tế</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bào</a:t>
                      </a:r>
                      <a:r>
                        <a:rPr lang="en-US" sz="2400" b="0" dirty="0">
                          <a:solidFill>
                            <a:schemeClr val="bg2">
                              <a:lumMod val="10000"/>
                            </a:schemeClr>
                          </a:solidFill>
                          <a:latin typeface="Times New Roman" panose="02020603050405020304" pitchFamily="18" charset="0"/>
                          <a:cs typeface="Times New Roman" panose="02020603050405020304" pitchFamily="18" charset="0"/>
                        </a:rPr>
                        <a:t>.</a:t>
                      </a:r>
                    </a:p>
                  </a:txBody>
                  <a:tcPr>
                    <a:solidFill>
                      <a:schemeClr val="accent1">
                        <a:lumMod val="40000"/>
                        <a:lumOff val="60000"/>
                      </a:schemeClr>
                    </a:solidFill>
                  </a:tcPr>
                </a:tc>
                <a:tc>
                  <a:txBody>
                    <a:bodyPr/>
                    <a:lstStyle/>
                    <a:p>
                      <a:pPr algn="just"/>
                      <a:r>
                        <a:rPr lang="en-US" sz="2400" b="1"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Các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dư</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thừa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độc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hại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được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tạo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từ</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quá</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trình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chuyển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hóa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được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cơ</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thể</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thải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môi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trường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extLst>
                  <a:ext uri="{0D108BD9-81ED-4DB2-BD59-A6C34878D82A}">
                    <a16:rowId xmlns:a16="http://schemas.microsoft.com/office/drawing/2014/main" val="2636797252"/>
                  </a:ext>
                </a:extLst>
              </a:tr>
              <a:tr h="800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Times New Roman" panose="02020603050405020304" pitchFamily="18" charset="0"/>
                          <a:cs typeface="Times New Roman" panose="02020603050405020304" pitchFamily="18" charset="0"/>
                        </a:rPr>
                        <a:t>3. </a:t>
                      </a:r>
                      <a:r>
                        <a:rPr lang="en-US" sz="2400" b="0" dirty="0" err="1">
                          <a:latin typeface="Times New Roman" panose="02020603050405020304" pitchFamily="18" charset="0"/>
                          <a:cs typeface="Times New Roman" panose="02020603050405020304" pitchFamily="18" charset="0"/>
                        </a:rPr>
                        <a:t>Thải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các</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chất</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vào</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môi</a:t>
                      </a:r>
                      <a:r>
                        <a:rPr lang="en-US" sz="2400" b="0" dirty="0">
                          <a:latin typeface="Times New Roman" panose="02020603050405020304" pitchFamily="18" charset="0"/>
                          <a:cs typeface="Times New Roman" panose="02020603050405020304" pitchFamily="18" charset="0"/>
                        </a:rPr>
                        <a:t> </a:t>
                      </a:r>
                      <a:r>
                        <a:rPr lang="en-US" sz="2400" b="0" dirty="0" err="1">
                          <a:latin typeface="Times New Roman" panose="02020603050405020304" pitchFamily="18" charset="0"/>
                          <a:cs typeface="Times New Roman" panose="02020603050405020304" pitchFamily="18" charset="0"/>
                        </a:rPr>
                        <a:t>trường</a:t>
                      </a:r>
                      <a:r>
                        <a:rPr lang="en-US" sz="2400" b="0" dirty="0">
                          <a:latin typeface="Times New Roman" panose="02020603050405020304" pitchFamily="18" charset="0"/>
                          <a:cs typeface="Times New Roman" panose="02020603050405020304" pitchFamily="18" charset="0"/>
                        </a:rPr>
                        <a:t>.</a:t>
                      </a:r>
                    </a:p>
                  </a:txBody>
                  <a:tcPr>
                    <a:solidFill>
                      <a:schemeClr val="accent2">
                        <a:lumMod val="40000"/>
                        <a:lumOff val="60000"/>
                      </a:schemeClr>
                    </a:solidFill>
                  </a:tcPr>
                </a:tc>
                <a:tc>
                  <a:txBody>
                    <a:bodyPr/>
                    <a:lstStyle/>
                    <a:p>
                      <a:pPr algn="just"/>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tiếp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nhận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từ</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môi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trường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được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chuyển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đến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tế</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bào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tham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gia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đồng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hóa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dị</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hóa</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3228522674"/>
                  </a:ext>
                </a:extLst>
              </a:tr>
              <a:tr h="2481513">
                <a:tc>
                  <a:txBody>
                    <a:bodyPr/>
                    <a:lstStyle/>
                    <a:p>
                      <a:pPr marL="0" marR="0" lvl="0" indent="0" algn="l" defTabSz="914400" rtl="0" eaLnBrk="1" fontAlgn="auto" latinLnBrk="0" hangingPunct="1">
                        <a:lnSpc>
                          <a:spcPct val="100000"/>
                        </a:lnSpc>
                        <a:spcBef>
                          <a:spcPct val="0"/>
                        </a:spcBef>
                        <a:spcAft>
                          <a:spcPct val="35000"/>
                        </a:spcAft>
                        <a:buClrTx/>
                        <a:buSzTx/>
                        <a:buFontTx/>
                        <a:buNone/>
                        <a:tabLst/>
                        <a:defRPr/>
                      </a:pPr>
                      <a:r>
                        <a:rPr lang="en-US" sz="2400" b="1" dirty="0">
                          <a:solidFill>
                            <a:schemeClr val="bg2">
                              <a:lumMod val="10000"/>
                            </a:schemeClr>
                          </a:solidFill>
                          <a:latin typeface="Times New Roman" panose="02020603050405020304" pitchFamily="18" charset="0"/>
                          <a:cs typeface="Times New Roman" panose="02020603050405020304" pitchFamily="18" charset="0"/>
                        </a:rPr>
                        <a:t>4.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Điều</a:t>
                      </a:r>
                      <a:r>
                        <a:rPr lang="en-US" sz="2400" b="0" dirty="0">
                          <a:solidFill>
                            <a:schemeClr val="bg2">
                              <a:lumMod val="10000"/>
                            </a:schemeClr>
                          </a:solidFill>
                          <a:latin typeface="Times New Roman" panose="02020603050405020304" pitchFamily="18" charset="0"/>
                          <a:cs typeface="Times New Roman" panose="02020603050405020304" pitchFamily="18" charset="0"/>
                        </a:rPr>
                        <a:t> </a:t>
                      </a:r>
                      <a:r>
                        <a:rPr lang="en-US" sz="2400" b="0" dirty="0" err="1">
                          <a:solidFill>
                            <a:schemeClr val="bg2">
                              <a:lumMod val="10000"/>
                            </a:schemeClr>
                          </a:solidFill>
                          <a:latin typeface="Times New Roman" panose="02020603050405020304" pitchFamily="18" charset="0"/>
                          <a:cs typeface="Times New Roman" panose="02020603050405020304" pitchFamily="18" charset="0"/>
                        </a:rPr>
                        <a:t>hòa</a:t>
                      </a:r>
                      <a:r>
                        <a:rPr lang="en-US" sz="2400" b="0" dirty="0">
                          <a:solidFill>
                            <a:schemeClr val="bg2">
                              <a:lumMod val="10000"/>
                            </a:schemeClr>
                          </a:solidFill>
                          <a:latin typeface="Times New Roman" panose="02020603050405020304" pitchFamily="18" charset="0"/>
                          <a:cs typeface="Times New Roman" panose="02020603050405020304" pitchFamily="18" charset="0"/>
                        </a:rPr>
                        <a:t>.</a:t>
                      </a:r>
                    </a:p>
                    <a:p>
                      <a:pPr lvl="0" algn="l">
                        <a:spcBef>
                          <a:spcPct val="0"/>
                        </a:spcBef>
                        <a:spcAft>
                          <a:spcPct val="35000"/>
                        </a:spcAft>
                      </a:pPr>
                      <a:endParaRPr lang="en-US" sz="2400" b="0" dirty="0">
                        <a:solidFill>
                          <a:schemeClr val="bg2">
                            <a:lumMod val="10000"/>
                          </a:schemeClr>
                        </a:solidFill>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1"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Thực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lấy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khoáng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nước</a:t>
                      </a:r>
                      <a:r>
                        <a:rPr lang="en-US" sz="2400" baseline="0" dirty="0">
                          <a:latin typeface="Times New Roman" panose="02020603050405020304" pitchFamily="18" charset="0"/>
                          <a:cs typeface="Times New Roman" panose="02020603050405020304" pitchFamily="18" charset="0"/>
                        </a:rPr>
                        <a:t>, CO</a:t>
                      </a:r>
                      <a:r>
                        <a:rPr lang="en-US" sz="2400" baseline="-25000" dirty="0">
                          <a:latin typeface="Times New Roman" panose="02020603050405020304" pitchFamily="18" charset="0"/>
                          <a:cs typeface="Times New Roman" panose="02020603050405020304" pitchFamily="18" charset="0"/>
                        </a:rPr>
                        <a:t>2</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năng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lượng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ánh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sáng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Hệ</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chuyển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đưa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hữu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cơ</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đến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tế</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bào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cơ</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thể</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đồng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thời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chuyển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nước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khoáng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từ</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rễ</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lá</a:t>
                      </a:r>
                      <a:r>
                        <a:rPr lang="en-US" sz="2400" baseline="0" dirty="0">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Động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lấy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dưỡng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nhờ</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hệ</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tiêu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hóa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lấy</a:t>
                      </a:r>
                      <a:r>
                        <a:rPr lang="en-US" sz="2400" baseline="0" dirty="0">
                          <a:latin typeface="Times New Roman" panose="02020603050405020304" pitchFamily="18" charset="0"/>
                          <a:cs typeface="Times New Roman" panose="02020603050405020304" pitchFamily="18" charset="0"/>
                        </a:rPr>
                        <a:t> O</a:t>
                      </a:r>
                      <a:r>
                        <a:rPr lang="en-US" sz="2400" baseline="-25000" dirty="0">
                          <a:latin typeface="Times New Roman" panose="02020603050405020304" pitchFamily="18" charset="0"/>
                          <a:cs typeface="Times New Roman" panose="02020603050405020304" pitchFamily="18" charset="0"/>
                        </a:rPr>
                        <a:t>2</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từ</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không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khí</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từ</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hệ</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hô</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hấp</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Chất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dưỡng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O</a:t>
                      </a:r>
                      <a:r>
                        <a:rPr lang="en-US" sz="2400" baseline="-25000" dirty="0">
                          <a:latin typeface="Times New Roman" panose="02020603050405020304" pitchFamily="18" charset="0"/>
                          <a:cs typeface="Times New Roman" panose="02020603050405020304" pitchFamily="18" charset="0"/>
                        </a:rPr>
                        <a:t>2</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được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chuyển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đến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các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tế</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bào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nhờ</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hệ</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tuần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hoàn</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extLst>
                  <a:ext uri="{0D108BD9-81ED-4DB2-BD59-A6C34878D82A}">
                    <a16:rowId xmlns:a16="http://schemas.microsoft.com/office/drawing/2014/main" val="4058794520"/>
                  </a:ext>
                </a:extLst>
              </a:tr>
            </a:tbl>
          </a:graphicData>
        </a:graphic>
      </p:graphicFrame>
    </p:spTree>
    <p:extLst>
      <p:ext uri="{BB962C8B-B14F-4D97-AF65-F5344CB8AC3E}">
        <p14:creationId xmlns:p14="http://schemas.microsoft.com/office/powerpoint/2010/main" val="19142035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spcBef>
                <a:spcPts val="0"/>
              </a:spcBef>
              <a:defRPr/>
            </a:pPr>
            <a:r>
              <a:rPr lang="en-US" sz="3200" b="1" dirty="0">
                <a:solidFill>
                  <a:schemeClr val="bg2">
                    <a:lumMod val="10000"/>
                  </a:schemeClr>
                </a:solidFill>
                <a:latin typeface="Times New Roman" panose="02020603050405020304" pitchFamily="18" charset="0"/>
                <a:cs typeface="Times New Roman" panose="02020603050405020304" pitchFamily="18" charset="0"/>
              </a:rPr>
              <a:t>     1. </a:t>
            </a:r>
            <a:r>
              <a:rPr lang="en-US" sz="3200" dirty="0" err="1">
                <a:solidFill>
                  <a:schemeClr val="bg2">
                    <a:lumMod val="10000"/>
                  </a:schemeClr>
                </a:solidFill>
                <a:latin typeface="Times New Roman" panose="02020603050405020304" pitchFamily="18" charset="0"/>
                <a:cs typeface="Times New Roman" panose="02020603050405020304" pitchFamily="18" charset="0"/>
              </a:rPr>
              <a:t>Tiếp</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nhận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các</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chất</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từ</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môi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trường</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và</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vận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chuyển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các</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chất</a:t>
            </a:r>
            <a:r>
              <a:rPr lang="vi-VN" sz="3200" dirty="0">
                <a:solidFill>
                  <a:schemeClr val="bg2">
                    <a:lumMod val="10000"/>
                  </a:schemeClr>
                </a:solidFill>
                <a:cs typeface="Times New Roman" panose="02020603050405020304" pitchFamily="18" charset="0"/>
              </a:rPr>
              <a:t>.</a:t>
            </a:r>
            <a:endParaRPr lang="en-US" sz="32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1026" name="Picture 2" descr="KHTN 7 Chân trời sáng tạo Bài 29: Trao đổi nước và các dinh dưỡng ở thực vật"/>
          <p:cNvPicPr>
            <a:picLocks noChangeAspect="1" noChangeArrowheads="1"/>
          </p:cNvPicPr>
          <p:nvPr/>
        </p:nvPicPr>
        <p:blipFill rotWithShape="1">
          <a:blip r:embed="rId2">
            <a:extLst>
              <a:ext uri="{28A0092B-C50C-407E-A947-70E740481C1C}">
                <a14:useLocalDpi xmlns:a14="http://schemas.microsoft.com/office/drawing/2010/main" val="0"/>
              </a:ext>
            </a:extLst>
          </a:blip>
          <a:srcRect b="7346"/>
          <a:stretch/>
        </p:blipFill>
        <p:spPr bwMode="auto">
          <a:xfrm>
            <a:off x="265932" y="1671123"/>
            <a:ext cx="6844316" cy="51868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00" y="1671122"/>
            <a:ext cx="1872621" cy="1308477"/>
          </a:xfrm>
          <a:prstGeom prst="rect">
            <a:avLst/>
          </a:prstGeom>
        </p:spPr>
      </p:pic>
      <p:sp>
        <p:nvSpPr>
          <p:cNvPr id="6" name="TextBox 5"/>
          <p:cNvSpPr txBox="1"/>
          <p:nvPr/>
        </p:nvSpPr>
        <p:spPr>
          <a:xfrm>
            <a:off x="0" y="4162021"/>
            <a:ext cx="998786" cy="646331"/>
          </a:xfrm>
          <a:prstGeom prst="rect">
            <a:avLst/>
          </a:prstGeom>
          <a:noFill/>
        </p:spPr>
        <p:txBody>
          <a:bodyPr wrap="square" rtlCol="0">
            <a:spAutoFit/>
          </a:bodyPr>
          <a:lstStyle/>
          <a:p>
            <a:pPr algn="r"/>
            <a:r>
              <a:rPr lang="en-US" dirty="0"/>
              <a:t>Carbon</a:t>
            </a:r>
          </a:p>
          <a:p>
            <a:pPr algn="r"/>
            <a:r>
              <a:rPr lang="en-US" dirty="0"/>
              <a:t> dioxide</a:t>
            </a:r>
          </a:p>
        </p:txBody>
      </p:sp>
      <p:sp>
        <p:nvSpPr>
          <p:cNvPr id="7" name="Curved Down Arrow 6"/>
          <p:cNvSpPr/>
          <p:nvPr/>
        </p:nvSpPr>
        <p:spPr>
          <a:xfrm rot="893271">
            <a:off x="589867" y="4022770"/>
            <a:ext cx="817835" cy="2785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7141779" y="2583554"/>
            <a:ext cx="4792717" cy="2677656"/>
          </a:xfrm>
          <a:prstGeom prst="rect">
            <a:avLst/>
          </a:prstGeom>
        </p:spPr>
        <p:txBody>
          <a:bodyPr wrap="square">
            <a:spAutoFit/>
          </a:bodyPr>
          <a:lstStyle/>
          <a:p>
            <a:pPr algn="just">
              <a:defRPr/>
            </a:pP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CO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p>
          <a:p>
            <a:pPr algn="just">
              <a:defRPr/>
            </a:pP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59373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bg2">
                    <a:lumMod val="10000"/>
                  </a:schemeClr>
                </a:solidFill>
                <a:latin typeface="Times New Roman" panose="02020603050405020304" pitchFamily="18" charset="0"/>
                <a:cs typeface="Times New Roman" panose="02020603050405020304" pitchFamily="18" charset="0"/>
              </a:rPr>
              <a:t>1. </a:t>
            </a:r>
            <a:r>
              <a:rPr lang="en-US" sz="3200" dirty="0" err="1">
                <a:solidFill>
                  <a:schemeClr val="bg2">
                    <a:lumMod val="10000"/>
                  </a:schemeClr>
                </a:solidFill>
                <a:latin typeface="Times New Roman" panose="02020603050405020304" pitchFamily="18" charset="0"/>
                <a:cs typeface="Times New Roman" panose="02020603050405020304" pitchFamily="18" charset="0"/>
              </a:rPr>
              <a:t>Tiếp</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nhận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các</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chất</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từ</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môi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trường</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và</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vận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chuyển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các</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chất</a:t>
            </a:r>
            <a:r>
              <a:rPr lang="vi-VN" sz="3200" dirty="0">
                <a:solidFill>
                  <a:schemeClr val="bg2">
                    <a:lumMod val="10000"/>
                  </a:schemeClr>
                </a:solidFill>
                <a:cs typeface="Times New Roman" panose="02020603050405020304" pitchFamily="18" charset="0"/>
              </a:rPr>
              <a:t>.</a:t>
            </a:r>
            <a:endParaRPr lang="en-US" sz="3200" dirty="0"/>
          </a:p>
        </p:txBody>
      </p:sp>
      <p:pic>
        <p:nvPicPr>
          <p:cNvPr id="3074" name="Picture 2" descr="Bài 3. Trao đổi chất ở người (tiếp theo) – khoa học 4: Điều gì sẽ xảy ra  nếu một trong các cơ quan trên ngừng hoạt động?"/>
          <p:cNvPicPr>
            <a:picLocks noChangeAspect="1" noChangeArrowheads="1"/>
          </p:cNvPicPr>
          <p:nvPr/>
        </p:nvPicPr>
        <p:blipFill rotWithShape="1">
          <a:blip r:embed="rId2">
            <a:extLst>
              <a:ext uri="{28A0092B-C50C-407E-A947-70E740481C1C}">
                <a14:useLocalDpi xmlns:a14="http://schemas.microsoft.com/office/drawing/2010/main" val="0"/>
              </a:ext>
            </a:extLst>
          </a:blip>
          <a:srcRect r="20406"/>
          <a:stretch/>
        </p:blipFill>
        <p:spPr bwMode="auto">
          <a:xfrm>
            <a:off x="299541" y="1321616"/>
            <a:ext cx="6858000" cy="5221070"/>
          </a:xfrm>
          <a:prstGeom prst="rect">
            <a:avLst/>
          </a:prstGeom>
          <a:noFill/>
          <a:ln>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283664" y="2685656"/>
            <a:ext cx="4776952" cy="2677656"/>
          </a:xfrm>
          <a:prstGeom prst="rect">
            <a:avLst/>
          </a:prstGeom>
        </p:spPr>
        <p:txBody>
          <a:bodyPr wrap="square">
            <a:spAutoFit/>
          </a:bodyPr>
          <a:lstStyle/>
          <a:p>
            <a:pPr algn="just">
              <a:defRPr/>
            </a:pP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p>
          <a:p>
            <a:pPr algn="just">
              <a:defRPr/>
            </a:pP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891381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0000"/>
              </a:lnSpc>
              <a:spcBef>
                <a:spcPts val="0"/>
              </a:spcBef>
              <a:defRPr/>
            </a:pPr>
            <a:r>
              <a:rPr lang="en-US" sz="3200" b="1" dirty="0">
                <a:solidFill>
                  <a:schemeClr val="bg2">
                    <a:lumMod val="10000"/>
                  </a:schemeClr>
                </a:solidFill>
                <a:latin typeface="Times New Roman" panose="02020603050405020304" pitchFamily="18" charset="0"/>
                <a:cs typeface="Times New Roman" panose="02020603050405020304" pitchFamily="18" charset="0"/>
              </a:rPr>
              <a:t>     2. </a:t>
            </a:r>
            <a:r>
              <a:rPr lang="en-US" sz="3200" dirty="0" err="1">
                <a:solidFill>
                  <a:schemeClr val="bg2">
                    <a:lumMod val="10000"/>
                  </a:schemeClr>
                </a:solidFill>
                <a:latin typeface="Times New Roman" panose="02020603050405020304" pitchFamily="18" charset="0"/>
                <a:cs typeface="Times New Roman" panose="02020603050405020304" pitchFamily="18" charset="0"/>
              </a:rPr>
              <a:t>Biến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đổi</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các</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chất</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kèm</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theo</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chuyển</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hóa</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năng</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lượng</a:t>
            </a:r>
            <a:r>
              <a:rPr lang="en-US" sz="3200" dirty="0">
                <a:solidFill>
                  <a:schemeClr val="bg2">
                    <a:lumMod val="10000"/>
                  </a:schemeClr>
                </a:solidFill>
                <a:latin typeface="Times New Roman" panose="02020603050405020304" pitchFamily="18" charset="0"/>
                <a:cs typeface="Times New Roman" panose="02020603050405020304" pitchFamily="18" charset="0"/>
              </a:rPr>
              <a:t> ở </a:t>
            </a:r>
            <a:r>
              <a:rPr lang="en-US" sz="3200" dirty="0" err="1">
                <a:solidFill>
                  <a:schemeClr val="bg2">
                    <a:lumMod val="10000"/>
                  </a:schemeClr>
                </a:solidFill>
                <a:latin typeface="Times New Roman" panose="02020603050405020304" pitchFamily="18" charset="0"/>
                <a:cs typeface="Times New Roman" panose="02020603050405020304" pitchFamily="18" charset="0"/>
              </a:rPr>
              <a:t>tế</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bào</a:t>
            </a:r>
            <a:r>
              <a:rPr lang="en-US" sz="3200" dirty="0">
                <a:solidFill>
                  <a:schemeClr val="bg2">
                    <a:lumMod val="10000"/>
                  </a:schemeClr>
                </a:solidFill>
                <a:latin typeface="Times New Roman" panose="02020603050405020304" pitchFamily="18" charset="0"/>
                <a:cs typeface="Times New Roman" panose="02020603050405020304" pitchFamily="18" charset="0"/>
              </a:rPr>
              <a:t>.</a:t>
            </a:r>
          </a:p>
        </p:txBody>
      </p:sp>
      <p:pic>
        <p:nvPicPr>
          <p:cNvPr id="3074" name="Picture 2" descr="Năng lượng và vật chất trong tế b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89" y="2044258"/>
            <a:ext cx="8797158" cy="46876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95448" y="1447302"/>
            <a:ext cx="7630510" cy="954107"/>
          </a:xfrm>
          <a:prstGeom prst="rect">
            <a:avLst/>
          </a:prstGeom>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260915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lnSpc>
                <a:spcPct val="100000"/>
              </a:lnSpc>
              <a:spcBef>
                <a:spcPts val="0"/>
              </a:spcBef>
              <a:defRPr/>
            </a:pPr>
            <a:r>
              <a:rPr lang="en-US" sz="3200" b="1" dirty="0">
                <a:solidFill>
                  <a:schemeClr val="bg2">
                    <a:lumMod val="10000"/>
                  </a:schemeClr>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Thải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a:t>
            </a:r>
          </a:p>
        </p:txBody>
      </p:sp>
      <p:sp>
        <p:nvSpPr>
          <p:cNvPr id="4" name="Rectangle 3"/>
          <p:cNvSpPr/>
          <p:nvPr/>
        </p:nvSpPr>
        <p:spPr>
          <a:xfrm>
            <a:off x="2737944" y="5757531"/>
            <a:ext cx="6800193" cy="892552"/>
          </a:xfrm>
          <a:prstGeom prst="rect">
            <a:avLst/>
          </a:prstGeom>
        </p:spPr>
        <p:txBody>
          <a:bodyPr wrap="square">
            <a:spAutoFit/>
          </a:bodyPr>
          <a:lstStyle/>
          <a:p>
            <a:pPr algn="ct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thừa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chuyển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hóa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trường</a:t>
            </a:r>
            <a:r>
              <a:rPr lang="en-US" sz="2600" dirty="0">
                <a:latin typeface="Times New Roman" panose="02020603050405020304" pitchFamily="18" charset="0"/>
                <a:cs typeface="Times New Roman" panose="02020603050405020304" pitchFamily="18" charset="0"/>
              </a:rPr>
              <a:t>.</a:t>
            </a:r>
          </a:p>
        </p:txBody>
      </p:sp>
      <p:pic>
        <p:nvPicPr>
          <p:cNvPr id="1026" name="Picture 2" descr="Mồ hôi không vị thể hiện bệnh lý hay thiếu chất dinh dưỡng?"/>
          <p:cNvPicPr>
            <a:picLocks noChangeAspect="1" noChangeArrowheads="1"/>
          </p:cNvPicPr>
          <p:nvPr/>
        </p:nvPicPr>
        <p:blipFill rotWithShape="1">
          <a:blip r:embed="rId2">
            <a:extLst>
              <a:ext uri="{28A0092B-C50C-407E-A947-70E740481C1C}">
                <a14:useLocalDpi xmlns:a14="http://schemas.microsoft.com/office/drawing/2010/main" val="0"/>
              </a:ext>
            </a:extLst>
          </a:blip>
          <a:srcRect l="31784"/>
          <a:stretch/>
        </p:blipFill>
        <p:spPr bwMode="auto">
          <a:xfrm>
            <a:off x="3473448" y="1718441"/>
            <a:ext cx="6064689" cy="40390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529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lnSpc>
                <a:spcPct val="100000"/>
              </a:lnSpc>
              <a:spcAft>
                <a:spcPct val="35000"/>
              </a:spcAft>
              <a:defRPr/>
            </a:pPr>
            <a:r>
              <a:rPr lang="en-US" sz="3200" b="1" dirty="0">
                <a:solidFill>
                  <a:schemeClr val="bg2">
                    <a:lumMod val="10000"/>
                  </a:schemeClr>
                </a:solidFill>
                <a:latin typeface="Times New Roman" panose="02020603050405020304" pitchFamily="18" charset="0"/>
                <a:cs typeface="Times New Roman" panose="02020603050405020304" pitchFamily="18" charset="0"/>
              </a:rPr>
              <a:t>     4. </a:t>
            </a:r>
            <a:r>
              <a:rPr lang="en-US" sz="3200" dirty="0" err="1">
                <a:solidFill>
                  <a:schemeClr val="bg2">
                    <a:lumMod val="10000"/>
                  </a:schemeClr>
                </a:solidFill>
                <a:latin typeface="Times New Roman" panose="02020603050405020304" pitchFamily="18" charset="0"/>
                <a:cs typeface="Times New Roman" panose="02020603050405020304" pitchFamily="18" charset="0"/>
              </a:rPr>
              <a:t>Điều</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hòa</a:t>
            </a:r>
            <a:r>
              <a:rPr lang="en-US" sz="3200" dirty="0">
                <a:solidFill>
                  <a:schemeClr val="bg2">
                    <a:lumMod val="10000"/>
                  </a:schemeClr>
                </a:solidFill>
                <a:latin typeface="Times New Roman" panose="02020603050405020304" pitchFamily="18" charset="0"/>
                <a:cs typeface="Times New Roman" panose="02020603050405020304" pitchFamily="18" charset="0"/>
              </a:rPr>
              <a:t>.</a:t>
            </a:r>
          </a:p>
        </p:txBody>
      </p:sp>
      <p:pic>
        <p:nvPicPr>
          <p:cNvPr id="5132" name="Picture 12" descr="Hooc môn thực v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723" y="1387366"/>
            <a:ext cx="8671034" cy="45247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94791" y="6104382"/>
            <a:ext cx="8276897"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Hormon</a:t>
            </a:r>
            <a:r>
              <a:rPr lang="en-US" sz="2800" dirty="0">
                <a:latin typeface="Times New Roman" panose="02020603050405020304" pitchFamily="18" charset="0"/>
                <a:cs typeface="Times New Roman" panose="02020603050405020304" pitchFamily="18" charset="0"/>
              </a:rPr>
              <a:t> GA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47345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lnSpc>
                <a:spcPct val="100000"/>
              </a:lnSpc>
              <a:spcAft>
                <a:spcPct val="35000"/>
              </a:spcAft>
              <a:defRPr/>
            </a:pPr>
            <a:r>
              <a:rPr lang="en-US" sz="3200" b="1" dirty="0">
                <a:solidFill>
                  <a:schemeClr val="bg2">
                    <a:lumMod val="10000"/>
                  </a:schemeClr>
                </a:solidFill>
                <a:latin typeface="Times New Roman" panose="02020603050405020304" pitchFamily="18" charset="0"/>
                <a:cs typeface="Times New Roman" panose="02020603050405020304" pitchFamily="18" charset="0"/>
              </a:rPr>
              <a:t>     4. </a:t>
            </a:r>
            <a:r>
              <a:rPr lang="en-US" sz="3200" dirty="0" err="1">
                <a:solidFill>
                  <a:schemeClr val="bg2">
                    <a:lumMod val="10000"/>
                  </a:schemeClr>
                </a:solidFill>
                <a:latin typeface="Times New Roman" panose="02020603050405020304" pitchFamily="18" charset="0"/>
                <a:cs typeface="Times New Roman" panose="02020603050405020304" pitchFamily="18" charset="0"/>
              </a:rPr>
              <a:t>Điều</a:t>
            </a:r>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a:solidFill>
                  <a:schemeClr val="bg2">
                    <a:lumMod val="10000"/>
                  </a:schemeClr>
                </a:solidFill>
                <a:latin typeface="Times New Roman" panose="02020603050405020304" pitchFamily="18" charset="0"/>
                <a:cs typeface="Times New Roman" panose="02020603050405020304" pitchFamily="18" charset="0"/>
              </a:rPr>
              <a:t>hòa</a:t>
            </a:r>
            <a:r>
              <a:rPr lang="en-US" sz="3200" dirty="0">
                <a:solidFill>
                  <a:schemeClr val="bg2">
                    <a:lumMod val="10000"/>
                  </a:schemeClr>
                </a:solidFill>
                <a:latin typeface="Times New Roman" panose="02020603050405020304" pitchFamily="18" charset="0"/>
                <a:cs typeface="Times New Roman" panose="02020603050405020304" pitchFamily="18" charset="0"/>
              </a:rPr>
              <a:t>.</a:t>
            </a:r>
          </a:p>
        </p:txBody>
      </p:sp>
      <p:pic>
        <p:nvPicPr>
          <p:cNvPr id="1028" name="Picture 4" descr="Hệ thần kinh giao cảm: Cấu trúc và chức năng - You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80" y="1450428"/>
            <a:ext cx="7359868" cy="52499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5214" y="1450428"/>
            <a:ext cx="2175641" cy="369332"/>
          </a:xfrm>
          <a:prstGeom prst="rect">
            <a:avLst/>
          </a:prstGeom>
          <a:solidFill>
            <a:schemeClr val="bg1"/>
          </a:solidFill>
        </p:spPr>
        <p:txBody>
          <a:bodyPr wrap="square" rtlCol="0">
            <a:spAutoFit/>
          </a:bodyPr>
          <a:lstStyle/>
          <a:p>
            <a:endParaRPr lang="en-US"/>
          </a:p>
        </p:txBody>
      </p:sp>
      <p:sp>
        <p:nvSpPr>
          <p:cNvPr id="9" name="TextBox 8"/>
          <p:cNvSpPr txBox="1"/>
          <p:nvPr/>
        </p:nvSpPr>
        <p:spPr>
          <a:xfrm>
            <a:off x="4818993" y="1477439"/>
            <a:ext cx="2448910" cy="342321"/>
          </a:xfrm>
          <a:prstGeom prst="rect">
            <a:avLst/>
          </a:prstGeom>
          <a:solidFill>
            <a:srgbClr val="FFFFFF"/>
          </a:solidFill>
        </p:spPr>
        <p:txBody>
          <a:bodyPr wrap="square" rtlCol="0">
            <a:spAutoFit/>
          </a:bodyPr>
          <a:lstStyle/>
          <a:p>
            <a:endParaRPr lang="en-US"/>
          </a:p>
        </p:txBody>
      </p:sp>
      <p:sp>
        <p:nvSpPr>
          <p:cNvPr id="6" name="TextBox 5"/>
          <p:cNvSpPr txBox="1"/>
          <p:nvPr/>
        </p:nvSpPr>
        <p:spPr>
          <a:xfrm>
            <a:off x="412531" y="1358095"/>
            <a:ext cx="307164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193627" y="1358094"/>
            <a:ext cx="3804745"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873767" y="3044334"/>
            <a:ext cx="4193626"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hormone.</a:t>
            </a:r>
          </a:p>
        </p:txBody>
      </p:sp>
    </p:spTree>
    <p:extLst>
      <p:ext uri="{BB962C8B-B14F-4D97-AF65-F5344CB8AC3E}">
        <p14:creationId xmlns:p14="http://schemas.microsoft.com/office/powerpoint/2010/main" val="36855700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1813" y="218130"/>
            <a:ext cx="11177752" cy="1077218"/>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II. </a:t>
            </a:r>
            <a:r>
              <a:rPr lang="vi-VN" sz="3200" b="1" dirty="0">
                <a:latin typeface="Times New Roman" panose="02020603050405020304" pitchFamily="18" charset="0"/>
                <a:cs typeface="Times New Roman" panose="02020603050405020304" pitchFamily="18" charset="0"/>
              </a:rPr>
              <a:t>CÁC DẤU HIỆU ĐẶC TRƯNG CỦA TRAO ĐỔI CHẤT VÀ CHUYỂN HÓA NĂNG LƯỢNG Ở SINH VẬT.</a:t>
            </a:r>
            <a:endParaRPr lang="en-US" sz="3200" dirty="0">
              <a:latin typeface="Times New Roman" panose="02020603050405020304" pitchFamily="18" charset="0"/>
              <a:cs typeface="Times New Roman" panose="02020603050405020304" pitchFamily="18" charset="0"/>
            </a:endParaRPr>
          </a:p>
        </p:txBody>
      </p:sp>
      <p:pic>
        <p:nvPicPr>
          <p:cNvPr id="5" name="Picture 2" descr="99+ Hình nền Slide chuyên nghiệp">
            <a:extLst>
              <a:ext uri="{FF2B5EF4-FFF2-40B4-BE49-F238E27FC236}">
                <a16:creationId xmlns:a16="http://schemas.microsoft.com/office/drawing/2014/main" id="{AB77806C-27E9-3FEA-0113-7DC224897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0331"/>
            <a:ext cx="12192000" cy="46452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21069" y="2774744"/>
            <a:ext cx="8749862"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kèm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Thải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rotWithShape="1">
          <a:blip r:embed="rId3"/>
          <a:srcRect t="10413"/>
          <a:stretch/>
        </p:blipFill>
        <p:spPr>
          <a:xfrm>
            <a:off x="9457557" y="1213945"/>
            <a:ext cx="1628230" cy="1091510"/>
          </a:xfrm>
          <a:prstGeom prst="rect">
            <a:avLst/>
          </a:prstGeom>
        </p:spPr>
      </p:pic>
    </p:spTree>
    <p:extLst>
      <p:ext uri="{BB962C8B-B14F-4D97-AF65-F5344CB8AC3E}">
        <p14:creationId xmlns:p14="http://schemas.microsoft.com/office/powerpoint/2010/main" val="31059576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99+ Hình nền Slide chuyên nghiệp">
            <a:extLst>
              <a:ext uri="{FF2B5EF4-FFF2-40B4-BE49-F238E27FC236}">
                <a16:creationId xmlns:a16="http://schemas.microsoft.com/office/drawing/2014/main" id="{AB77806C-27E9-3FEA-0113-7DC224897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7" y="0"/>
            <a:ext cx="12048903" cy="67791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79927" y="2634730"/>
            <a:ext cx="9767107" cy="1077218"/>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III. </a:t>
            </a:r>
            <a:r>
              <a:rPr lang="vi-VN" sz="3200" b="1" dirty="0">
                <a:latin typeface="Times New Roman" panose="02020603050405020304" pitchFamily="18" charset="0"/>
                <a:cs typeface="Times New Roman" panose="02020603050405020304" pitchFamily="18" charset="0"/>
              </a:rPr>
              <a:t>CÁC GIAI ĐOẠN CHUYỂN HÓA NĂNG LƯỢNG TRONG SINH GIỚI</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429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79171" y="467918"/>
            <a:ext cx="4635063" cy="943218"/>
          </a:xfrm>
          <a:prstGeom prst="rect">
            <a:avLst/>
          </a:prstGeom>
          <a:solidFill>
            <a:schemeClr val="accent1">
              <a:lumMod val="40000"/>
              <a:lumOff val="60000"/>
            </a:schemeClr>
          </a:solidFill>
        </p:spPr>
        <p:txBody>
          <a:bodyPr wrap="square" rtlCol="0">
            <a:spAutoFit/>
          </a:bodyPr>
          <a:lstStyle/>
          <a:p>
            <a:endParaRPr lang="en-US" dirty="0"/>
          </a:p>
        </p:txBody>
      </p:sp>
      <p:sp>
        <p:nvSpPr>
          <p:cNvPr id="7" name="TextBox 6"/>
          <p:cNvSpPr txBox="1"/>
          <p:nvPr/>
        </p:nvSpPr>
        <p:spPr>
          <a:xfrm>
            <a:off x="6779172" y="2096445"/>
            <a:ext cx="4635063" cy="911441"/>
          </a:xfrm>
          <a:prstGeom prst="rect">
            <a:avLst/>
          </a:prstGeom>
          <a:solidFill>
            <a:schemeClr val="accent1">
              <a:lumMod val="40000"/>
              <a:lumOff val="60000"/>
            </a:schemeClr>
          </a:solidFill>
        </p:spPr>
        <p:txBody>
          <a:bodyPr wrap="square" rtlCol="0">
            <a:spAutoFit/>
          </a:bodyPr>
          <a:lstStyle/>
          <a:p>
            <a:endParaRPr lang="en-US" dirty="0"/>
          </a:p>
        </p:txBody>
      </p:sp>
      <p:sp>
        <p:nvSpPr>
          <p:cNvPr id="8" name="TextBox 7"/>
          <p:cNvSpPr txBox="1"/>
          <p:nvPr/>
        </p:nvSpPr>
        <p:spPr>
          <a:xfrm>
            <a:off x="6779171" y="3809503"/>
            <a:ext cx="4635063" cy="954107"/>
          </a:xfrm>
          <a:prstGeom prst="rect">
            <a:avLst/>
          </a:prstGeom>
          <a:solidFill>
            <a:schemeClr val="accent1">
              <a:lumMod val="40000"/>
              <a:lumOff val="60000"/>
            </a:schemeClr>
          </a:solid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hóa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lũy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ATP</a:t>
            </a:r>
          </a:p>
        </p:txBody>
      </p:sp>
      <p:sp>
        <p:nvSpPr>
          <p:cNvPr id="9" name="TextBox 8"/>
          <p:cNvSpPr txBox="1"/>
          <p:nvPr/>
        </p:nvSpPr>
        <p:spPr>
          <a:xfrm>
            <a:off x="6842232" y="5869871"/>
            <a:ext cx="4635063" cy="804041"/>
          </a:xfrm>
          <a:prstGeom prst="rect">
            <a:avLst/>
          </a:prstGeom>
          <a:solidFill>
            <a:schemeClr val="accent2"/>
          </a:solidFill>
        </p:spPr>
        <p:txBody>
          <a:bodyPr wrap="square" rtlCol="0">
            <a:spAutoFit/>
          </a:bodyPr>
          <a:lstStyle/>
          <a:p>
            <a:endParaRPr lang="en-US" dirty="0"/>
          </a:p>
        </p:txBody>
      </p:sp>
      <p:sp>
        <p:nvSpPr>
          <p:cNvPr id="10" name="TextBox 9"/>
          <p:cNvSpPr txBox="1"/>
          <p:nvPr/>
        </p:nvSpPr>
        <p:spPr>
          <a:xfrm>
            <a:off x="7157544" y="598622"/>
            <a:ext cx="3862552"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sáng</a:t>
            </a:r>
            <a:endParaRPr lang="en-US" sz="28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944710" y="2095339"/>
            <a:ext cx="4288220"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hóa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lũy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hữu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endParaRPr lang="en-US" sz="28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236371" y="5904700"/>
            <a:ext cx="3862552"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endParaRPr lang="en-US" sz="2800" b="1" dirty="0">
              <a:latin typeface="Times New Roman" panose="02020603050405020304" pitchFamily="18" charset="0"/>
              <a:cs typeface="Times New Roman" panose="02020603050405020304" pitchFamily="18" charset="0"/>
            </a:endParaRPr>
          </a:p>
        </p:txBody>
      </p:sp>
      <p:pic>
        <p:nvPicPr>
          <p:cNvPr id="13" name="Picture 12" descr="Text&#10;&#10;Description automatically generated"/>
          <p:cNvPicPr/>
          <p:nvPr/>
        </p:nvPicPr>
        <p:blipFill rotWithShape="1">
          <a:blip r:embed="rId2"/>
          <a:srcRect l="31069" t="10755" r="58925" b="74814"/>
          <a:stretch/>
        </p:blipFill>
        <p:spPr>
          <a:xfrm>
            <a:off x="8410903" y="1429878"/>
            <a:ext cx="677917" cy="660833"/>
          </a:xfrm>
          <a:prstGeom prst="rect">
            <a:avLst/>
          </a:prstGeom>
        </p:spPr>
      </p:pic>
      <p:pic>
        <p:nvPicPr>
          <p:cNvPr id="14" name="Picture 13" descr="Text&#10;&#10;Description automatically generated"/>
          <p:cNvPicPr/>
          <p:nvPr/>
        </p:nvPicPr>
        <p:blipFill rotWithShape="1">
          <a:blip r:embed="rId2"/>
          <a:srcRect l="31069" t="10755" r="58925" b="74814"/>
          <a:stretch/>
        </p:blipFill>
        <p:spPr>
          <a:xfrm>
            <a:off x="8410902" y="3107110"/>
            <a:ext cx="677917" cy="660833"/>
          </a:xfrm>
          <a:prstGeom prst="rect">
            <a:avLst/>
          </a:prstGeom>
        </p:spPr>
      </p:pic>
      <p:pic>
        <p:nvPicPr>
          <p:cNvPr id="15" name="Picture 14" descr="Text&#10;&#10;Description automatically generated"/>
          <p:cNvPicPr/>
          <p:nvPr/>
        </p:nvPicPr>
        <p:blipFill rotWithShape="1">
          <a:blip r:embed="rId2"/>
          <a:srcRect l="31069" t="10755" r="58925" b="74814"/>
          <a:stretch/>
        </p:blipFill>
        <p:spPr>
          <a:xfrm>
            <a:off x="8418785" y="4904394"/>
            <a:ext cx="677917" cy="660833"/>
          </a:xfrm>
          <a:prstGeom prst="rect">
            <a:avLst/>
          </a:prstGeom>
        </p:spPr>
      </p:pic>
      <p:sp>
        <p:nvSpPr>
          <p:cNvPr id="16" name="TextBox 15"/>
          <p:cNvSpPr txBox="1"/>
          <p:nvPr/>
        </p:nvSpPr>
        <p:spPr>
          <a:xfrm>
            <a:off x="9167647" y="1512270"/>
            <a:ext cx="2388477" cy="461665"/>
          </a:xfrm>
          <a:prstGeom prst="rect">
            <a:avLst/>
          </a:prstGeom>
          <a:noFill/>
        </p:spPr>
        <p:txBody>
          <a:bodyPr wrap="square" rtlCol="0">
            <a:spAutoFit/>
          </a:bodyPr>
          <a:lstStyle/>
          <a:p>
            <a:r>
              <a:rPr lang="en-US" sz="2400" b="1" dirty="0">
                <a:solidFill>
                  <a:srgbClr val="C00000"/>
                </a:solidFill>
              </a:rPr>
              <a:t>1. ....................</a:t>
            </a:r>
          </a:p>
        </p:txBody>
      </p:sp>
      <p:sp>
        <p:nvSpPr>
          <p:cNvPr id="17" name="TextBox 16"/>
          <p:cNvSpPr txBox="1"/>
          <p:nvPr/>
        </p:nvSpPr>
        <p:spPr>
          <a:xfrm>
            <a:off x="9088818" y="3067017"/>
            <a:ext cx="2388477" cy="461665"/>
          </a:xfrm>
          <a:prstGeom prst="rect">
            <a:avLst/>
          </a:prstGeom>
          <a:noFill/>
        </p:spPr>
        <p:txBody>
          <a:bodyPr wrap="square" rtlCol="0">
            <a:spAutoFit/>
          </a:bodyPr>
          <a:lstStyle/>
          <a:p>
            <a:r>
              <a:rPr lang="en-US" sz="2400" b="1" dirty="0">
                <a:solidFill>
                  <a:srgbClr val="C00000"/>
                </a:solidFill>
              </a:rPr>
              <a:t>2. ....................</a:t>
            </a:r>
          </a:p>
        </p:txBody>
      </p:sp>
      <p:sp>
        <p:nvSpPr>
          <p:cNvPr id="18" name="TextBox 17"/>
          <p:cNvSpPr txBox="1"/>
          <p:nvPr/>
        </p:nvSpPr>
        <p:spPr>
          <a:xfrm>
            <a:off x="9167647" y="4962778"/>
            <a:ext cx="2388477" cy="461665"/>
          </a:xfrm>
          <a:prstGeom prst="rect">
            <a:avLst/>
          </a:prstGeom>
          <a:noFill/>
        </p:spPr>
        <p:txBody>
          <a:bodyPr wrap="square" rtlCol="0">
            <a:spAutoFit/>
          </a:bodyPr>
          <a:lstStyle/>
          <a:p>
            <a:r>
              <a:rPr lang="en-US" sz="2400" b="1" dirty="0">
                <a:solidFill>
                  <a:srgbClr val="C00000"/>
                </a:solidFill>
              </a:rPr>
              <a:t>3. ....................</a:t>
            </a:r>
          </a:p>
        </p:txBody>
      </p:sp>
      <p:sp>
        <p:nvSpPr>
          <p:cNvPr id="19" name="TextBox 18"/>
          <p:cNvSpPr txBox="1"/>
          <p:nvPr/>
        </p:nvSpPr>
        <p:spPr>
          <a:xfrm>
            <a:off x="7417674" y="4988639"/>
            <a:ext cx="969579" cy="461665"/>
          </a:xfrm>
          <a:prstGeom prst="rect">
            <a:avLst/>
          </a:prstGeom>
          <a:solidFill>
            <a:schemeClr val="accent2">
              <a:lumMod val="40000"/>
              <a:lumOff val="60000"/>
            </a:schemeClr>
          </a:solidFill>
        </p:spPr>
        <p:txBody>
          <a:bodyPr wrap="square" rtlCol="0">
            <a:spAutoFit/>
          </a:bodyPr>
          <a:lstStyle/>
          <a:p>
            <a:pPr algn="ctr"/>
            <a:r>
              <a:rPr lang="en-US" sz="2400" b="1" dirty="0" err="1"/>
              <a:t>Nhiệt</a:t>
            </a:r>
            <a:endParaRPr lang="en-US" sz="2400" b="1" dirty="0"/>
          </a:p>
        </p:txBody>
      </p:sp>
      <p:sp>
        <p:nvSpPr>
          <p:cNvPr id="20" name="TextBox 19"/>
          <p:cNvSpPr txBox="1"/>
          <p:nvPr/>
        </p:nvSpPr>
        <p:spPr>
          <a:xfrm>
            <a:off x="7441322" y="3215856"/>
            <a:ext cx="969579" cy="461665"/>
          </a:xfrm>
          <a:prstGeom prst="rect">
            <a:avLst/>
          </a:prstGeom>
          <a:solidFill>
            <a:schemeClr val="accent2">
              <a:lumMod val="40000"/>
              <a:lumOff val="60000"/>
            </a:schemeClr>
          </a:solidFill>
        </p:spPr>
        <p:txBody>
          <a:bodyPr wrap="square" rtlCol="0">
            <a:spAutoFit/>
          </a:bodyPr>
          <a:lstStyle/>
          <a:p>
            <a:pPr algn="ctr"/>
            <a:r>
              <a:rPr lang="en-US" sz="2400" b="1" dirty="0" err="1"/>
              <a:t>Nhiệt</a:t>
            </a:r>
            <a:endParaRPr lang="en-US" sz="2400" b="1" dirty="0"/>
          </a:p>
        </p:txBody>
      </p:sp>
      <p:sp>
        <p:nvSpPr>
          <p:cNvPr id="21" name="TextBox 20"/>
          <p:cNvSpPr txBox="1"/>
          <p:nvPr/>
        </p:nvSpPr>
        <p:spPr>
          <a:xfrm>
            <a:off x="7441323" y="1549830"/>
            <a:ext cx="969579" cy="461665"/>
          </a:xfrm>
          <a:prstGeom prst="rect">
            <a:avLst/>
          </a:prstGeom>
          <a:solidFill>
            <a:schemeClr val="accent2">
              <a:lumMod val="40000"/>
              <a:lumOff val="60000"/>
            </a:schemeClr>
          </a:solidFill>
        </p:spPr>
        <p:txBody>
          <a:bodyPr wrap="square" rtlCol="0">
            <a:spAutoFit/>
          </a:bodyPr>
          <a:lstStyle/>
          <a:p>
            <a:pPr algn="ctr"/>
            <a:r>
              <a:rPr lang="en-US" sz="2400" b="1" dirty="0" err="1"/>
              <a:t>Nhiệt</a:t>
            </a:r>
            <a:endParaRPr lang="en-US" sz="2400" b="1" dirty="0"/>
          </a:p>
        </p:txBody>
      </p:sp>
      <p:pic>
        <p:nvPicPr>
          <p:cNvPr id="22" name="Picture 2" descr="99+ Hình nền Slide chuyên nghiệp">
            <a:extLst>
              <a:ext uri="{FF2B5EF4-FFF2-40B4-BE49-F238E27FC236}">
                <a16:creationId xmlns:a16="http://schemas.microsoft.com/office/drawing/2014/main" id="{AB77806C-27E9-3FEA-0113-7DC224897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4" y="380485"/>
            <a:ext cx="6292695" cy="525480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6"/>
          <p:cNvGrpSpPr/>
          <p:nvPr/>
        </p:nvGrpSpPr>
        <p:grpSpPr>
          <a:xfrm flipH="1">
            <a:off x="754076" y="1749973"/>
            <a:ext cx="4874212" cy="2467104"/>
            <a:chOff x="0" y="0"/>
            <a:chExt cx="2783350" cy="2115085"/>
          </a:xfrm>
          <a:solidFill>
            <a:schemeClr val="bg2">
              <a:lumMod val="90000"/>
            </a:schemeClr>
          </a:solidFill>
        </p:grpSpPr>
        <p:sp>
          <p:nvSpPr>
            <p:cNvPr id="24" name="Freeform 7"/>
            <p:cNvSpPr/>
            <p:nvPr/>
          </p:nvSpPr>
          <p:spPr>
            <a:xfrm>
              <a:off x="-1" y="0"/>
              <a:ext cx="2789621" cy="2119713"/>
            </a:xfrm>
            <a:custGeom>
              <a:avLst/>
              <a:gdLst/>
              <a:ahLst/>
              <a:cxnLst/>
              <a:rect l="l" t="t" r="r" b="b"/>
              <a:pathLst>
                <a:path w="2789621" h="2119713">
                  <a:moveTo>
                    <a:pt x="2751519" y="1514541"/>
                  </a:moveTo>
                  <a:cubicBezTo>
                    <a:pt x="2749093" y="1694565"/>
                    <a:pt x="2575977" y="1828218"/>
                    <a:pt x="2375102" y="1828218"/>
                  </a:cubicBezTo>
                  <a:cubicBezTo>
                    <a:pt x="2375102" y="1828218"/>
                    <a:pt x="2181122" y="1818249"/>
                    <a:pt x="1884714" y="1831693"/>
                  </a:cubicBezTo>
                  <a:cubicBezTo>
                    <a:pt x="1697539" y="1840183"/>
                    <a:pt x="1377928" y="1843310"/>
                    <a:pt x="908799" y="1844463"/>
                  </a:cubicBezTo>
                  <a:lnTo>
                    <a:pt x="940817" y="2097260"/>
                  </a:lnTo>
                  <a:cubicBezTo>
                    <a:pt x="942220" y="2110608"/>
                    <a:pt x="927684" y="2119713"/>
                    <a:pt x="916302" y="2112599"/>
                  </a:cubicBezTo>
                  <a:cubicBezTo>
                    <a:pt x="864324" y="2080114"/>
                    <a:pt x="793268" y="2038746"/>
                    <a:pt x="653873" y="1951299"/>
                  </a:cubicBezTo>
                  <a:cubicBezTo>
                    <a:pt x="595960" y="1914968"/>
                    <a:pt x="543807" y="1876085"/>
                    <a:pt x="504750" y="1845088"/>
                  </a:cubicBezTo>
                  <a:cubicBezTo>
                    <a:pt x="439719" y="1845136"/>
                    <a:pt x="401817" y="1845136"/>
                    <a:pt x="401817" y="1845136"/>
                  </a:cubicBezTo>
                  <a:cubicBezTo>
                    <a:pt x="200942" y="1845136"/>
                    <a:pt x="26610" y="1747868"/>
                    <a:pt x="25400" y="1587755"/>
                  </a:cubicBezTo>
                  <a:cubicBezTo>
                    <a:pt x="25400" y="1587755"/>
                    <a:pt x="0" y="821138"/>
                    <a:pt x="0" y="606979"/>
                  </a:cubicBezTo>
                  <a:cubicBezTo>
                    <a:pt x="0" y="392820"/>
                    <a:pt x="12700" y="249245"/>
                    <a:pt x="12700" y="249245"/>
                  </a:cubicBezTo>
                  <a:cubicBezTo>
                    <a:pt x="12701" y="120576"/>
                    <a:pt x="1" y="0"/>
                    <a:pt x="376419" y="8134"/>
                  </a:cubicBezTo>
                  <a:cubicBezTo>
                    <a:pt x="376419" y="8134"/>
                    <a:pt x="936900" y="28433"/>
                    <a:pt x="1332325" y="20834"/>
                  </a:cubicBezTo>
                  <a:cubicBezTo>
                    <a:pt x="1377928" y="12700"/>
                    <a:pt x="2337002" y="0"/>
                    <a:pt x="2337002" y="0"/>
                  </a:cubicBezTo>
                  <a:cubicBezTo>
                    <a:pt x="2592289" y="0"/>
                    <a:pt x="2783350" y="101068"/>
                    <a:pt x="2776919" y="303615"/>
                  </a:cubicBezTo>
                  <a:cubicBezTo>
                    <a:pt x="2776919" y="303615"/>
                    <a:pt x="2775285" y="802156"/>
                    <a:pt x="2782453" y="914526"/>
                  </a:cubicBezTo>
                  <a:cubicBezTo>
                    <a:pt x="2789621" y="1181471"/>
                    <a:pt x="2751519" y="1514541"/>
                    <a:pt x="2751519" y="1514541"/>
                  </a:cubicBezTo>
                  <a:close/>
                </a:path>
              </a:pathLst>
            </a:custGeom>
            <a:grpFill/>
          </p:spPr>
        </p:sp>
      </p:grpSp>
      <p:sp>
        <p:nvSpPr>
          <p:cNvPr id="25" name="TextBox 24"/>
          <p:cNvSpPr txBox="1"/>
          <p:nvPr/>
        </p:nvSpPr>
        <p:spPr>
          <a:xfrm>
            <a:off x="880200" y="2058870"/>
            <a:ext cx="4748090" cy="1815882"/>
          </a:xfrm>
          <a:prstGeom prst="rect">
            <a:avLst/>
          </a:prstGeom>
          <a:noFill/>
        </p:spPr>
        <p:txBody>
          <a:bodyPr wrap="square" rtlCol="0">
            <a:spAutoFit/>
          </a:bodyPr>
          <a:lstStyle/>
          <a:p>
            <a:pPr algn="just"/>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giai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đoạn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chuyển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hóa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năng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lượng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trong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sinh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giới</a:t>
            </a:r>
            <a:r>
              <a:rPr lang="en-US" sz="2800" dirty="0">
                <a:solidFill>
                  <a:srgbClr val="C00000"/>
                </a:solidFill>
                <a:latin typeface="Times New Roman" panose="02020603050405020304" pitchFamily="18" charset="0"/>
                <a:cs typeface="Times New Roman" panose="02020603050405020304" pitchFamily="18" charset="0"/>
              </a:rPr>
              <a:t> (1, 2, 3) </a:t>
            </a:r>
            <a:r>
              <a:rPr lang="en-US" sz="2800" dirty="0" err="1">
                <a:solidFill>
                  <a:srgbClr val="C00000"/>
                </a:solidFill>
                <a:latin typeface="Times New Roman" panose="02020603050405020304" pitchFamily="18" charset="0"/>
                <a:cs typeface="Times New Roman" panose="02020603050405020304" pitchFamily="18" charset="0"/>
              </a:rPr>
              <a:t>tương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ứng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với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giai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đoạn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nào</a:t>
            </a:r>
            <a:r>
              <a:rPr lang="en-US" sz="2800" dirty="0">
                <a:solidFill>
                  <a:srgbClr val="C00000"/>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9041520" y="3139868"/>
            <a:ext cx="3053512" cy="461665"/>
          </a:xfrm>
          <a:prstGeom prst="rect">
            <a:avLst/>
          </a:prstGeom>
          <a:solidFill>
            <a:schemeClr val="accent2">
              <a:lumMod val="40000"/>
              <a:lumOff val="60000"/>
            </a:schemeClr>
          </a:solidFill>
        </p:spPr>
        <p:txBody>
          <a:bodyPr wrap="square" rtlCol="0">
            <a:spAutoFit/>
          </a:bodyPr>
          <a:lstStyle/>
          <a:p>
            <a:r>
              <a:rPr lang="en-US" sz="2400" b="1" dirty="0">
                <a:solidFill>
                  <a:srgbClr val="C00000"/>
                </a:solidFill>
              </a:rPr>
              <a:t>2. </a:t>
            </a:r>
            <a:r>
              <a:rPr lang="en-US" sz="2400" b="1" dirty="0" err="1">
                <a:solidFill>
                  <a:srgbClr val="C00000"/>
                </a:solidFill>
              </a:rPr>
              <a:t>Giai</a:t>
            </a:r>
            <a:r>
              <a:rPr lang="en-US" sz="2400" b="1" dirty="0">
                <a:solidFill>
                  <a:srgbClr val="C00000"/>
                </a:solidFill>
              </a:rPr>
              <a:t> </a:t>
            </a:r>
            <a:r>
              <a:rPr lang="en-US" sz="2400" b="1" dirty="0" err="1">
                <a:solidFill>
                  <a:srgbClr val="C00000"/>
                </a:solidFill>
              </a:rPr>
              <a:t>đoạn</a:t>
            </a:r>
            <a:r>
              <a:rPr lang="en-US" sz="2400" b="1" dirty="0">
                <a:solidFill>
                  <a:srgbClr val="C00000"/>
                </a:solidFill>
              </a:rPr>
              <a:t> </a:t>
            </a:r>
            <a:r>
              <a:rPr lang="en-US" sz="2400" b="1" dirty="0" err="1">
                <a:solidFill>
                  <a:srgbClr val="C00000"/>
                </a:solidFill>
              </a:rPr>
              <a:t>phân</a:t>
            </a:r>
            <a:r>
              <a:rPr lang="en-US" sz="2400" b="1" dirty="0">
                <a:solidFill>
                  <a:srgbClr val="C00000"/>
                </a:solidFill>
              </a:rPr>
              <a:t> </a:t>
            </a:r>
            <a:r>
              <a:rPr lang="en-US" sz="2400" b="1" dirty="0" err="1">
                <a:solidFill>
                  <a:srgbClr val="C00000"/>
                </a:solidFill>
              </a:rPr>
              <a:t>giải</a:t>
            </a:r>
            <a:endParaRPr lang="en-US" sz="2400" b="1" dirty="0">
              <a:solidFill>
                <a:srgbClr val="C00000"/>
              </a:solidFill>
            </a:endParaRPr>
          </a:p>
        </p:txBody>
      </p:sp>
      <p:sp>
        <p:nvSpPr>
          <p:cNvPr id="27" name="TextBox 26"/>
          <p:cNvSpPr txBox="1"/>
          <p:nvPr/>
        </p:nvSpPr>
        <p:spPr>
          <a:xfrm>
            <a:off x="9088818" y="4892279"/>
            <a:ext cx="3053512" cy="830997"/>
          </a:xfrm>
          <a:prstGeom prst="rect">
            <a:avLst/>
          </a:prstGeom>
          <a:solidFill>
            <a:schemeClr val="accent2">
              <a:lumMod val="40000"/>
              <a:lumOff val="60000"/>
            </a:schemeClr>
          </a:solidFill>
        </p:spPr>
        <p:txBody>
          <a:bodyPr wrap="square" rtlCol="0">
            <a:spAutoFit/>
          </a:bodyPr>
          <a:lstStyle/>
          <a:p>
            <a:pPr algn="ctr"/>
            <a:r>
              <a:rPr lang="en-US" sz="2400" b="1" dirty="0">
                <a:solidFill>
                  <a:srgbClr val="C00000"/>
                </a:solidFill>
              </a:rPr>
              <a:t>3. </a:t>
            </a:r>
            <a:r>
              <a:rPr lang="en-US" sz="2400" b="1" dirty="0" err="1">
                <a:solidFill>
                  <a:srgbClr val="C00000"/>
                </a:solidFill>
              </a:rPr>
              <a:t>Giai</a:t>
            </a:r>
            <a:r>
              <a:rPr lang="en-US" sz="2400" b="1" dirty="0">
                <a:solidFill>
                  <a:srgbClr val="C00000"/>
                </a:solidFill>
              </a:rPr>
              <a:t> </a:t>
            </a:r>
            <a:r>
              <a:rPr lang="en-US" sz="2400" b="1" dirty="0" err="1">
                <a:solidFill>
                  <a:srgbClr val="C00000"/>
                </a:solidFill>
              </a:rPr>
              <a:t>đoạn</a:t>
            </a:r>
            <a:r>
              <a:rPr lang="en-US" sz="2400" b="1" dirty="0">
                <a:solidFill>
                  <a:srgbClr val="C00000"/>
                </a:solidFill>
              </a:rPr>
              <a:t> </a:t>
            </a:r>
            <a:r>
              <a:rPr lang="en-US" sz="2400" b="1" dirty="0" err="1">
                <a:solidFill>
                  <a:srgbClr val="C00000"/>
                </a:solidFill>
              </a:rPr>
              <a:t>huy</a:t>
            </a:r>
            <a:r>
              <a:rPr lang="en-US" sz="2400" b="1" dirty="0">
                <a:solidFill>
                  <a:srgbClr val="C00000"/>
                </a:solidFill>
              </a:rPr>
              <a:t> </a:t>
            </a:r>
            <a:r>
              <a:rPr lang="en-US" sz="2400" b="1" dirty="0" err="1">
                <a:solidFill>
                  <a:srgbClr val="C00000"/>
                </a:solidFill>
              </a:rPr>
              <a:t>động</a:t>
            </a:r>
            <a:r>
              <a:rPr lang="en-US" sz="2400" b="1" dirty="0">
                <a:solidFill>
                  <a:srgbClr val="C00000"/>
                </a:solidFill>
              </a:rPr>
              <a:t> </a:t>
            </a:r>
            <a:r>
              <a:rPr lang="en-US" sz="2400" b="1" dirty="0" err="1">
                <a:solidFill>
                  <a:srgbClr val="C00000"/>
                </a:solidFill>
              </a:rPr>
              <a:t>năng</a:t>
            </a:r>
            <a:r>
              <a:rPr lang="en-US" sz="2400" b="1" dirty="0">
                <a:solidFill>
                  <a:srgbClr val="C00000"/>
                </a:solidFill>
              </a:rPr>
              <a:t> </a:t>
            </a:r>
            <a:r>
              <a:rPr lang="en-US" sz="2400" b="1" dirty="0" err="1">
                <a:solidFill>
                  <a:srgbClr val="C00000"/>
                </a:solidFill>
              </a:rPr>
              <a:t>lượng</a:t>
            </a:r>
            <a:endParaRPr lang="en-US" sz="2400" b="1" dirty="0">
              <a:solidFill>
                <a:srgbClr val="C00000"/>
              </a:solidFill>
            </a:endParaRPr>
          </a:p>
        </p:txBody>
      </p:sp>
      <p:sp>
        <p:nvSpPr>
          <p:cNvPr id="28" name="TextBox 27"/>
          <p:cNvSpPr txBox="1"/>
          <p:nvPr/>
        </p:nvSpPr>
        <p:spPr>
          <a:xfrm>
            <a:off x="9028257" y="1466142"/>
            <a:ext cx="3053512" cy="461665"/>
          </a:xfrm>
          <a:prstGeom prst="rect">
            <a:avLst/>
          </a:prstGeom>
          <a:solidFill>
            <a:schemeClr val="accent2">
              <a:lumMod val="40000"/>
              <a:lumOff val="60000"/>
            </a:schemeClr>
          </a:solidFill>
        </p:spPr>
        <p:txBody>
          <a:bodyPr wrap="square" rtlCol="0">
            <a:spAutoFit/>
          </a:bodyPr>
          <a:lstStyle/>
          <a:p>
            <a:r>
              <a:rPr lang="en-US" sz="2400" b="1" dirty="0">
                <a:solidFill>
                  <a:srgbClr val="C00000"/>
                </a:solidFill>
              </a:rPr>
              <a:t>1. </a:t>
            </a:r>
            <a:r>
              <a:rPr lang="en-US" sz="2400" b="1" dirty="0" err="1">
                <a:solidFill>
                  <a:srgbClr val="C00000"/>
                </a:solidFill>
              </a:rPr>
              <a:t>Giai</a:t>
            </a:r>
            <a:r>
              <a:rPr lang="en-US" sz="2400" b="1" dirty="0">
                <a:solidFill>
                  <a:srgbClr val="C00000"/>
                </a:solidFill>
              </a:rPr>
              <a:t> </a:t>
            </a:r>
            <a:r>
              <a:rPr lang="en-US" sz="2400" b="1" dirty="0" err="1">
                <a:solidFill>
                  <a:srgbClr val="C00000"/>
                </a:solidFill>
              </a:rPr>
              <a:t>đoạn</a:t>
            </a:r>
            <a:r>
              <a:rPr lang="en-US" sz="2400" b="1" dirty="0">
                <a:solidFill>
                  <a:srgbClr val="C00000"/>
                </a:solidFill>
              </a:rPr>
              <a:t> </a:t>
            </a:r>
            <a:r>
              <a:rPr lang="en-US" sz="2400" b="1" dirty="0" err="1">
                <a:solidFill>
                  <a:srgbClr val="C00000"/>
                </a:solidFill>
              </a:rPr>
              <a:t>tổng</a:t>
            </a:r>
            <a:r>
              <a:rPr lang="en-US" sz="2400" b="1" dirty="0">
                <a:solidFill>
                  <a:srgbClr val="C00000"/>
                </a:solidFill>
              </a:rPr>
              <a:t> </a:t>
            </a:r>
            <a:r>
              <a:rPr lang="en-US" sz="2400" b="1" dirty="0" err="1">
                <a:solidFill>
                  <a:srgbClr val="C00000"/>
                </a:solidFill>
              </a:rPr>
              <a:t>hợp</a:t>
            </a:r>
            <a:endParaRPr lang="en-US" sz="2400" b="1" dirty="0">
              <a:solidFill>
                <a:srgbClr val="C00000"/>
              </a:solidFill>
            </a:endParaRPr>
          </a:p>
        </p:txBody>
      </p:sp>
    </p:spTree>
    <p:extLst>
      <p:ext uri="{BB962C8B-B14F-4D97-AF65-F5344CB8AC3E}">
        <p14:creationId xmlns:p14="http://schemas.microsoft.com/office/powerpoint/2010/main" val="2683322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7705397"/>
          </a:xfrm>
          <a:prstGeom prst="rect">
            <a:avLst/>
          </a:prstGeom>
        </p:spPr>
      </p:pic>
      <p:sp>
        <p:nvSpPr>
          <p:cNvPr id="3" name="TextBox 2"/>
          <p:cNvSpPr txBox="1"/>
          <p:nvPr/>
        </p:nvSpPr>
        <p:spPr>
          <a:xfrm>
            <a:off x="1483115" y="2443655"/>
            <a:ext cx="10233292" cy="1292662"/>
          </a:xfrm>
          <a:prstGeom prst="rect">
            <a:avLst/>
          </a:prstGeom>
          <a:noFill/>
        </p:spPr>
        <p:txBody>
          <a:bodyPr wrap="square" rtlCol="0">
            <a:spAutoFit/>
          </a:bodyPr>
          <a:lstStyle/>
          <a:p>
            <a:r>
              <a:rPr lang="en-US" sz="6000" b="1" dirty="0">
                <a:solidFill>
                  <a:srgbClr val="FF0000"/>
                </a:solidFill>
              </a:rPr>
              <a:t>PHẦN BA. SINH HỌC CƠ THỂ</a:t>
            </a:r>
            <a:endParaRPr lang="en-US" sz="6000" dirty="0">
              <a:solidFill>
                <a:srgbClr val="FF0000"/>
              </a:solidFill>
            </a:endParaRPr>
          </a:p>
          <a:p>
            <a:endParaRPr lang="en-US" dirty="0">
              <a:solidFill>
                <a:srgbClr val="FF0000"/>
              </a:solidFill>
            </a:endParaRPr>
          </a:p>
        </p:txBody>
      </p:sp>
      <p:sp>
        <p:nvSpPr>
          <p:cNvPr id="5" name="Rectangle 4"/>
          <p:cNvSpPr/>
          <p:nvPr/>
        </p:nvSpPr>
        <p:spPr>
          <a:xfrm>
            <a:off x="311369" y="3338535"/>
            <a:ext cx="11569262" cy="2015103"/>
          </a:xfrm>
          <a:prstGeom prst="rect">
            <a:avLst/>
          </a:prstGeom>
        </p:spPr>
        <p:txBody>
          <a:bodyPr wrap="square">
            <a:spAutoFit/>
          </a:bodyPr>
          <a:lstStyle/>
          <a:p>
            <a:pPr algn="ctr">
              <a:lnSpc>
                <a:spcPct val="150000"/>
              </a:lnSpc>
              <a:spcAft>
                <a:spcPts val="0"/>
              </a:spcAft>
            </a:pPr>
            <a:r>
              <a:rPr lang="en-US" sz="4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CHƯƠNG 1: TRAO ĐỔI CHẤT VÀ CHUYỂN HÓA NĂNG LƯỢNG Ở SINH VẬT</a:t>
            </a:r>
            <a:endParaRPr lang="en-US" sz="4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66195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slide đẹp, tinh tế, chuyên nghiệp nhất hiện nay">
            <a:extLst>
              <a:ext uri="{FF2B5EF4-FFF2-40B4-BE49-F238E27FC236}">
                <a16:creationId xmlns:a16="http://schemas.microsoft.com/office/drawing/2014/main" id="{606512DD-3B2E-C615-8CA6-01E3A730C1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66137"/>
            <a:ext cx="3363309" cy="18918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8"/>
          <p:cNvSpPr txBox="1">
            <a:spLocks noChangeArrowheads="1"/>
          </p:cNvSpPr>
          <p:nvPr/>
        </p:nvSpPr>
        <p:spPr bwMode="auto">
          <a:xfrm>
            <a:off x="-19434" y="0"/>
            <a:ext cx="6117021"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30000"/>
              </a:lnSpc>
              <a:spcAft>
                <a:spcPts val="1000"/>
              </a:spcAft>
              <a:buFont typeface="Arial" panose="020B0604020202020204" pitchFamily="34" charset="0"/>
              <a:buNone/>
            </a:pPr>
            <a:r>
              <a:rPr lang="en-US" altLang="en-US" b="1" dirty="0">
                <a:solidFill>
                  <a:srgbClr val="C00000"/>
                </a:solidFill>
                <a:latin typeface="Times New Roman" panose="02020603050405020304" pitchFamily="18" charset="0"/>
              </a:rPr>
              <a:t>III. </a:t>
            </a:r>
            <a:r>
              <a:rPr lang="vi-VN" altLang="en-US" b="1" dirty="0">
                <a:solidFill>
                  <a:srgbClr val="C00000"/>
                </a:solidFill>
                <a:latin typeface="Times New Roman" panose="02020603050405020304" pitchFamily="18" charset="0"/>
              </a:rPr>
              <a:t>CÁC GIAI ĐOẠN CHUYỂN HÓA NĂNG LƯỢNG TRONG SINH GIỚI</a:t>
            </a:r>
            <a:endParaRPr lang="en-US" altLang="en-US" b="1" dirty="0">
              <a:solidFill>
                <a:srgbClr val="C00000"/>
              </a:solidFill>
              <a:latin typeface="Times New Roman" panose="02020603050405020304" pitchFamily="18" charset="0"/>
            </a:endParaRPr>
          </a:p>
        </p:txBody>
      </p:sp>
      <p:sp>
        <p:nvSpPr>
          <p:cNvPr id="16" name="Freeform: Shape 14"/>
          <p:cNvSpPr/>
          <p:nvPr/>
        </p:nvSpPr>
        <p:spPr>
          <a:xfrm>
            <a:off x="542925" y="1641475"/>
            <a:ext cx="2771775" cy="1662113"/>
          </a:xfrm>
          <a:custGeom>
            <a:avLst/>
            <a:gdLst>
              <a:gd name="connsiteX0" fmla="*/ 0 w 2595253"/>
              <a:gd name="connsiteY0" fmla="*/ 166213 h 1662129"/>
              <a:gd name="connsiteX1" fmla="*/ 166213 w 2595253"/>
              <a:gd name="connsiteY1" fmla="*/ 0 h 1662129"/>
              <a:gd name="connsiteX2" fmla="*/ 2429040 w 2595253"/>
              <a:gd name="connsiteY2" fmla="*/ 0 h 1662129"/>
              <a:gd name="connsiteX3" fmla="*/ 2595253 w 2595253"/>
              <a:gd name="connsiteY3" fmla="*/ 166213 h 1662129"/>
              <a:gd name="connsiteX4" fmla="*/ 2595253 w 2595253"/>
              <a:gd name="connsiteY4" fmla="*/ 1495916 h 1662129"/>
              <a:gd name="connsiteX5" fmla="*/ 2429040 w 2595253"/>
              <a:gd name="connsiteY5" fmla="*/ 1662129 h 1662129"/>
              <a:gd name="connsiteX6" fmla="*/ 166213 w 2595253"/>
              <a:gd name="connsiteY6" fmla="*/ 1662129 h 1662129"/>
              <a:gd name="connsiteX7" fmla="*/ 0 w 2595253"/>
              <a:gd name="connsiteY7" fmla="*/ 1495916 h 1662129"/>
              <a:gd name="connsiteX8" fmla="*/ 0 w 2595253"/>
              <a:gd name="connsiteY8" fmla="*/ 166213 h 16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253" h="1662129">
                <a:moveTo>
                  <a:pt x="0" y="166213"/>
                </a:moveTo>
                <a:cubicBezTo>
                  <a:pt x="0" y="74416"/>
                  <a:pt x="74416" y="0"/>
                  <a:pt x="166213" y="0"/>
                </a:cubicBezTo>
                <a:lnTo>
                  <a:pt x="2429040" y="0"/>
                </a:lnTo>
                <a:cubicBezTo>
                  <a:pt x="2520837" y="0"/>
                  <a:pt x="2595253" y="74416"/>
                  <a:pt x="2595253" y="166213"/>
                </a:cubicBezTo>
                <a:lnTo>
                  <a:pt x="2595253" y="1495916"/>
                </a:lnTo>
                <a:cubicBezTo>
                  <a:pt x="2595253" y="1587713"/>
                  <a:pt x="2520837" y="1662129"/>
                  <a:pt x="2429040" y="1662129"/>
                </a:cubicBezTo>
                <a:lnTo>
                  <a:pt x="166213" y="1662129"/>
                </a:lnTo>
                <a:cubicBezTo>
                  <a:pt x="74416" y="1662129"/>
                  <a:pt x="0" y="1587713"/>
                  <a:pt x="0" y="1495916"/>
                </a:cubicBezTo>
                <a:lnTo>
                  <a:pt x="0" y="16621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9136" tIns="199136" rIns="199136" bIns="660723" spcCol="1270"/>
          <a:lstStyle/>
          <a:p>
            <a:pPr algn="ctr" defTabSz="1244600">
              <a:lnSpc>
                <a:spcPct val="90000"/>
              </a:lnSpc>
              <a:spcAft>
                <a:spcPct val="35000"/>
              </a:spcAft>
              <a:defRPr/>
            </a:pPr>
            <a:r>
              <a:rPr lang="en-SG" sz="2800" b="1" dirty="0" err="1">
                <a:latin typeface="Times New Roman" panose="02020603050405020304" pitchFamily="18" charset="0"/>
                <a:cs typeface="Times New Roman" panose="02020603050405020304" pitchFamily="18" charset="0"/>
              </a:rPr>
              <a:t>Giai</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đoạn</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tổng</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hợp</a:t>
            </a:r>
            <a:endParaRPr lang="en-SG" sz="2800" b="1" dirty="0">
              <a:latin typeface="Times New Roman" panose="02020603050405020304" pitchFamily="18" charset="0"/>
              <a:cs typeface="Times New Roman" panose="02020603050405020304" pitchFamily="18" charset="0"/>
            </a:endParaRPr>
          </a:p>
        </p:txBody>
      </p:sp>
      <p:sp>
        <p:nvSpPr>
          <p:cNvPr id="17" name="Freeform: Shape 15"/>
          <p:cNvSpPr/>
          <p:nvPr/>
        </p:nvSpPr>
        <p:spPr>
          <a:xfrm>
            <a:off x="725208" y="2637165"/>
            <a:ext cx="2863850" cy="4173537"/>
          </a:xfrm>
          <a:custGeom>
            <a:avLst/>
            <a:gdLst>
              <a:gd name="connsiteX0" fmla="*/ 0 w 2595253"/>
              <a:gd name="connsiteY0" fmla="*/ 259525 h 2994561"/>
              <a:gd name="connsiteX1" fmla="*/ 259525 w 2595253"/>
              <a:gd name="connsiteY1" fmla="*/ 0 h 2994561"/>
              <a:gd name="connsiteX2" fmla="*/ 2335728 w 2595253"/>
              <a:gd name="connsiteY2" fmla="*/ 0 h 2994561"/>
              <a:gd name="connsiteX3" fmla="*/ 2595253 w 2595253"/>
              <a:gd name="connsiteY3" fmla="*/ 259525 h 2994561"/>
              <a:gd name="connsiteX4" fmla="*/ 2595253 w 2595253"/>
              <a:gd name="connsiteY4" fmla="*/ 2735036 h 2994561"/>
              <a:gd name="connsiteX5" fmla="*/ 2335728 w 2595253"/>
              <a:gd name="connsiteY5" fmla="*/ 2994561 h 2994561"/>
              <a:gd name="connsiteX6" fmla="*/ 259525 w 2595253"/>
              <a:gd name="connsiteY6" fmla="*/ 2994561 h 2994561"/>
              <a:gd name="connsiteX7" fmla="*/ 0 w 2595253"/>
              <a:gd name="connsiteY7" fmla="*/ 2735036 h 2994561"/>
              <a:gd name="connsiteX8" fmla="*/ 0 w 2595253"/>
              <a:gd name="connsiteY8" fmla="*/ 259525 h 299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253" h="2994561">
                <a:moveTo>
                  <a:pt x="0" y="259525"/>
                </a:moveTo>
                <a:cubicBezTo>
                  <a:pt x="0" y="116193"/>
                  <a:pt x="116193" y="0"/>
                  <a:pt x="259525" y="0"/>
                </a:cubicBezTo>
                <a:lnTo>
                  <a:pt x="2335728" y="0"/>
                </a:lnTo>
                <a:cubicBezTo>
                  <a:pt x="2479060" y="0"/>
                  <a:pt x="2595253" y="116193"/>
                  <a:pt x="2595253" y="259525"/>
                </a:cubicBezTo>
                <a:lnTo>
                  <a:pt x="2595253" y="2735036"/>
                </a:lnTo>
                <a:cubicBezTo>
                  <a:pt x="2595253" y="2878368"/>
                  <a:pt x="2479060" y="2994561"/>
                  <a:pt x="2335728" y="2994561"/>
                </a:cubicBezTo>
                <a:lnTo>
                  <a:pt x="259525" y="2994561"/>
                </a:lnTo>
                <a:cubicBezTo>
                  <a:pt x="116193" y="2994561"/>
                  <a:pt x="0" y="2878368"/>
                  <a:pt x="0" y="2735036"/>
                </a:cubicBezTo>
                <a:lnTo>
                  <a:pt x="0" y="259525"/>
                </a:lnTo>
                <a:close/>
              </a:path>
            </a:pathLst>
          </a:custGeom>
          <a:solidFill>
            <a:schemeClr val="accent2">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18252" tIns="218252" rIns="218252" bIns="218252" spcCol="1270"/>
          <a:lstStyle/>
          <a:p>
            <a:pPr marL="0" lvl="1" algn="just" defTabSz="889000">
              <a:lnSpc>
                <a:spcPct val="90000"/>
              </a:lnSpc>
              <a:spcAft>
                <a:spcPct val="15000"/>
              </a:spcAft>
              <a:buFont typeface="Arial" panose="020B0604020202020204" pitchFamily="34" charset="0"/>
              <a:buNone/>
              <a:defRPr/>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Nguồn năng lượng khởi 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a:t>
            </a:r>
          </a:p>
          <a:p>
            <a:pPr marL="0" lvl="1" algn="just" defTabSz="889000">
              <a:lnSpc>
                <a:spcPct val="90000"/>
              </a:lnSpc>
              <a:spcAft>
                <a:spcPct val="15000"/>
              </a:spcAft>
              <a:buFont typeface="Arial" panose="020B0604020202020204" pitchFamily="34" charset="0"/>
              <a:buNone/>
              <a:defRPr/>
            </a:pP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lũy</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marL="0" lvl="1" algn="just" defTabSz="889000">
              <a:lnSpc>
                <a:spcPct val="90000"/>
              </a:lnSpc>
              <a:spcAft>
                <a:spcPct val="15000"/>
              </a:spcAft>
              <a:buFont typeface="Arial" panose="020B0604020202020204" pitchFamily="34" charset="0"/>
              <a:buNone/>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endParaRPr lang="en-SG" sz="2400" dirty="0">
              <a:latin typeface="Times New Roman" panose="02020603050405020304" pitchFamily="18" charset="0"/>
              <a:cs typeface="Times New Roman" panose="02020603050405020304" pitchFamily="18" charset="0"/>
            </a:endParaRPr>
          </a:p>
        </p:txBody>
      </p:sp>
      <p:sp>
        <p:nvSpPr>
          <p:cNvPr id="18" name="Freeform: Shape 16"/>
          <p:cNvSpPr/>
          <p:nvPr/>
        </p:nvSpPr>
        <p:spPr>
          <a:xfrm rot="53751">
            <a:off x="3532188" y="1905000"/>
            <a:ext cx="833437" cy="646113"/>
          </a:xfrm>
          <a:custGeom>
            <a:avLst/>
            <a:gdLst>
              <a:gd name="connsiteX0" fmla="*/ 0 w 834175"/>
              <a:gd name="connsiteY0" fmla="*/ 129229 h 646143"/>
              <a:gd name="connsiteX1" fmla="*/ 511104 w 834175"/>
              <a:gd name="connsiteY1" fmla="*/ 129229 h 646143"/>
              <a:gd name="connsiteX2" fmla="*/ 511104 w 834175"/>
              <a:gd name="connsiteY2" fmla="*/ 0 h 646143"/>
              <a:gd name="connsiteX3" fmla="*/ 834175 w 834175"/>
              <a:gd name="connsiteY3" fmla="*/ 323072 h 646143"/>
              <a:gd name="connsiteX4" fmla="*/ 511104 w 834175"/>
              <a:gd name="connsiteY4" fmla="*/ 646143 h 646143"/>
              <a:gd name="connsiteX5" fmla="*/ 511104 w 834175"/>
              <a:gd name="connsiteY5" fmla="*/ 516914 h 646143"/>
              <a:gd name="connsiteX6" fmla="*/ 0 w 834175"/>
              <a:gd name="connsiteY6" fmla="*/ 516914 h 646143"/>
              <a:gd name="connsiteX7" fmla="*/ 0 w 834175"/>
              <a:gd name="connsiteY7" fmla="*/ 129229 h 64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175" h="646143">
                <a:moveTo>
                  <a:pt x="0" y="129229"/>
                </a:moveTo>
                <a:lnTo>
                  <a:pt x="511104" y="129229"/>
                </a:lnTo>
                <a:lnTo>
                  <a:pt x="511104" y="0"/>
                </a:lnTo>
                <a:lnTo>
                  <a:pt x="834175" y="323072"/>
                </a:lnTo>
                <a:lnTo>
                  <a:pt x="511104" y="646143"/>
                </a:lnTo>
                <a:lnTo>
                  <a:pt x="511104" y="516914"/>
                </a:lnTo>
                <a:lnTo>
                  <a:pt x="0" y="516914"/>
                </a:lnTo>
                <a:lnTo>
                  <a:pt x="0" y="12922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129229" rIns="193842" bIns="129228" spcCol="1270" anchor="ctr"/>
          <a:lstStyle/>
          <a:p>
            <a:pPr algn="ctr" defTabSz="533400">
              <a:lnSpc>
                <a:spcPct val="90000"/>
              </a:lnSpc>
              <a:spcAft>
                <a:spcPct val="35000"/>
              </a:spcAft>
              <a:defRPr/>
            </a:pPr>
            <a:endParaRPr lang="en-SG" sz="1200">
              <a:latin typeface="Times New Roman" panose="02020603050405020304" pitchFamily="18" charset="0"/>
              <a:cs typeface="Times New Roman" panose="02020603050405020304" pitchFamily="18" charset="0"/>
            </a:endParaRPr>
          </a:p>
        </p:txBody>
      </p:sp>
      <p:sp>
        <p:nvSpPr>
          <p:cNvPr id="19" name="Freeform: Shape 17"/>
          <p:cNvSpPr/>
          <p:nvPr/>
        </p:nvSpPr>
        <p:spPr>
          <a:xfrm>
            <a:off x="4711700" y="1641475"/>
            <a:ext cx="2771775" cy="1662113"/>
          </a:xfrm>
          <a:custGeom>
            <a:avLst/>
            <a:gdLst>
              <a:gd name="connsiteX0" fmla="*/ 0 w 2595253"/>
              <a:gd name="connsiteY0" fmla="*/ 86296 h 862955"/>
              <a:gd name="connsiteX1" fmla="*/ 86296 w 2595253"/>
              <a:gd name="connsiteY1" fmla="*/ 0 h 862955"/>
              <a:gd name="connsiteX2" fmla="*/ 2508958 w 2595253"/>
              <a:gd name="connsiteY2" fmla="*/ 0 h 862955"/>
              <a:gd name="connsiteX3" fmla="*/ 2595254 w 2595253"/>
              <a:gd name="connsiteY3" fmla="*/ 86296 h 862955"/>
              <a:gd name="connsiteX4" fmla="*/ 2595253 w 2595253"/>
              <a:gd name="connsiteY4" fmla="*/ 776660 h 862955"/>
              <a:gd name="connsiteX5" fmla="*/ 2508957 w 2595253"/>
              <a:gd name="connsiteY5" fmla="*/ 862956 h 862955"/>
              <a:gd name="connsiteX6" fmla="*/ 86296 w 2595253"/>
              <a:gd name="connsiteY6" fmla="*/ 862955 h 862955"/>
              <a:gd name="connsiteX7" fmla="*/ 0 w 2595253"/>
              <a:gd name="connsiteY7" fmla="*/ 776659 h 862955"/>
              <a:gd name="connsiteX8" fmla="*/ 0 w 2595253"/>
              <a:gd name="connsiteY8" fmla="*/ 86296 h 86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253" h="862955">
                <a:moveTo>
                  <a:pt x="0" y="86296"/>
                </a:moveTo>
                <a:cubicBezTo>
                  <a:pt x="0" y="38636"/>
                  <a:pt x="38636" y="0"/>
                  <a:pt x="86296" y="0"/>
                </a:cubicBezTo>
                <a:lnTo>
                  <a:pt x="2508958" y="0"/>
                </a:lnTo>
                <a:cubicBezTo>
                  <a:pt x="2556618" y="0"/>
                  <a:pt x="2595254" y="38636"/>
                  <a:pt x="2595254" y="86296"/>
                </a:cubicBezTo>
                <a:cubicBezTo>
                  <a:pt x="2595254" y="316417"/>
                  <a:pt x="2595253" y="546539"/>
                  <a:pt x="2595253" y="776660"/>
                </a:cubicBezTo>
                <a:cubicBezTo>
                  <a:pt x="2595253" y="824320"/>
                  <a:pt x="2556617" y="862956"/>
                  <a:pt x="2508957" y="862956"/>
                </a:cubicBezTo>
                <a:lnTo>
                  <a:pt x="86296" y="862955"/>
                </a:lnTo>
                <a:cubicBezTo>
                  <a:pt x="38636" y="862955"/>
                  <a:pt x="0" y="824319"/>
                  <a:pt x="0" y="776659"/>
                </a:cubicBezTo>
                <a:lnTo>
                  <a:pt x="0" y="862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5344" tIns="85344" rIns="85344" bIns="333372" spcCol="1270"/>
          <a:lstStyle/>
          <a:p>
            <a:pPr algn="ctr" defTabSz="1244600">
              <a:lnSpc>
                <a:spcPct val="90000"/>
              </a:lnSpc>
              <a:spcAft>
                <a:spcPct val="35000"/>
              </a:spcAft>
              <a:defRPr/>
            </a:pPr>
            <a:r>
              <a:rPr lang="en-SG" sz="2800" b="1" dirty="0" err="1">
                <a:latin typeface="Times New Roman" panose="02020603050405020304" pitchFamily="18" charset="0"/>
                <a:cs typeface="Times New Roman" panose="02020603050405020304" pitchFamily="18" charset="0"/>
              </a:rPr>
              <a:t>Giai</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đoạn</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phân</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giải</a:t>
            </a:r>
            <a:endParaRPr lang="en-SG" sz="2800" b="1" dirty="0">
              <a:latin typeface="Times New Roman" panose="02020603050405020304" pitchFamily="18" charset="0"/>
              <a:cs typeface="Times New Roman" panose="02020603050405020304" pitchFamily="18" charset="0"/>
            </a:endParaRPr>
          </a:p>
        </p:txBody>
      </p:sp>
      <p:sp>
        <p:nvSpPr>
          <p:cNvPr id="20" name="Freeform: Shape 18"/>
          <p:cNvSpPr/>
          <p:nvPr/>
        </p:nvSpPr>
        <p:spPr>
          <a:xfrm>
            <a:off x="4918841" y="2633990"/>
            <a:ext cx="3059936" cy="4176710"/>
          </a:xfrm>
          <a:custGeom>
            <a:avLst/>
            <a:gdLst>
              <a:gd name="connsiteX0" fmla="*/ 0 w 2595253"/>
              <a:gd name="connsiteY0" fmla="*/ 246741 h 2467412"/>
              <a:gd name="connsiteX1" fmla="*/ 246741 w 2595253"/>
              <a:gd name="connsiteY1" fmla="*/ 0 h 2467412"/>
              <a:gd name="connsiteX2" fmla="*/ 2348512 w 2595253"/>
              <a:gd name="connsiteY2" fmla="*/ 0 h 2467412"/>
              <a:gd name="connsiteX3" fmla="*/ 2595253 w 2595253"/>
              <a:gd name="connsiteY3" fmla="*/ 246741 h 2467412"/>
              <a:gd name="connsiteX4" fmla="*/ 2595253 w 2595253"/>
              <a:gd name="connsiteY4" fmla="*/ 2220671 h 2467412"/>
              <a:gd name="connsiteX5" fmla="*/ 2348512 w 2595253"/>
              <a:gd name="connsiteY5" fmla="*/ 2467412 h 2467412"/>
              <a:gd name="connsiteX6" fmla="*/ 246741 w 2595253"/>
              <a:gd name="connsiteY6" fmla="*/ 2467412 h 2467412"/>
              <a:gd name="connsiteX7" fmla="*/ 0 w 2595253"/>
              <a:gd name="connsiteY7" fmla="*/ 2220671 h 2467412"/>
              <a:gd name="connsiteX8" fmla="*/ 0 w 2595253"/>
              <a:gd name="connsiteY8" fmla="*/ 246741 h 246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253" h="2467412">
                <a:moveTo>
                  <a:pt x="0" y="246741"/>
                </a:moveTo>
                <a:cubicBezTo>
                  <a:pt x="0" y="110470"/>
                  <a:pt x="110470" y="0"/>
                  <a:pt x="246741" y="0"/>
                </a:cubicBezTo>
                <a:lnTo>
                  <a:pt x="2348512" y="0"/>
                </a:lnTo>
                <a:cubicBezTo>
                  <a:pt x="2484783" y="0"/>
                  <a:pt x="2595253" y="110470"/>
                  <a:pt x="2595253" y="246741"/>
                </a:cubicBezTo>
                <a:lnTo>
                  <a:pt x="2595253" y="2220671"/>
                </a:lnTo>
                <a:cubicBezTo>
                  <a:pt x="2595253" y="2356942"/>
                  <a:pt x="2484783" y="2467412"/>
                  <a:pt x="2348512" y="2467412"/>
                </a:cubicBezTo>
                <a:lnTo>
                  <a:pt x="246741" y="2467412"/>
                </a:lnTo>
                <a:cubicBezTo>
                  <a:pt x="110470" y="2467412"/>
                  <a:pt x="0" y="2356942"/>
                  <a:pt x="0" y="2220671"/>
                </a:cubicBezTo>
                <a:lnTo>
                  <a:pt x="0" y="246741"/>
                </a:lnTo>
                <a:close/>
              </a:path>
            </a:pathLst>
          </a:custGeom>
          <a:solidFill>
            <a:schemeClr val="accent2">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29164" tIns="129164" rIns="129164" bIns="129164" spcCol="1270"/>
          <a:lstStyle/>
          <a:p>
            <a:pPr marL="342900" lvl="1" indent="-342900" algn="just" defTabSz="355600">
              <a:lnSpc>
                <a:spcPct val="90000"/>
              </a:lnSpc>
              <a:spcAft>
                <a:spcPct val="15000"/>
              </a:spcAft>
              <a:buFontTx/>
              <a:buChar char="-"/>
              <a:defRPr/>
            </a:pP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marL="342900" lvl="1" indent="-342900" algn="just" defTabSz="355600">
              <a:lnSpc>
                <a:spcPct val="90000"/>
              </a:lnSpc>
              <a:spcAft>
                <a:spcPct val="15000"/>
              </a:spcAft>
              <a:buFontTx/>
              <a:buChar char="-"/>
              <a:defRPr/>
            </a:pP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lũy</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21" name="Freeform: Shape 19"/>
          <p:cNvSpPr/>
          <p:nvPr/>
        </p:nvSpPr>
        <p:spPr>
          <a:xfrm rot="12351">
            <a:off x="7700963" y="1944688"/>
            <a:ext cx="833437" cy="646112"/>
          </a:xfrm>
          <a:custGeom>
            <a:avLst/>
            <a:gdLst>
              <a:gd name="connsiteX0" fmla="*/ 0 w 834079"/>
              <a:gd name="connsiteY0" fmla="*/ 129229 h 646143"/>
              <a:gd name="connsiteX1" fmla="*/ 511008 w 834079"/>
              <a:gd name="connsiteY1" fmla="*/ 129229 h 646143"/>
              <a:gd name="connsiteX2" fmla="*/ 511008 w 834079"/>
              <a:gd name="connsiteY2" fmla="*/ 0 h 646143"/>
              <a:gd name="connsiteX3" fmla="*/ 834079 w 834079"/>
              <a:gd name="connsiteY3" fmla="*/ 323072 h 646143"/>
              <a:gd name="connsiteX4" fmla="*/ 511008 w 834079"/>
              <a:gd name="connsiteY4" fmla="*/ 646143 h 646143"/>
              <a:gd name="connsiteX5" fmla="*/ 511008 w 834079"/>
              <a:gd name="connsiteY5" fmla="*/ 516914 h 646143"/>
              <a:gd name="connsiteX6" fmla="*/ 0 w 834079"/>
              <a:gd name="connsiteY6" fmla="*/ 516914 h 646143"/>
              <a:gd name="connsiteX7" fmla="*/ 0 w 834079"/>
              <a:gd name="connsiteY7" fmla="*/ 129229 h 64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079" h="646143">
                <a:moveTo>
                  <a:pt x="0" y="129229"/>
                </a:moveTo>
                <a:lnTo>
                  <a:pt x="511008" y="129229"/>
                </a:lnTo>
                <a:lnTo>
                  <a:pt x="511008" y="0"/>
                </a:lnTo>
                <a:lnTo>
                  <a:pt x="834079" y="323072"/>
                </a:lnTo>
                <a:lnTo>
                  <a:pt x="511008" y="646143"/>
                </a:lnTo>
                <a:lnTo>
                  <a:pt x="511008" y="516914"/>
                </a:lnTo>
                <a:lnTo>
                  <a:pt x="0" y="516914"/>
                </a:lnTo>
                <a:lnTo>
                  <a:pt x="0" y="12922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0" tIns="129229" rIns="193842" bIns="129228" spcCol="1270" anchor="ctr"/>
          <a:lstStyle/>
          <a:p>
            <a:pPr algn="ctr" defTabSz="533400">
              <a:lnSpc>
                <a:spcPct val="90000"/>
              </a:lnSpc>
              <a:spcAft>
                <a:spcPct val="35000"/>
              </a:spcAft>
              <a:defRPr/>
            </a:pPr>
            <a:endParaRPr lang="en-SG" sz="1200">
              <a:latin typeface="Times New Roman" panose="02020603050405020304" pitchFamily="18" charset="0"/>
              <a:cs typeface="Times New Roman" panose="02020603050405020304" pitchFamily="18" charset="0"/>
            </a:endParaRPr>
          </a:p>
        </p:txBody>
      </p:sp>
      <p:sp>
        <p:nvSpPr>
          <p:cNvPr id="22" name="Freeform: Shape 20"/>
          <p:cNvSpPr/>
          <p:nvPr/>
        </p:nvSpPr>
        <p:spPr>
          <a:xfrm>
            <a:off x="8747125" y="1625709"/>
            <a:ext cx="2771775" cy="1595438"/>
          </a:xfrm>
          <a:custGeom>
            <a:avLst/>
            <a:gdLst>
              <a:gd name="connsiteX0" fmla="*/ 0 w 2595253"/>
              <a:gd name="connsiteY0" fmla="*/ 86296 h 862955"/>
              <a:gd name="connsiteX1" fmla="*/ 86296 w 2595253"/>
              <a:gd name="connsiteY1" fmla="*/ 0 h 862955"/>
              <a:gd name="connsiteX2" fmla="*/ 2508958 w 2595253"/>
              <a:gd name="connsiteY2" fmla="*/ 0 h 862955"/>
              <a:gd name="connsiteX3" fmla="*/ 2595254 w 2595253"/>
              <a:gd name="connsiteY3" fmla="*/ 86296 h 862955"/>
              <a:gd name="connsiteX4" fmla="*/ 2595253 w 2595253"/>
              <a:gd name="connsiteY4" fmla="*/ 776660 h 862955"/>
              <a:gd name="connsiteX5" fmla="*/ 2508957 w 2595253"/>
              <a:gd name="connsiteY5" fmla="*/ 862956 h 862955"/>
              <a:gd name="connsiteX6" fmla="*/ 86296 w 2595253"/>
              <a:gd name="connsiteY6" fmla="*/ 862955 h 862955"/>
              <a:gd name="connsiteX7" fmla="*/ 0 w 2595253"/>
              <a:gd name="connsiteY7" fmla="*/ 776659 h 862955"/>
              <a:gd name="connsiteX8" fmla="*/ 0 w 2595253"/>
              <a:gd name="connsiteY8" fmla="*/ 86296 h 86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253" h="862955">
                <a:moveTo>
                  <a:pt x="0" y="86296"/>
                </a:moveTo>
                <a:cubicBezTo>
                  <a:pt x="0" y="38636"/>
                  <a:pt x="38636" y="0"/>
                  <a:pt x="86296" y="0"/>
                </a:cubicBezTo>
                <a:lnTo>
                  <a:pt x="2508958" y="0"/>
                </a:lnTo>
                <a:cubicBezTo>
                  <a:pt x="2556618" y="0"/>
                  <a:pt x="2595254" y="38636"/>
                  <a:pt x="2595254" y="86296"/>
                </a:cubicBezTo>
                <a:cubicBezTo>
                  <a:pt x="2595254" y="316417"/>
                  <a:pt x="2595253" y="546539"/>
                  <a:pt x="2595253" y="776660"/>
                </a:cubicBezTo>
                <a:cubicBezTo>
                  <a:pt x="2595253" y="824320"/>
                  <a:pt x="2556617" y="862956"/>
                  <a:pt x="2508957" y="862956"/>
                </a:cubicBezTo>
                <a:lnTo>
                  <a:pt x="86296" y="862955"/>
                </a:lnTo>
                <a:cubicBezTo>
                  <a:pt x="38636" y="862955"/>
                  <a:pt x="0" y="824319"/>
                  <a:pt x="0" y="776659"/>
                </a:cubicBezTo>
                <a:lnTo>
                  <a:pt x="0" y="862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5344" tIns="85344" rIns="85344" bIns="333372" spcCol="1270"/>
          <a:lstStyle/>
          <a:p>
            <a:pPr algn="ctr" defTabSz="1244600">
              <a:lnSpc>
                <a:spcPct val="90000"/>
              </a:lnSpc>
              <a:spcAft>
                <a:spcPct val="35000"/>
              </a:spcAft>
              <a:defRPr/>
            </a:pPr>
            <a:r>
              <a:rPr lang="en-SG" sz="2800" b="1" dirty="0" err="1">
                <a:latin typeface="Times New Roman" panose="02020603050405020304" pitchFamily="18" charset="0"/>
                <a:cs typeface="Times New Roman" panose="02020603050405020304" pitchFamily="18" charset="0"/>
              </a:rPr>
              <a:t>Giai</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đoạn</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huy</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động</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năng</a:t>
            </a:r>
            <a:r>
              <a:rPr lang="en-SG" sz="2800" b="1" dirty="0">
                <a:latin typeface="Times New Roman" panose="02020603050405020304" pitchFamily="18" charset="0"/>
                <a:cs typeface="Times New Roman" panose="02020603050405020304" pitchFamily="18" charset="0"/>
              </a:rPr>
              <a:t> </a:t>
            </a:r>
            <a:r>
              <a:rPr lang="en-SG" sz="2800" b="1" dirty="0" err="1">
                <a:latin typeface="Times New Roman" panose="02020603050405020304" pitchFamily="18" charset="0"/>
                <a:cs typeface="Times New Roman" panose="02020603050405020304" pitchFamily="18" charset="0"/>
              </a:rPr>
              <a:t>lượng</a:t>
            </a:r>
            <a:endParaRPr lang="en-SG" sz="2800" b="1" dirty="0">
              <a:latin typeface="Times New Roman" panose="02020603050405020304" pitchFamily="18" charset="0"/>
              <a:cs typeface="Times New Roman" panose="02020603050405020304" pitchFamily="18" charset="0"/>
            </a:endParaRPr>
          </a:p>
        </p:txBody>
      </p:sp>
      <p:sp>
        <p:nvSpPr>
          <p:cNvPr id="23" name="Freeform: Shape 21"/>
          <p:cNvSpPr/>
          <p:nvPr/>
        </p:nvSpPr>
        <p:spPr>
          <a:xfrm>
            <a:off x="8942873" y="2717894"/>
            <a:ext cx="2746374" cy="4077047"/>
          </a:xfrm>
          <a:custGeom>
            <a:avLst/>
            <a:gdLst>
              <a:gd name="connsiteX0" fmla="*/ 0 w 2539066"/>
              <a:gd name="connsiteY0" fmla="*/ 240750 h 2407497"/>
              <a:gd name="connsiteX1" fmla="*/ 240750 w 2539066"/>
              <a:gd name="connsiteY1" fmla="*/ 0 h 2407497"/>
              <a:gd name="connsiteX2" fmla="*/ 2298316 w 2539066"/>
              <a:gd name="connsiteY2" fmla="*/ 0 h 2407497"/>
              <a:gd name="connsiteX3" fmla="*/ 2539066 w 2539066"/>
              <a:gd name="connsiteY3" fmla="*/ 240750 h 2407497"/>
              <a:gd name="connsiteX4" fmla="*/ 2539066 w 2539066"/>
              <a:gd name="connsiteY4" fmla="*/ 2166747 h 2407497"/>
              <a:gd name="connsiteX5" fmla="*/ 2298316 w 2539066"/>
              <a:gd name="connsiteY5" fmla="*/ 2407497 h 2407497"/>
              <a:gd name="connsiteX6" fmla="*/ 240750 w 2539066"/>
              <a:gd name="connsiteY6" fmla="*/ 2407497 h 2407497"/>
              <a:gd name="connsiteX7" fmla="*/ 0 w 2539066"/>
              <a:gd name="connsiteY7" fmla="*/ 2166747 h 2407497"/>
              <a:gd name="connsiteX8" fmla="*/ 0 w 2539066"/>
              <a:gd name="connsiteY8" fmla="*/ 240750 h 2407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066" h="2407497">
                <a:moveTo>
                  <a:pt x="0" y="240750"/>
                </a:moveTo>
                <a:cubicBezTo>
                  <a:pt x="0" y="107787"/>
                  <a:pt x="107787" y="0"/>
                  <a:pt x="240750" y="0"/>
                </a:cubicBezTo>
                <a:lnTo>
                  <a:pt x="2298316" y="0"/>
                </a:lnTo>
                <a:cubicBezTo>
                  <a:pt x="2431279" y="0"/>
                  <a:pt x="2539066" y="107787"/>
                  <a:pt x="2539066" y="240750"/>
                </a:cubicBezTo>
                <a:lnTo>
                  <a:pt x="2539066" y="2166747"/>
                </a:lnTo>
                <a:cubicBezTo>
                  <a:pt x="2539066" y="2299710"/>
                  <a:pt x="2431279" y="2407497"/>
                  <a:pt x="2298316" y="2407497"/>
                </a:cubicBezTo>
                <a:lnTo>
                  <a:pt x="240750" y="2407497"/>
                </a:lnTo>
                <a:cubicBezTo>
                  <a:pt x="107787" y="2407497"/>
                  <a:pt x="0" y="2299710"/>
                  <a:pt x="0" y="2166747"/>
                </a:cubicBezTo>
                <a:lnTo>
                  <a:pt x="0" y="240750"/>
                </a:lnTo>
                <a:close/>
              </a:path>
            </a:pathLst>
          </a:custGeom>
          <a:solidFill>
            <a:schemeClr val="accent2">
              <a:lumMod val="40000"/>
              <a:lumOff val="6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27409" tIns="127409" rIns="127409" bIns="127409" spcCol="1270"/>
          <a:lstStyle/>
          <a:p>
            <a:pPr marL="0" lvl="1" algn="just" defTabSz="355600">
              <a:lnSpc>
                <a:spcPct val="90000"/>
              </a:lnSpc>
              <a:spcAft>
                <a:spcPct val="15000"/>
              </a:spcAft>
              <a:defRPr/>
            </a:pP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Năng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lượng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tạo</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ra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từ</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hô</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hấp</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tế</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bào</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được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sử</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dụng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cho</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các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hoạt</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động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sống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nào</a:t>
            </a:r>
            <a:r>
              <a:rPr lang="en-SG" sz="2400" dirty="0">
                <a:latin typeface="Times New Roman" panose="02020603050405020304" pitchFamily="18" charset="0"/>
                <a:cs typeface="Times New Roman" panose="02020603050405020304" pitchFamily="18" charset="0"/>
              </a:rPr>
              <a:t>?</a:t>
            </a:r>
          </a:p>
          <a:p>
            <a:pPr marL="0" lvl="1" algn="just" defTabSz="355600">
              <a:lnSpc>
                <a:spcPct val="90000"/>
              </a:lnSpc>
              <a:spcAft>
                <a:spcPct val="15000"/>
              </a:spcAft>
              <a:defRPr/>
            </a:pPr>
            <a:r>
              <a:rPr lang="en-SG" sz="2400" dirty="0">
                <a:latin typeface="Times New Roman" panose="02020603050405020304" pitchFamily="18" charset="0"/>
                <a:cs typeface="Times New Roman" panose="02020603050405020304" pitchFamily="18" charset="0"/>
              </a:rPr>
              <a:t> - </a:t>
            </a:r>
            <a:r>
              <a:rPr lang="en-SG" sz="2400" dirty="0" err="1">
                <a:latin typeface="Times New Roman" panose="02020603050405020304" pitchFamily="18" charset="0"/>
                <a:cs typeface="Times New Roman" panose="02020603050405020304" pitchFamily="18" charset="0"/>
              </a:rPr>
              <a:t>Các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dạng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năng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lượng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khác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nhau</a:t>
            </a:r>
            <a:r>
              <a:rPr lang="en-SG"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cuối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endParaRPr lang="en-SG" sz="2400" dirty="0">
              <a:latin typeface="Times New Roman" panose="02020603050405020304" pitchFamily="18" charset="0"/>
              <a:cs typeface="Times New Roman" panose="02020603050405020304" pitchFamily="18" charset="0"/>
            </a:endParaRPr>
          </a:p>
        </p:txBody>
      </p:sp>
      <p:pic>
        <p:nvPicPr>
          <p:cNvPr id="2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52422" y="29555"/>
            <a:ext cx="3130517" cy="1427068"/>
          </a:xfrm>
          <a:prstGeom prst="rect">
            <a:avLst/>
          </a:prstGeom>
        </p:spPr>
      </p:pic>
      <p:sp>
        <p:nvSpPr>
          <p:cNvPr id="2" name="TextBox 1"/>
          <p:cNvSpPr txBox="1"/>
          <p:nvPr/>
        </p:nvSpPr>
        <p:spPr>
          <a:xfrm>
            <a:off x="9754941" y="567118"/>
            <a:ext cx="1763959" cy="461665"/>
          </a:xfrm>
          <a:prstGeom prst="rect">
            <a:avLst/>
          </a:prstGeom>
          <a:solidFill>
            <a:schemeClr val="accent2"/>
          </a:solidFill>
        </p:spPr>
        <p:txBody>
          <a:bodyPr wrap="square" rtlCol="0">
            <a:spAutoFit/>
          </a:bodyPr>
          <a:lstStyle/>
          <a:p>
            <a:r>
              <a:rPr lang="en-US" sz="2400" b="1" dirty="0" err="1"/>
              <a:t>Thời</a:t>
            </a:r>
            <a:r>
              <a:rPr lang="en-US" sz="2400" b="1" dirty="0"/>
              <a:t> </a:t>
            </a:r>
            <a:r>
              <a:rPr lang="en-US" sz="2400" b="1" dirty="0" err="1"/>
              <a:t>gian</a:t>
            </a:r>
            <a:r>
              <a:rPr lang="en-US" sz="2400" b="1" dirty="0"/>
              <a:t>: 5’</a:t>
            </a:r>
          </a:p>
        </p:txBody>
      </p:sp>
    </p:spTree>
    <p:extLst>
      <p:ext uri="{BB962C8B-B14F-4D97-AF65-F5344CB8AC3E}">
        <p14:creationId xmlns:p14="http://schemas.microsoft.com/office/powerpoint/2010/main" val="36215786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2" grpId="0" animBg="1"/>
      <p:bldP spid="23"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79171" y="467918"/>
            <a:ext cx="4635063" cy="943218"/>
          </a:xfrm>
          <a:prstGeom prst="rect">
            <a:avLst/>
          </a:prstGeom>
          <a:solidFill>
            <a:schemeClr val="accent1">
              <a:lumMod val="40000"/>
              <a:lumOff val="60000"/>
            </a:schemeClr>
          </a:solidFill>
        </p:spPr>
        <p:txBody>
          <a:bodyPr wrap="square" rtlCol="0">
            <a:spAutoFit/>
          </a:bodyPr>
          <a:lstStyle/>
          <a:p>
            <a:endParaRPr lang="en-US" dirty="0"/>
          </a:p>
        </p:txBody>
      </p:sp>
      <p:sp>
        <p:nvSpPr>
          <p:cNvPr id="7" name="TextBox 6"/>
          <p:cNvSpPr txBox="1"/>
          <p:nvPr/>
        </p:nvSpPr>
        <p:spPr>
          <a:xfrm>
            <a:off x="6779172" y="2096445"/>
            <a:ext cx="4635063" cy="911441"/>
          </a:xfrm>
          <a:prstGeom prst="rect">
            <a:avLst/>
          </a:prstGeom>
          <a:solidFill>
            <a:schemeClr val="accent1">
              <a:lumMod val="40000"/>
              <a:lumOff val="60000"/>
            </a:schemeClr>
          </a:solidFill>
        </p:spPr>
        <p:txBody>
          <a:bodyPr wrap="square" rtlCol="0">
            <a:spAutoFit/>
          </a:bodyPr>
          <a:lstStyle/>
          <a:p>
            <a:endParaRPr lang="en-US" dirty="0"/>
          </a:p>
        </p:txBody>
      </p:sp>
      <p:sp>
        <p:nvSpPr>
          <p:cNvPr id="8" name="TextBox 7"/>
          <p:cNvSpPr txBox="1"/>
          <p:nvPr/>
        </p:nvSpPr>
        <p:spPr>
          <a:xfrm>
            <a:off x="6779171" y="3809503"/>
            <a:ext cx="4635063" cy="954107"/>
          </a:xfrm>
          <a:prstGeom prst="rect">
            <a:avLst/>
          </a:prstGeom>
          <a:solidFill>
            <a:schemeClr val="accent1">
              <a:lumMod val="40000"/>
              <a:lumOff val="60000"/>
            </a:schemeClr>
          </a:solid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hóa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lũy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ATP</a:t>
            </a:r>
          </a:p>
        </p:txBody>
      </p:sp>
      <p:sp>
        <p:nvSpPr>
          <p:cNvPr id="9" name="TextBox 8"/>
          <p:cNvSpPr txBox="1"/>
          <p:nvPr/>
        </p:nvSpPr>
        <p:spPr>
          <a:xfrm>
            <a:off x="6842232" y="5869871"/>
            <a:ext cx="4635063" cy="804041"/>
          </a:xfrm>
          <a:prstGeom prst="rect">
            <a:avLst/>
          </a:prstGeom>
          <a:solidFill>
            <a:schemeClr val="accent2"/>
          </a:solidFill>
        </p:spPr>
        <p:txBody>
          <a:bodyPr wrap="square" rtlCol="0">
            <a:spAutoFit/>
          </a:bodyPr>
          <a:lstStyle/>
          <a:p>
            <a:endParaRPr lang="en-US" dirty="0"/>
          </a:p>
        </p:txBody>
      </p:sp>
      <p:sp>
        <p:nvSpPr>
          <p:cNvPr id="10" name="TextBox 9"/>
          <p:cNvSpPr txBox="1"/>
          <p:nvPr/>
        </p:nvSpPr>
        <p:spPr>
          <a:xfrm>
            <a:off x="7157544" y="598622"/>
            <a:ext cx="3862552"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sáng</a:t>
            </a:r>
            <a:endParaRPr lang="en-US" sz="28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944710" y="2095339"/>
            <a:ext cx="4288220"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hóa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lũy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hữu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endParaRPr lang="en-US" sz="28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236371" y="5904700"/>
            <a:ext cx="3862552"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endParaRPr lang="en-US" sz="2800" b="1" dirty="0">
              <a:latin typeface="Times New Roman" panose="02020603050405020304" pitchFamily="18" charset="0"/>
              <a:cs typeface="Times New Roman" panose="02020603050405020304" pitchFamily="18" charset="0"/>
            </a:endParaRPr>
          </a:p>
        </p:txBody>
      </p:sp>
      <p:pic>
        <p:nvPicPr>
          <p:cNvPr id="13" name="Picture 12" descr="Text&#10;&#10;Description automatically generated"/>
          <p:cNvPicPr/>
          <p:nvPr/>
        </p:nvPicPr>
        <p:blipFill rotWithShape="1">
          <a:blip r:embed="rId2"/>
          <a:srcRect l="31069" t="10755" r="58925" b="74814"/>
          <a:stretch/>
        </p:blipFill>
        <p:spPr>
          <a:xfrm>
            <a:off x="8410903" y="1429878"/>
            <a:ext cx="677917" cy="660833"/>
          </a:xfrm>
          <a:prstGeom prst="rect">
            <a:avLst/>
          </a:prstGeom>
        </p:spPr>
      </p:pic>
      <p:pic>
        <p:nvPicPr>
          <p:cNvPr id="14" name="Picture 13" descr="Text&#10;&#10;Description automatically generated"/>
          <p:cNvPicPr/>
          <p:nvPr/>
        </p:nvPicPr>
        <p:blipFill rotWithShape="1">
          <a:blip r:embed="rId2"/>
          <a:srcRect l="31069" t="10755" r="58925" b="74814"/>
          <a:stretch/>
        </p:blipFill>
        <p:spPr>
          <a:xfrm>
            <a:off x="8410902" y="3107110"/>
            <a:ext cx="677917" cy="660833"/>
          </a:xfrm>
          <a:prstGeom prst="rect">
            <a:avLst/>
          </a:prstGeom>
        </p:spPr>
      </p:pic>
      <p:pic>
        <p:nvPicPr>
          <p:cNvPr id="15" name="Picture 14" descr="Text&#10;&#10;Description automatically generated"/>
          <p:cNvPicPr/>
          <p:nvPr/>
        </p:nvPicPr>
        <p:blipFill rotWithShape="1">
          <a:blip r:embed="rId2"/>
          <a:srcRect l="31069" t="10755" r="58925" b="74814"/>
          <a:stretch/>
        </p:blipFill>
        <p:spPr>
          <a:xfrm>
            <a:off x="8418785" y="4904394"/>
            <a:ext cx="677917" cy="660833"/>
          </a:xfrm>
          <a:prstGeom prst="rect">
            <a:avLst/>
          </a:prstGeom>
        </p:spPr>
      </p:pic>
      <p:sp>
        <p:nvSpPr>
          <p:cNvPr id="19" name="TextBox 18"/>
          <p:cNvSpPr txBox="1"/>
          <p:nvPr/>
        </p:nvSpPr>
        <p:spPr>
          <a:xfrm>
            <a:off x="7417674" y="4988639"/>
            <a:ext cx="969579" cy="461665"/>
          </a:xfrm>
          <a:prstGeom prst="rect">
            <a:avLst/>
          </a:prstGeom>
          <a:solidFill>
            <a:schemeClr val="accent2">
              <a:lumMod val="40000"/>
              <a:lumOff val="60000"/>
            </a:schemeClr>
          </a:solidFill>
        </p:spPr>
        <p:txBody>
          <a:bodyPr wrap="square" rtlCol="0">
            <a:spAutoFit/>
          </a:bodyPr>
          <a:lstStyle/>
          <a:p>
            <a:pPr algn="ctr"/>
            <a:r>
              <a:rPr lang="en-US" sz="2400" b="1" dirty="0" err="1"/>
              <a:t>Nhiệt</a:t>
            </a:r>
            <a:endParaRPr lang="en-US" sz="2400" b="1" dirty="0"/>
          </a:p>
        </p:txBody>
      </p:sp>
      <p:sp>
        <p:nvSpPr>
          <p:cNvPr id="20" name="TextBox 19"/>
          <p:cNvSpPr txBox="1"/>
          <p:nvPr/>
        </p:nvSpPr>
        <p:spPr>
          <a:xfrm>
            <a:off x="7441322" y="3215856"/>
            <a:ext cx="969579" cy="461665"/>
          </a:xfrm>
          <a:prstGeom prst="rect">
            <a:avLst/>
          </a:prstGeom>
          <a:solidFill>
            <a:schemeClr val="accent2">
              <a:lumMod val="40000"/>
              <a:lumOff val="60000"/>
            </a:schemeClr>
          </a:solidFill>
        </p:spPr>
        <p:txBody>
          <a:bodyPr wrap="square" rtlCol="0">
            <a:spAutoFit/>
          </a:bodyPr>
          <a:lstStyle/>
          <a:p>
            <a:pPr algn="ctr"/>
            <a:r>
              <a:rPr lang="en-US" sz="2400" b="1" dirty="0" err="1"/>
              <a:t>Nhiệt</a:t>
            </a:r>
            <a:endParaRPr lang="en-US" sz="2400" b="1" dirty="0"/>
          </a:p>
        </p:txBody>
      </p:sp>
      <p:sp>
        <p:nvSpPr>
          <p:cNvPr id="21" name="TextBox 20"/>
          <p:cNvSpPr txBox="1"/>
          <p:nvPr/>
        </p:nvSpPr>
        <p:spPr>
          <a:xfrm>
            <a:off x="7441323" y="1549830"/>
            <a:ext cx="969579" cy="461665"/>
          </a:xfrm>
          <a:prstGeom prst="rect">
            <a:avLst/>
          </a:prstGeom>
          <a:solidFill>
            <a:schemeClr val="accent2">
              <a:lumMod val="40000"/>
              <a:lumOff val="60000"/>
            </a:schemeClr>
          </a:solidFill>
        </p:spPr>
        <p:txBody>
          <a:bodyPr wrap="square" rtlCol="0">
            <a:spAutoFit/>
          </a:bodyPr>
          <a:lstStyle/>
          <a:p>
            <a:pPr algn="ctr"/>
            <a:r>
              <a:rPr lang="en-US" sz="2400" b="1" dirty="0" err="1"/>
              <a:t>Nhiệt</a:t>
            </a:r>
            <a:endParaRPr lang="en-US" sz="2400" b="1" dirty="0"/>
          </a:p>
        </p:txBody>
      </p:sp>
      <p:sp>
        <p:nvSpPr>
          <p:cNvPr id="26" name="TextBox 25"/>
          <p:cNvSpPr txBox="1"/>
          <p:nvPr/>
        </p:nvSpPr>
        <p:spPr>
          <a:xfrm>
            <a:off x="9044022" y="3080833"/>
            <a:ext cx="3053512" cy="461665"/>
          </a:xfrm>
          <a:prstGeom prst="rect">
            <a:avLst/>
          </a:prstGeom>
          <a:solidFill>
            <a:schemeClr val="accent2">
              <a:lumMod val="40000"/>
              <a:lumOff val="60000"/>
            </a:schemeClr>
          </a:solidFill>
        </p:spPr>
        <p:txBody>
          <a:bodyPr wrap="square" rtlCol="0">
            <a:spAutoFit/>
          </a:bodyPr>
          <a:lstStyle/>
          <a:p>
            <a:r>
              <a:rPr lang="en-US" sz="2400" b="1" dirty="0">
                <a:solidFill>
                  <a:srgbClr val="C00000"/>
                </a:solidFill>
              </a:rPr>
              <a:t>2. </a:t>
            </a:r>
            <a:r>
              <a:rPr lang="en-US" sz="2400" b="1" dirty="0" err="1">
                <a:solidFill>
                  <a:srgbClr val="C00000"/>
                </a:solidFill>
              </a:rPr>
              <a:t>Giai</a:t>
            </a:r>
            <a:r>
              <a:rPr lang="en-US" sz="2400" b="1" dirty="0">
                <a:solidFill>
                  <a:srgbClr val="C00000"/>
                </a:solidFill>
              </a:rPr>
              <a:t> </a:t>
            </a:r>
            <a:r>
              <a:rPr lang="en-US" sz="2400" b="1" dirty="0" err="1">
                <a:solidFill>
                  <a:srgbClr val="C00000"/>
                </a:solidFill>
              </a:rPr>
              <a:t>đoạn</a:t>
            </a:r>
            <a:r>
              <a:rPr lang="en-US" sz="2400" b="1" dirty="0">
                <a:solidFill>
                  <a:srgbClr val="C00000"/>
                </a:solidFill>
              </a:rPr>
              <a:t> </a:t>
            </a:r>
            <a:r>
              <a:rPr lang="en-US" sz="2400" b="1" dirty="0" err="1">
                <a:solidFill>
                  <a:srgbClr val="C00000"/>
                </a:solidFill>
              </a:rPr>
              <a:t>phân</a:t>
            </a:r>
            <a:r>
              <a:rPr lang="en-US" sz="2400" b="1" dirty="0">
                <a:solidFill>
                  <a:srgbClr val="C00000"/>
                </a:solidFill>
              </a:rPr>
              <a:t> </a:t>
            </a:r>
            <a:r>
              <a:rPr lang="en-US" sz="2400" b="1" dirty="0" err="1">
                <a:solidFill>
                  <a:srgbClr val="C00000"/>
                </a:solidFill>
              </a:rPr>
              <a:t>giải</a:t>
            </a:r>
            <a:endParaRPr lang="en-US" sz="2400" b="1" dirty="0">
              <a:solidFill>
                <a:srgbClr val="C00000"/>
              </a:solidFill>
            </a:endParaRPr>
          </a:p>
        </p:txBody>
      </p:sp>
      <p:sp>
        <p:nvSpPr>
          <p:cNvPr id="27" name="TextBox 26"/>
          <p:cNvSpPr txBox="1"/>
          <p:nvPr/>
        </p:nvSpPr>
        <p:spPr>
          <a:xfrm>
            <a:off x="9073053" y="4799378"/>
            <a:ext cx="3024481" cy="830997"/>
          </a:xfrm>
          <a:prstGeom prst="rect">
            <a:avLst/>
          </a:prstGeom>
          <a:solidFill>
            <a:schemeClr val="accent2">
              <a:lumMod val="40000"/>
              <a:lumOff val="60000"/>
            </a:schemeClr>
          </a:solidFill>
        </p:spPr>
        <p:txBody>
          <a:bodyPr wrap="square" rtlCol="0">
            <a:spAutoFit/>
          </a:bodyPr>
          <a:lstStyle/>
          <a:p>
            <a:pPr algn="ctr"/>
            <a:r>
              <a:rPr lang="en-US" sz="2400" b="1" dirty="0">
                <a:solidFill>
                  <a:srgbClr val="C00000"/>
                </a:solidFill>
              </a:rPr>
              <a:t>3. </a:t>
            </a:r>
            <a:r>
              <a:rPr lang="en-US" sz="2400" b="1" dirty="0" err="1">
                <a:solidFill>
                  <a:srgbClr val="C00000"/>
                </a:solidFill>
              </a:rPr>
              <a:t>Giai</a:t>
            </a:r>
            <a:r>
              <a:rPr lang="en-US" sz="2400" b="1" dirty="0">
                <a:solidFill>
                  <a:srgbClr val="C00000"/>
                </a:solidFill>
              </a:rPr>
              <a:t> </a:t>
            </a:r>
            <a:r>
              <a:rPr lang="en-US" sz="2400" b="1" dirty="0" err="1">
                <a:solidFill>
                  <a:srgbClr val="C00000"/>
                </a:solidFill>
              </a:rPr>
              <a:t>đoạn</a:t>
            </a:r>
            <a:r>
              <a:rPr lang="en-US" sz="2400" b="1" dirty="0">
                <a:solidFill>
                  <a:srgbClr val="C00000"/>
                </a:solidFill>
              </a:rPr>
              <a:t> </a:t>
            </a:r>
            <a:r>
              <a:rPr lang="en-US" sz="2400" b="1" dirty="0" err="1">
                <a:solidFill>
                  <a:srgbClr val="C00000"/>
                </a:solidFill>
              </a:rPr>
              <a:t>huy</a:t>
            </a:r>
            <a:r>
              <a:rPr lang="en-US" sz="2400" b="1" dirty="0">
                <a:solidFill>
                  <a:srgbClr val="C00000"/>
                </a:solidFill>
              </a:rPr>
              <a:t> </a:t>
            </a:r>
            <a:r>
              <a:rPr lang="en-US" sz="2400" b="1" dirty="0" err="1">
                <a:solidFill>
                  <a:srgbClr val="C00000"/>
                </a:solidFill>
              </a:rPr>
              <a:t>động</a:t>
            </a:r>
            <a:r>
              <a:rPr lang="en-US" sz="2400" b="1" dirty="0">
                <a:solidFill>
                  <a:srgbClr val="C00000"/>
                </a:solidFill>
              </a:rPr>
              <a:t> </a:t>
            </a:r>
            <a:r>
              <a:rPr lang="en-US" sz="2400" b="1" dirty="0" err="1">
                <a:solidFill>
                  <a:srgbClr val="C00000"/>
                </a:solidFill>
              </a:rPr>
              <a:t>năng</a:t>
            </a:r>
            <a:r>
              <a:rPr lang="en-US" sz="2400" b="1" dirty="0">
                <a:solidFill>
                  <a:srgbClr val="C00000"/>
                </a:solidFill>
              </a:rPr>
              <a:t> </a:t>
            </a:r>
            <a:r>
              <a:rPr lang="en-US" sz="2400" b="1" dirty="0" err="1">
                <a:solidFill>
                  <a:srgbClr val="C00000"/>
                </a:solidFill>
              </a:rPr>
              <a:t>lượng</a:t>
            </a:r>
            <a:endParaRPr lang="en-US" sz="2400" b="1" dirty="0">
              <a:solidFill>
                <a:srgbClr val="C00000"/>
              </a:solidFill>
            </a:endParaRPr>
          </a:p>
        </p:txBody>
      </p:sp>
      <p:sp>
        <p:nvSpPr>
          <p:cNvPr id="28" name="TextBox 27"/>
          <p:cNvSpPr txBox="1"/>
          <p:nvPr/>
        </p:nvSpPr>
        <p:spPr>
          <a:xfrm>
            <a:off x="9044023" y="1466142"/>
            <a:ext cx="3053512" cy="461665"/>
          </a:xfrm>
          <a:prstGeom prst="rect">
            <a:avLst/>
          </a:prstGeom>
          <a:solidFill>
            <a:schemeClr val="accent2">
              <a:lumMod val="40000"/>
              <a:lumOff val="60000"/>
            </a:schemeClr>
          </a:solidFill>
        </p:spPr>
        <p:txBody>
          <a:bodyPr wrap="square" rtlCol="0">
            <a:spAutoFit/>
          </a:bodyPr>
          <a:lstStyle/>
          <a:p>
            <a:r>
              <a:rPr lang="en-US" sz="2400" b="1" dirty="0">
                <a:solidFill>
                  <a:srgbClr val="C00000"/>
                </a:solidFill>
              </a:rPr>
              <a:t>1. </a:t>
            </a:r>
            <a:r>
              <a:rPr lang="en-US" sz="2400" b="1" dirty="0" err="1">
                <a:solidFill>
                  <a:srgbClr val="C00000"/>
                </a:solidFill>
              </a:rPr>
              <a:t>Giai</a:t>
            </a:r>
            <a:r>
              <a:rPr lang="en-US" sz="2400" b="1" dirty="0">
                <a:solidFill>
                  <a:srgbClr val="C00000"/>
                </a:solidFill>
              </a:rPr>
              <a:t> </a:t>
            </a:r>
            <a:r>
              <a:rPr lang="en-US" sz="2400" b="1" dirty="0" err="1">
                <a:solidFill>
                  <a:srgbClr val="C00000"/>
                </a:solidFill>
              </a:rPr>
              <a:t>đoạn</a:t>
            </a:r>
            <a:r>
              <a:rPr lang="en-US" sz="2400" b="1" dirty="0">
                <a:solidFill>
                  <a:srgbClr val="C00000"/>
                </a:solidFill>
              </a:rPr>
              <a:t> </a:t>
            </a:r>
            <a:r>
              <a:rPr lang="en-US" sz="2400" b="1" dirty="0" err="1">
                <a:solidFill>
                  <a:srgbClr val="C00000"/>
                </a:solidFill>
              </a:rPr>
              <a:t>tổng</a:t>
            </a:r>
            <a:r>
              <a:rPr lang="en-US" sz="2400" b="1" dirty="0">
                <a:solidFill>
                  <a:srgbClr val="C00000"/>
                </a:solidFill>
              </a:rPr>
              <a:t> </a:t>
            </a:r>
            <a:r>
              <a:rPr lang="en-US" sz="2400" b="1" dirty="0" err="1">
                <a:solidFill>
                  <a:srgbClr val="C00000"/>
                </a:solidFill>
              </a:rPr>
              <a:t>hợp</a:t>
            </a:r>
            <a:endParaRPr lang="en-US" sz="2400" b="1" dirty="0">
              <a:solidFill>
                <a:srgbClr val="C00000"/>
              </a:solidFill>
            </a:endParaRPr>
          </a:p>
        </p:txBody>
      </p:sp>
      <p:sp>
        <p:nvSpPr>
          <p:cNvPr id="29" name="TextBox 28"/>
          <p:cNvSpPr txBox="1"/>
          <p:nvPr/>
        </p:nvSpPr>
        <p:spPr>
          <a:xfrm>
            <a:off x="64267" y="-61179"/>
            <a:ext cx="12284280" cy="523220"/>
          </a:xfrm>
          <a:prstGeom prst="rect">
            <a:avLst/>
          </a:prstGeom>
          <a:noFill/>
        </p:spPr>
        <p:txBody>
          <a:bodyPr wrap="square" rtlCol="0">
            <a:sp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III. </a:t>
            </a:r>
            <a:r>
              <a:rPr lang="vi-VN" sz="2800" b="1" dirty="0">
                <a:solidFill>
                  <a:srgbClr val="C00000"/>
                </a:solidFill>
                <a:latin typeface="Times New Roman" panose="02020603050405020304" pitchFamily="18" charset="0"/>
                <a:cs typeface="Times New Roman" panose="02020603050405020304" pitchFamily="18" charset="0"/>
              </a:rPr>
              <a:t>CÁC GIAI ĐOẠN CHUYỂN HÓA NĂNG LƯỢNG TRONG SINH GIỚI</a:t>
            </a:r>
            <a:r>
              <a:rPr lang="en-US" sz="2800" b="1" dirty="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30" name="TextBox 29"/>
          <p:cNvSpPr txBox="1">
            <a:spLocks noChangeArrowheads="1"/>
          </p:cNvSpPr>
          <p:nvPr/>
        </p:nvSpPr>
        <p:spPr bwMode="auto">
          <a:xfrm>
            <a:off x="140592" y="417165"/>
            <a:ext cx="6638577" cy="634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spcAft>
                <a:spcPts val="1000"/>
              </a:spcAft>
              <a:buFontTx/>
              <a:buNone/>
            </a:pPr>
            <a:r>
              <a:rPr lang="en-SG" altLang="en-US" sz="2400" b="1" dirty="0">
                <a:solidFill>
                  <a:srgbClr val="002060"/>
                </a:solidFill>
                <a:latin typeface="Times New Roman" panose="02020603050405020304" pitchFamily="18" charset="0"/>
                <a:cs typeface="Times New Roman" panose="02020603050405020304" pitchFamily="18" charset="0"/>
              </a:rPr>
              <a:t>1. </a:t>
            </a:r>
            <a:r>
              <a:rPr lang="en-SG" altLang="en-US" sz="2400" b="1" dirty="0" err="1">
                <a:solidFill>
                  <a:srgbClr val="002060"/>
                </a:solidFill>
                <a:latin typeface="Times New Roman" panose="02020603050405020304" pitchFamily="18" charset="0"/>
                <a:cs typeface="Times New Roman" panose="02020603050405020304" pitchFamily="18" charset="0"/>
              </a:rPr>
              <a:t>Giai</a:t>
            </a:r>
            <a:r>
              <a:rPr lang="en-SG" altLang="en-US" sz="2400" b="1" dirty="0">
                <a:solidFill>
                  <a:srgbClr val="002060"/>
                </a:solidFill>
                <a:latin typeface="Times New Roman" panose="02020603050405020304" pitchFamily="18" charset="0"/>
                <a:cs typeface="Times New Roman" panose="02020603050405020304" pitchFamily="18" charset="0"/>
              </a:rPr>
              <a:t> </a:t>
            </a:r>
            <a:r>
              <a:rPr lang="en-SG" altLang="en-US" sz="2400" b="1" dirty="0" err="1">
                <a:solidFill>
                  <a:srgbClr val="002060"/>
                </a:solidFill>
                <a:latin typeface="Times New Roman" panose="02020603050405020304" pitchFamily="18" charset="0"/>
                <a:cs typeface="Times New Roman" panose="02020603050405020304" pitchFamily="18" charset="0"/>
              </a:rPr>
              <a:t>đoạn</a:t>
            </a:r>
            <a:r>
              <a:rPr lang="en-SG" altLang="en-US" sz="2400" b="1" dirty="0">
                <a:solidFill>
                  <a:srgbClr val="002060"/>
                </a:solidFill>
                <a:latin typeface="Times New Roman" panose="02020603050405020304" pitchFamily="18" charset="0"/>
                <a:cs typeface="Times New Roman" panose="02020603050405020304" pitchFamily="18" charset="0"/>
              </a:rPr>
              <a:t> </a:t>
            </a:r>
            <a:r>
              <a:rPr lang="en-SG" altLang="en-US" sz="2400" b="1" dirty="0" err="1">
                <a:solidFill>
                  <a:srgbClr val="002060"/>
                </a:solidFill>
                <a:latin typeface="Times New Roman" panose="02020603050405020304" pitchFamily="18" charset="0"/>
                <a:cs typeface="Times New Roman" panose="02020603050405020304" pitchFamily="18" charset="0"/>
              </a:rPr>
              <a:t>tổng</a:t>
            </a:r>
            <a:r>
              <a:rPr lang="en-SG" altLang="en-US" sz="2400" b="1" dirty="0">
                <a:solidFill>
                  <a:srgbClr val="002060"/>
                </a:solidFill>
                <a:latin typeface="Times New Roman" panose="02020603050405020304" pitchFamily="18" charset="0"/>
                <a:cs typeface="Times New Roman" panose="02020603050405020304" pitchFamily="18" charset="0"/>
              </a:rPr>
              <a:t> </a:t>
            </a:r>
            <a:r>
              <a:rPr lang="en-SG" altLang="en-US" sz="2400" b="1" dirty="0" err="1">
                <a:solidFill>
                  <a:srgbClr val="002060"/>
                </a:solidFill>
                <a:latin typeface="Times New Roman" panose="02020603050405020304" pitchFamily="18" charset="0"/>
                <a:cs typeface="Times New Roman" panose="02020603050405020304" pitchFamily="18" charset="0"/>
              </a:rPr>
              <a:t>hợp</a:t>
            </a:r>
            <a:endParaRPr lang="en-US" altLang="en-US" sz="2400" b="1"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Bef>
                <a:spcPct val="0"/>
              </a:spcBef>
              <a:spcAft>
                <a:spcPts val="1000"/>
              </a:spcAft>
              <a:buFontTx/>
              <a:buNone/>
            </a:pPr>
            <a:r>
              <a:rPr lang="en-US" altLang="en-US" sz="2400" dirty="0">
                <a:solidFill>
                  <a:srgbClr val="00206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Nguồn năng lượng khởi đầu trong sinh giới là năng lượng ánh sáng mặt trời (quang năng).</a:t>
            </a:r>
            <a:r>
              <a:rPr lang="en-US" altLang="en-US" sz="2400" dirty="0">
                <a:latin typeface="Times New Roman" panose="02020603050405020304" pitchFamily="18" charset="0"/>
                <a:cs typeface="Times New Roman" panose="02020603050405020304" pitchFamily="18" charset="0"/>
              </a:rPr>
              <a:t> </a:t>
            </a:r>
          </a:p>
          <a:p>
            <a:pPr algn="just">
              <a:lnSpc>
                <a:spcPct val="115000"/>
              </a:lnSpc>
              <a:spcBef>
                <a:spcPct val="0"/>
              </a:spcBef>
              <a:spcAft>
                <a:spcPts val="1000"/>
              </a:spcAft>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Chất diệp lục của cây xanh thu nhận quang năng để tổng hợp chất hữu cơ từ các phân tử CO</a:t>
            </a:r>
            <a:r>
              <a:rPr lang="vi-VN" altLang="en-US" sz="2400" baseline="-25000" dirty="0">
                <a:latin typeface="Times New Roman" panose="02020603050405020304" pitchFamily="18" charset="0"/>
                <a:cs typeface="Times New Roman" panose="02020603050405020304" pitchFamily="18" charset="0"/>
              </a:rPr>
              <a:t>2</a:t>
            </a:r>
            <a:r>
              <a:rPr lang="vi-VN" altLang="en-US" sz="2400" dirty="0">
                <a:latin typeface="Times New Roman" panose="02020603050405020304" pitchFamily="18" charset="0"/>
                <a:cs typeface="Times New Roman" panose="02020603050405020304" pitchFamily="18" charset="0"/>
              </a:rPr>
              <a:t> và nước. </a:t>
            </a:r>
            <a:endParaRPr lang="en-US" altLang="en-US" sz="2400" dirty="0">
              <a:latin typeface="Arial" panose="020B0604020202020204" pitchFamily="34" charset="0"/>
              <a:cs typeface="Arial" panose="020B0604020202020204" pitchFamily="34" charset="0"/>
            </a:endParaRPr>
          </a:p>
          <a:p>
            <a:pPr algn="just">
              <a:lnSpc>
                <a:spcPct val="115000"/>
              </a:lnSpc>
              <a:spcBef>
                <a:spcPct val="0"/>
              </a:spcBef>
              <a:spcAft>
                <a:spcPts val="1000"/>
              </a:spcAft>
              <a:buFontTx/>
              <a:buNone/>
            </a:pPr>
            <a:r>
              <a:rPr lang="en-US" altLang="en-US" sz="2400" b="1" dirty="0">
                <a:solidFill>
                  <a:srgbClr val="002060"/>
                </a:solidFill>
                <a:latin typeface="Times New Roman" panose="02020603050405020304" pitchFamily="18" charset="0"/>
                <a:cs typeface="Times New Roman" panose="02020603050405020304" pitchFamily="18" charset="0"/>
              </a:rPr>
              <a:t>2. </a:t>
            </a:r>
            <a:r>
              <a:rPr lang="en-SG" altLang="en-US" sz="2400" b="1" dirty="0" err="1">
                <a:solidFill>
                  <a:srgbClr val="002060"/>
                </a:solidFill>
                <a:latin typeface="Times New Roman" panose="02020603050405020304" pitchFamily="18" charset="0"/>
                <a:cs typeface="Times New Roman" panose="02020603050405020304" pitchFamily="18" charset="0"/>
              </a:rPr>
              <a:t>Giai</a:t>
            </a:r>
            <a:r>
              <a:rPr lang="en-SG" altLang="en-US" sz="2400" b="1" dirty="0">
                <a:solidFill>
                  <a:srgbClr val="002060"/>
                </a:solidFill>
                <a:latin typeface="Times New Roman" panose="02020603050405020304" pitchFamily="18" charset="0"/>
                <a:cs typeface="Times New Roman" panose="02020603050405020304" pitchFamily="18" charset="0"/>
              </a:rPr>
              <a:t> </a:t>
            </a:r>
            <a:r>
              <a:rPr lang="en-SG" altLang="en-US" sz="2400" b="1" dirty="0" err="1">
                <a:solidFill>
                  <a:srgbClr val="002060"/>
                </a:solidFill>
                <a:latin typeface="Times New Roman" panose="02020603050405020304" pitchFamily="18" charset="0"/>
                <a:cs typeface="Times New Roman" panose="02020603050405020304" pitchFamily="18" charset="0"/>
              </a:rPr>
              <a:t>đoạn</a:t>
            </a:r>
            <a:r>
              <a:rPr lang="en-SG" altLang="en-US" sz="2400" b="1" dirty="0">
                <a:solidFill>
                  <a:srgbClr val="002060"/>
                </a:solidFill>
                <a:latin typeface="Times New Roman" panose="02020603050405020304" pitchFamily="18" charset="0"/>
                <a:cs typeface="Times New Roman" panose="02020603050405020304" pitchFamily="18" charset="0"/>
              </a:rPr>
              <a:t> </a:t>
            </a:r>
            <a:r>
              <a:rPr lang="en-SG" altLang="en-US" sz="2400" b="1" dirty="0" err="1">
                <a:solidFill>
                  <a:srgbClr val="002060"/>
                </a:solidFill>
                <a:latin typeface="Times New Roman" panose="02020603050405020304" pitchFamily="18" charset="0"/>
                <a:cs typeface="Times New Roman" panose="02020603050405020304" pitchFamily="18" charset="0"/>
              </a:rPr>
              <a:t>phân</a:t>
            </a:r>
            <a:r>
              <a:rPr lang="en-SG" altLang="en-US" sz="2400" b="1" dirty="0">
                <a:solidFill>
                  <a:srgbClr val="002060"/>
                </a:solidFill>
                <a:latin typeface="Times New Roman" panose="02020603050405020304" pitchFamily="18" charset="0"/>
                <a:cs typeface="Times New Roman" panose="02020603050405020304" pitchFamily="18" charset="0"/>
              </a:rPr>
              <a:t> </a:t>
            </a:r>
            <a:r>
              <a:rPr lang="en-SG" altLang="en-US" sz="2400" b="1" dirty="0" err="1">
                <a:solidFill>
                  <a:srgbClr val="002060"/>
                </a:solidFill>
                <a:latin typeface="Times New Roman" panose="02020603050405020304" pitchFamily="18" charset="0"/>
                <a:cs typeface="Times New Roman" panose="02020603050405020304" pitchFamily="18" charset="0"/>
              </a:rPr>
              <a:t>giải</a:t>
            </a:r>
            <a:endParaRPr lang="en-US" altLang="en-US" sz="2400" b="1" dirty="0">
              <a:solidFill>
                <a:srgbClr val="002060"/>
              </a:solidFill>
              <a:latin typeface="Arial" panose="020B0604020202020204" pitchFamily="34" charset="0"/>
              <a:cs typeface="Arial" panose="020B0604020202020204" pitchFamily="34" charset="0"/>
            </a:endParaRPr>
          </a:p>
          <a:p>
            <a:pPr>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lũy</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(ATP, NADPH,...)</a:t>
            </a:r>
          </a:p>
          <a:p>
            <a:pPr algn="just">
              <a:lnSpc>
                <a:spcPct val="115000"/>
              </a:lnSpc>
              <a:spcBef>
                <a:spcPct val="0"/>
              </a:spcBef>
              <a:spcAft>
                <a:spcPts val="1000"/>
              </a:spcAft>
              <a:buFontTx/>
              <a:buNone/>
            </a:pPr>
            <a:r>
              <a:rPr lang="en-SG" altLang="en-US" sz="2400" b="1" dirty="0">
                <a:solidFill>
                  <a:srgbClr val="002060"/>
                </a:solidFill>
                <a:latin typeface="Times New Roman" panose="02020603050405020304" pitchFamily="18" charset="0"/>
                <a:cs typeface="Times New Roman" panose="02020603050405020304" pitchFamily="18" charset="0"/>
              </a:rPr>
              <a:t>3. </a:t>
            </a:r>
            <a:r>
              <a:rPr lang="en-SG" altLang="en-US" sz="2400" b="1" dirty="0" err="1">
                <a:solidFill>
                  <a:srgbClr val="002060"/>
                </a:solidFill>
                <a:latin typeface="Times New Roman" panose="02020603050405020304" pitchFamily="18" charset="0"/>
                <a:cs typeface="Times New Roman" panose="02020603050405020304" pitchFamily="18" charset="0"/>
              </a:rPr>
              <a:t>Giai</a:t>
            </a:r>
            <a:r>
              <a:rPr lang="en-SG" altLang="en-US" sz="2400" b="1" dirty="0">
                <a:solidFill>
                  <a:srgbClr val="002060"/>
                </a:solidFill>
                <a:latin typeface="Times New Roman" panose="02020603050405020304" pitchFamily="18" charset="0"/>
                <a:cs typeface="Times New Roman" panose="02020603050405020304" pitchFamily="18" charset="0"/>
              </a:rPr>
              <a:t> </a:t>
            </a:r>
            <a:r>
              <a:rPr lang="en-SG" altLang="en-US" sz="2400" b="1" dirty="0" err="1">
                <a:solidFill>
                  <a:srgbClr val="002060"/>
                </a:solidFill>
                <a:latin typeface="Times New Roman" panose="02020603050405020304" pitchFamily="18" charset="0"/>
                <a:cs typeface="Times New Roman" panose="02020603050405020304" pitchFamily="18" charset="0"/>
              </a:rPr>
              <a:t>đoạn</a:t>
            </a:r>
            <a:r>
              <a:rPr lang="en-SG" altLang="en-US" sz="2400" b="1" dirty="0">
                <a:solidFill>
                  <a:srgbClr val="002060"/>
                </a:solidFill>
                <a:latin typeface="Times New Roman" panose="02020603050405020304" pitchFamily="18" charset="0"/>
                <a:cs typeface="Times New Roman" panose="02020603050405020304" pitchFamily="18" charset="0"/>
              </a:rPr>
              <a:t> </a:t>
            </a:r>
            <a:r>
              <a:rPr lang="en-SG" altLang="en-US" sz="2400" b="1" dirty="0" err="1">
                <a:solidFill>
                  <a:srgbClr val="002060"/>
                </a:solidFill>
                <a:latin typeface="Times New Roman" panose="02020603050405020304" pitchFamily="18" charset="0"/>
                <a:cs typeface="Times New Roman" panose="02020603050405020304" pitchFamily="18" charset="0"/>
              </a:rPr>
              <a:t>huy</a:t>
            </a:r>
            <a:r>
              <a:rPr lang="en-SG" altLang="en-US" sz="2400" b="1" dirty="0">
                <a:solidFill>
                  <a:srgbClr val="002060"/>
                </a:solidFill>
                <a:latin typeface="Times New Roman" panose="02020603050405020304" pitchFamily="18" charset="0"/>
                <a:cs typeface="Times New Roman" panose="02020603050405020304" pitchFamily="18" charset="0"/>
              </a:rPr>
              <a:t> </a:t>
            </a:r>
            <a:r>
              <a:rPr lang="en-SG" altLang="en-US" sz="2400" b="1" dirty="0" err="1">
                <a:solidFill>
                  <a:srgbClr val="002060"/>
                </a:solidFill>
                <a:latin typeface="Times New Roman" panose="02020603050405020304" pitchFamily="18" charset="0"/>
                <a:cs typeface="Times New Roman" panose="02020603050405020304" pitchFamily="18" charset="0"/>
              </a:rPr>
              <a:t>động</a:t>
            </a:r>
            <a:r>
              <a:rPr lang="en-SG" altLang="en-US" sz="2400" b="1" dirty="0">
                <a:solidFill>
                  <a:srgbClr val="002060"/>
                </a:solidFill>
                <a:latin typeface="Times New Roman" panose="02020603050405020304" pitchFamily="18" charset="0"/>
                <a:cs typeface="Times New Roman" panose="02020603050405020304" pitchFamily="18" charset="0"/>
              </a:rPr>
              <a:t> </a:t>
            </a:r>
            <a:r>
              <a:rPr lang="en-SG" altLang="en-US" sz="2400" b="1" dirty="0" err="1">
                <a:solidFill>
                  <a:srgbClr val="002060"/>
                </a:solidFill>
                <a:latin typeface="Times New Roman" panose="02020603050405020304" pitchFamily="18" charset="0"/>
                <a:cs typeface="Times New Roman" panose="02020603050405020304" pitchFamily="18" charset="0"/>
              </a:rPr>
              <a:t>năng</a:t>
            </a:r>
            <a:r>
              <a:rPr lang="en-SG" altLang="en-US" sz="2400" b="1" dirty="0">
                <a:solidFill>
                  <a:srgbClr val="002060"/>
                </a:solidFill>
                <a:latin typeface="Times New Roman" panose="02020603050405020304" pitchFamily="18" charset="0"/>
                <a:cs typeface="Times New Roman" panose="02020603050405020304" pitchFamily="18" charset="0"/>
              </a:rPr>
              <a:t> </a:t>
            </a:r>
            <a:r>
              <a:rPr lang="en-SG" altLang="en-US" sz="2400" b="1" dirty="0" err="1">
                <a:solidFill>
                  <a:srgbClr val="002060"/>
                </a:solidFill>
                <a:latin typeface="Times New Roman" panose="02020603050405020304" pitchFamily="18" charset="0"/>
                <a:cs typeface="Times New Roman" panose="02020603050405020304" pitchFamily="18" charset="0"/>
              </a:rPr>
              <a:t>lượng</a:t>
            </a:r>
            <a:endParaRPr lang="en-US" altLang="en-US" sz="2400" b="1" dirty="0">
              <a:solidFill>
                <a:srgbClr val="002060"/>
              </a:solidFill>
              <a:latin typeface="Arial" panose="020B0604020202020204" pitchFamily="34" charset="0"/>
              <a:cs typeface="Arial" panose="020B0604020202020204" pitchFamily="34" charset="0"/>
            </a:endParaRPr>
          </a:p>
          <a:p>
            <a:pPr algn="just">
              <a:lnSpc>
                <a:spcPct val="100000"/>
              </a:lnSpc>
              <a:spcBef>
                <a:spcPct val="0"/>
              </a:spcBef>
              <a:buFontTx/>
              <a:buNone/>
            </a:pPr>
            <a:r>
              <a:rPr lang="en-SG" altLang="en-US" sz="2400" dirty="0">
                <a:solidFill>
                  <a:srgbClr val="002060"/>
                </a:solidFill>
                <a:latin typeface="Times New Roman" panose="02020603050405020304" pitchFamily="18" charset="0"/>
                <a:cs typeface="Times New Roman" panose="02020603050405020304" pitchFamily="18" charset="0"/>
              </a:rPr>
              <a:t> </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Năng</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lượng</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tạo</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ra</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từ</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hô</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hấp</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tế</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bào</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được</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sử</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dụng</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cho</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các</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hoạt</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động</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sống</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tổng</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hợp</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chất</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sống</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vận</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động</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sinh</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sản</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cảm</a:t>
            </a:r>
            <a:r>
              <a:rPr lang="en-SG" altLang="en-US" sz="2400" dirty="0">
                <a:latin typeface="Times New Roman" panose="02020603050405020304" pitchFamily="18" charset="0"/>
                <a:cs typeface="Times New Roman" panose="02020603050405020304" pitchFamily="18" charset="0"/>
              </a:rPr>
              <a:t> </a:t>
            </a:r>
            <a:r>
              <a:rPr lang="en-SG" altLang="en-US" sz="2400" dirty="0" err="1">
                <a:latin typeface="Times New Roman" panose="02020603050405020304" pitchFamily="18" charset="0"/>
                <a:cs typeface="Times New Roman" panose="02020603050405020304" pitchFamily="18" charset="0"/>
              </a:rPr>
              <a:t>ứng</a:t>
            </a:r>
            <a:r>
              <a:rPr lang="en-SG" altLang="en-US" sz="2400" dirty="0">
                <a:latin typeface="Times New Roman" panose="02020603050405020304" pitchFamily="18" charset="0"/>
                <a:cs typeface="Times New Roman" panose="02020603050405020304" pitchFamily="18" charset="0"/>
              </a:rPr>
              <a:t>...). </a:t>
            </a:r>
          </a:p>
          <a:p>
            <a:pPr algn="just">
              <a:lnSpc>
                <a:spcPct val="100000"/>
              </a:lnSpc>
              <a:spcBef>
                <a:spcPct val="0"/>
              </a:spcBef>
              <a:buFontTx/>
              <a:buNone/>
            </a:pPr>
            <a:r>
              <a:rPr lang="en-SG" altLang="en-US" sz="2400" dirty="0">
                <a:solidFill>
                  <a:srgbClr val="002060"/>
                </a:solidFill>
                <a:latin typeface="Times New Roman" panose="02020603050405020304" pitchFamily="18" charset="0"/>
                <a:cs typeface="Times New Roman" panose="02020603050405020304" pitchFamily="18" charset="0"/>
              </a:rPr>
              <a:t>- </a:t>
            </a:r>
            <a:r>
              <a:rPr lang="en-SG" altLang="en-US" sz="2400" dirty="0" err="1">
                <a:solidFill>
                  <a:srgbClr val="002060"/>
                </a:solidFill>
                <a:latin typeface="Times New Roman" panose="02020603050405020304" pitchFamily="18" charset="0"/>
                <a:cs typeface="Times New Roman" panose="02020603050405020304" pitchFamily="18" charset="0"/>
              </a:rPr>
              <a:t>Các</a:t>
            </a:r>
            <a:r>
              <a:rPr lang="en-SG" altLang="en-US" sz="2400" dirty="0">
                <a:solidFill>
                  <a:srgbClr val="002060"/>
                </a:solidFill>
                <a:latin typeface="Times New Roman" panose="02020603050405020304" pitchFamily="18" charset="0"/>
                <a:cs typeface="Times New Roman" panose="02020603050405020304" pitchFamily="18" charset="0"/>
              </a:rPr>
              <a:t> </a:t>
            </a:r>
            <a:r>
              <a:rPr lang="en-SG" altLang="en-US" sz="2400" dirty="0" err="1">
                <a:solidFill>
                  <a:srgbClr val="002060"/>
                </a:solidFill>
                <a:latin typeface="Times New Roman" panose="02020603050405020304" pitchFamily="18" charset="0"/>
                <a:cs typeface="Times New Roman" panose="02020603050405020304" pitchFamily="18" charset="0"/>
              </a:rPr>
              <a:t>dạng</a:t>
            </a:r>
            <a:r>
              <a:rPr lang="en-SG" altLang="en-US" sz="2400" dirty="0">
                <a:solidFill>
                  <a:srgbClr val="002060"/>
                </a:solidFill>
                <a:latin typeface="Times New Roman" panose="02020603050405020304" pitchFamily="18" charset="0"/>
                <a:cs typeface="Times New Roman" panose="02020603050405020304" pitchFamily="18" charset="0"/>
              </a:rPr>
              <a:t> </a:t>
            </a:r>
            <a:r>
              <a:rPr lang="en-SG" altLang="en-US" sz="2400" dirty="0" err="1">
                <a:solidFill>
                  <a:srgbClr val="002060"/>
                </a:solidFill>
                <a:latin typeface="Times New Roman" panose="02020603050405020304" pitchFamily="18" charset="0"/>
                <a:cs typeface="Times New Roman" panose="02020603050405020304" pitchFamily="18" charset="0"/>
              </a:rPr>
              <a:t>năng</a:t>
            </a:r>
            <a:r>
              <a:rPr lang="en-SG" altLang="en-US" sz="2400" dirty="0">
                <a:solidFill>
                  <a:srgbClr val="002060"/>
                </a:solidFill>
                <a:latin typeface="Times New Roman" panose="02020603050405020304" pitchFamily="18" charset="0"/>
                <a:cs typeface="Times New Roman" panose="02020603050405020304" pitchFamily="18" charset="0"/>
              </a:rPr>
              <a:t> </a:t>
            </a:r>
            <a:r>
              <a:rPr lang="en-SG" altLang="en-US" sz="2400" dirty="0" err="1">
                <a:solidFill>
                  <a:srgbClr val="002060"/>
                </a:solidFill>
                <a:latin typeface="Times New Roman" panose="02020603050405020304" pitchFamily="18" charset="0"/>
                <a:cs typeface="Times New Roman" panose="02020603050405020304" pitchFamily="18" charset="0"/>
              </a:rPr>
              <a:t>lượng</a:t>
            </a:r>
            <a:r>
              <a:rPr lang="en-SG" altLang="en-US" sz="2400" dirty="0">
                <a:solidFill>
                  <a:srgbClr val="002060"/>
                </a:solidFill>
                <a:latin typeface="Times New Roman" panose="02020603050405020304" pitchFamily="18" charset="0"/>
                <a:cs typeface="Times New Roman" panose="02020603050405020304" pitchFamily="18" charset="0"/>
              </a:rPr>
              <a:t> </a:t>
            </a:r>
            <a:r>
              <a:rPr lang="en-SG" altLang="en-US" sz="2400" dirty="0" err="1">
                <a:solidFill>
                  <a:srgbClr val="002060"/>
                </a:solidFill>
                <a:latin typeface="Times New Roman" panose="02020603050405020304" pitchFamily="18" charset="0"/>
                <a:cs typeface="Times New Roman" panose="02020603050405020304" pitchFamily="18" charset="0"/>
              </a:rPr>
              <a:t>khác</a:t>
            </a:r>
            <a:r>
              <a:rPr lang="en-SG"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002060"/>
                </a:solidFill>
                <a:latin typeface="Times New Roman" panose="02020603050405020304" pitchFamily="18" charset="0"/>
                <a:cs typeface="Times New Roman" panose="02020603050405020304" pitchFamily="18" charset="0"/>
              </a:rPr>
              <a:t>cuối cũng đều chuyển thành nhiệt năng và t</a:t>
            </a:r>
            <a:r>
              <a:rPr lang="en-US" altLang="en-US" sz="2400" dirty="0" err="1">
                <a:solidFill>
                  <a:srgbClr val="002060"/>
                </a:solidFill>
                <a:latin typeface="Times New Roman" panose="02020603050405020304" pitchFamily="18" charset="0"/>
                <a:cs typeface="Times New Roman" panose="02020603050405020304" pitchFamily="18" charset="0"/>
              </a:rPr>
              <a:t>ỏa</a:t>
            </a:r>
            <a:r>
              <a:rPr lang="en-US" altLang="en-US" sz="2400" dirty="0">
                <a:solidFill>
                  <a:srgbClr val="002060"/>
                </a:solidFill>
                <a:latin typeface="Times New Roman" panose="02020603050405020304" pitchFamily="18" charset="0"/>
                <a:cs typeface="Times New Roman" panose="02020603050405020304" pitchFamily="18" charset="0"/>
              </a:rPr>
              <a:t> </a:t>
            </a:r>
            <a:r>
              <a:rPr lang="vi-VN" altLang="en-US" sz="2400" dirty="0">
                <a:solidFill>
                  <a:srgbClr val="002060"/>
                </a:solidFill>
                <a:latin typeface="Times New Roman" panose="02020603050405020304" pitchFamily="18" charset="0"/>
                <a:cs typeface="Times New Roman" panose="02020603050405020304" pitchFamily="18" charset="0"/>
              </a:rPr>
              <a:t>vào môi trường. </a:t>
            </a:r>
            <a:endParaRPr lang="en-US" altLang="en-US" sz="2400" dirty="0">
              <a:solidFill>
                <a:srgbClr val="002060"/>
              </a:solidFill>
              <a:latin typeface="Arial" panose="020B0604020202020204" pitchFamily="34" charset="0"/>
            </a:endParaRPr>
          </a:p>
        </p:txBody>
      </p:sp>
      <p:pic>
        <p:nvPicPr>
          <p:cNvPr id="22" name="Picture 21"/>
          <p:cNvPicPr>
            <a:picLocks noChangeAspect="1"/>
          </p:cNvPicPr>
          <p:nvPr/>
        </p:nvPicPr>
        <p:blipFill rotWithShape="1">
          <a:blip r:embed="rId3"/>
          <a:srcRect t="10413"/>
          <a:stretch/>
        </p:blipFill>
        <p:spPr>
          <a:xfrm>
            <a:off x="4680606" y="409189"/>
            <a:ext cx="860973" cy="577167"/>
          </a:xfrm>
          <a:prstGeom prst="rect">
            <a:avLst/>
          </a:prstGeom>
        </p:spPr>
      </p:pic>
    </p:spTree>
    <p:extLst>
      <p:ext uri="{BB962C8B-B14F-4D97-AF65-F5344CB8AC3E}">
        <p14:creationId xmlns:p14="http://schemas.microsoft.com/office/powerpoint/2010/main" val="28249579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xEl>
                                              <p:pRg st="1" end="1"/>
                                            </p:txEl>
                                          </p:spTgt>
                                        </p:tgtEl>
                                        <p:attrNameLst>
                                          <p:attrName>style.visibility</p:attrName>
                                        </p:attrNameLst>
                                      </p:cBhvr>
                                      <p:to>
                                        <p:strVal val="visible"/>
                                      </p:to>
                                    </p:set>
                                    <p:animEffect transition="in" filter="fade">
                                      <p:cBhvr>
                                        <p:cTn id="21" dur="500"/>
                                        <p:tgtEl>
                                          <p:spTgt spid="30">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xEl>
                                              <p:pRg st="2" end="2"/>
                                            </p:txEl>
                                          </p:spTgt>
                                        </p:tgtEl>
                                        <p:attrNameLst>
                                          <p:attrName>style.visibility</p:attrName>
                                        </p:attrNameLst>
                                      </p:cBhvr>
                                      <p:to>
                                        <p:strVal val="visible"/>
                                      </p:to>
                                    </p:set>
                                    <p:animEffect transition="in" filter="fade">
                                      <p:cBhvr>
                                        <p:cTn id="24" dur="500"/>
                                        <p:tgtEl>
                                          <p:spTgt spid="30">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
                                            <p:txEl>
                                              <p:pRg st="4" end="4"/>
                                            </p:txEl>
                                          </p:spTgt>
                                        </p:tgtEl>
                                        <p:attrNameLst>
                                          <p:attrName>style.visibility</p:attrName>
                                        </p:attrNameLst>
                                      </p:cBhvr>
                                      <p:to>
                                        <p:strVal val="visible"/>
                                      </p:to>
                                    </p:set>
                                    <p:animEffect transition="in" filter="fade">
                                      <p:cBhvr>
                                        <p:cTn id="32" dur="500"/>
                                        <p:tgtEl>
                                          <p:spTgt spid="3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xEl>
                                              <p:pRg st="6" end="6"/>
                                            </p:txEl>
                                          </p:spTgt>
                                        </p:tgtEl>
                                        <p:attrNameLst>
                                          <p:attrName>style.visibility</p:attrName>
                                        </p:attrNameLst>
                                      </p:cBhvr>
                                      <p:to>
                                        <p:strVal val="visible"/>
                                      </p:to>
                                    </p:set>
                                    <p:animEffect transition="in" filter="fade">
                                      <p:cBhvr>
                                        <p:cTn id="37" dur="500"/>
                                        <p:tgtEl>
                                          <p:spTgt spid="30">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
                                            <p:txEl>
                                              <p:pRg st="7" end="7"/>
                                            </p:txEl>
                                          </p:spTgt>
                                        </p:tgtEl>
                                        <p:attrNameLst>
                                          <p:attrName>style.visibility</p:attrName>
                                        </p:attrNameLst>
                                      </p:cBhvr>
                                      <p:to>
                                        <p:strVal val="visible"/>
                                      </p:to>
                                    </p:set>
                                    <p:animEffect transition="in" filter="fade">
                                      <p:cBhvr>
                                        <p:cTn id="48" dur="500"/>
                                        <p:tgtEl>
                                          <p:spTgt spid="30">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99+ Hình nền Slide chuyên nghiệp">
            <a:extLst>
              <a:ext uri="{FF2B5EF4-FFF2-40B4-BE49-F238E27FC236}">
                <a16:creationId xmlns:a16="http://schemas.microsoft.com/office/drawing/2014/main" id="{AB77806C-27E9-3FEA-0113-7DC224897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7" y="0"/>
            <a:ext cx="12048903" cy="67791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97006" y="2358534"/>
            <a:ext cx="9228954" cy="1569660"/>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IV. </a:t>
            </a:r>
            <a:r>
              <a:rPr lang="vi-VN" sz="3200" b="1" dirty="0">
                <a:latin typeface="Times New Roman" panose="02020603050405020304" pitchFamily="18" charset="0"/>
                <a:cs typeface="Times New Roman" panose="02020603050405020304" pitchFamily="18" charset="0"/>
              </a:rPr>
              <a:t>MỐI QUAN HỆ GIỮA TRAO ĐỔI CHẤT VÀ CHUYỂN HÓA NĂNG LƯỢNG Ở CẤP TẾ BÀO VÀ CƠ THỂ.</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4051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03817675"/>
              </p:ext>
            </p:extLst>
          </p:nvPr>
        </p:nvGraphicFramePr>
        <p:xfrm>
          <a:off x="331074" y="1355834"/>
          <a:ext cx="11398470" cy="5240862"/>
        </p:xfrm>
        <a:graphic>
          <a:graphicData uri="http://schemas.openxmlformats.org/drawingml/2006/table">
            <a:tbl>
              <a:tblPr firstRow="1" firstCol="1" bandRow="1">
                <a:tableStyleId>{5C22544A-7EE6-4342-B048-85BDC9FD1C3A}</a:tableStyleId>
              </a:tblPr>
              <a:tblGrid>
                <a:gridCol w="1671146">
                  <a:extLst>
                    <a:ext uri="{9D8B030D-6E8A-4147-A177-3AD203B41FA5}">
                      <a16:colId xmlns:a16="http://schemas.microsoft.com/office/drawing/2014/main" val="594517094"/>
                    </a:ext>
                  </a:extLst>
                </a:gridCol>
                <a:gridCol w="4288220">
                  <a:extLst>
                    <a:ext uri="{9D8B030D-6E8A-4147-A177-3AD203B41FA5}">
                      <a16:colId xmlns:a16="http://schemas.microsoft.com/office/drawing/2014/main" val="1330599818"/>
                    </a:ext>
                  </a:extLst>
                </a:gridCol>
                <a:gridCol w="5439104">
                  <a:extLst>
                    <a:ext uri="{9D8B030D-6E8A-4147-A177-3AD203B41FA5}">
                      <a16:colId xmlns:a16="http://schemas.microsoft.com/office/drawing/2014/main" val="3913426068"/>
                    </a:ext>
                  </a:extLst>
                </a:gridCol>
              </a:tblGrid>
              <a:tr h="579064">
                <a:tc>
                  <a:txBody>
                    <a:bodyPr/>
                    <a:lstStyle/>
                    <a:p>
                      <a:pPr algn="ctr">
                        <a:lnSpc>
                          <a:spcPct val="130000"/>
                        </a:lnSpc>
                        <a:spcAft>
                          <a:spcPts val="0"/>
                        </a:spcAft>
                      </a:pPr>
                      <a:r>
                        <a:rPr lang="en-US" sz="2800" dirty="0">
                          <a:solidFill>
                            <a:srgbClr val="002060"/>
                          </a:solidFill>
                          <a:effectLst/>
                        </a:rPr>
                        <a:t> </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30000"/>
                        </a:lnSpc>
                        <a:spcAft>
                          <a:spcPts val="0"/>
                        </a:spcAft>
                      </a:pPr>
                      <a:r>
                        <a:rPr lang="en-US" sz="2800" dirty="0" err="1">
                          <a:solidFill>
                            <a:srgbClr val="002060"/>
                          </a:solidFill>
                          <a:effectLst/>
                        </a:rPr>
                        <a:t>Thực</a:t>
                      </a:r>
                      <a:r>
                        <a:rPr lang="en-US" sz="2800" dirty="0">
                          <a:solidFill>
                            <a:srgbClr val="002060"/>
                          </a:solidFill>
                          <a:effectLst/>
                        </a:rPr>
                        <a:t> </a:t>
                      </a:r>
                      <a:r>
                        <a:rPr lang="en-US" sz="2800" dirty="0" err="1">
                          <a:solidFill>
                            <a:srgbClr val="002060"/>
                          </a:solidFill>
                          <a:effectLst/>
                        </a:rPr>
                        <a:t>vật</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30000"/>
                        </a:lnSpc>
                        <a:spcAft>
                          <a:spcPts val="0"/>
                        </a:spcAft>
                      </a:pPr>
                      <a:r>
                        <a:rPr lang="en-US" sz="2800" dirty="0" err="1">
                          <a:solidFill>
                            <a:srgbClr val="002060"/>
                          </a:solidFill>
                          <a:effectLst/>
                        </a:rPr>
                        <a:t>Động</a:t>
                      </a:r>
                      <a:r>
                        <a:rPr lang="en-US" sz="2800" dirty="0">
                          <a:solidFill>
                            <a:srgbClr val="002060"/>
                          </a:solidFill>
                          <a:effectLst/>
                        </a:rPr>
                        <a:t> </a:t>
                      </a:r>
                      <a:r>
                        <a:rPr lang="en-US" sz="2800" dirty="0" err="1">
                          <a:solidFill>
                            <a:srgbClr val="002060"/>
                          </a:solidFill>
                          <a:effectLst/>
                        </a:rPr>
                        <a:t>vật</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121370713"/>
                  </a:ext>
                </a:extLst>
              </a:tr>
              <a:tr h="1061579">
                <a:tc>
                  <a:txBody>
                    <a:bodyPr/>
                    <a:lstStyle/>
                    <a:p>
                      <a:pPr algn="ctr">
                        <a:lnSpc>
                          <a:spcPct val="130000"/>
                        </a:lnSpc>
                        <a:spcAft>
                          <a:spcPts val="0"/>
                        </a:spcAft>
                      </a:pPr>
                      <a:r>
                        <a:rPr lang="en-US" sz="2800" dirty="0" err="1">
                          <a:solidFill>
                            <a:srgbClr val="002060"/>
                          </a:solidFill>
                          <a:effectLst/>
                        </a:rPr>
                        <a:t>Các</a:t>
                      </a:r>
                      <a:r>
                        <a:rPr lang="en-US" sz="2800" dirty="0">
                          <a:solidFill>
                            <a:srgbClr val="002060"/>
                          </a:solidFill>
                          <a:effectLst/>
                        </a:rPr>
                        <a:t> </a:t>
                      </a:r>
                      <a:r>
                        <a:rPr lang="en-US" sz="2800" dirty="0" err="1">
                          <a:solidFill>
                            <a:srgbClr val="002060"/>
                          </a:solidFill>
                          <a:effectLst/>
                        </a:rPr>
                        <a:t>chất</a:t>
                      </a:r>
                      <a:r>
                        <a:rPr lang="en-US" sz="2800" dirty="0">
                          <a:solidFill>
                            <a:srgbClr val="002060"/>
                          </a:solidFill>
                          <a:effectLst/>
                        </a:rPr>
                        <a:t> </a:t>
                      </a:r>
                      <a:r>
                        <a:rPr lang="en-US" sz="2800" dirty="0" err="1">
                          <a:solidFill>
                            <a:srgbClr val="002060"/>
                          </a:solidFill>
                          <a:effectLst/>
                        </a:rPr>
                        <a:t>lấy</a:t>
                      </a:r>
                      <a:r>
                        <a:rPr lang="en-US" sz="2800" dirty="0">
                          <a:solidFill>
                            <a:srgbClr val="002060"/>
                          </a:solidFill>
                          <a:effectLst/>
                        </a:rPr>
                        <a:t> </a:t>
                      </a:r>
                      <a:r>
                        <a:rPr lang="en-US" sz="2800" dirty="0" err="1">
                          <a:solidFill>
                            <a:srgbClr val="002060"/>
                          </a:solidFill>
                          <a:effectLst/>
                        </a:rPr>
                        <a:t>vào</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30000"/>
                        </a:lnSpc>
                        <a:spcAft>
                          <a:spcPts val="0"/>
                        </a:spcAft>
                      </a:pP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30000"/>
                        </a:lnSpc>
                        <a:spcAft>
                          <a:spcPts val="0"/>
                        </a:spcAft>
                      </a:pP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259390610"/>
                  </a:ext>
                </a:extLst>
              </a:tr>
              <a:tr h="1061579">
                <a:tc>
                  <a:txBody>
                    <a:bodyPr/>
                    <a:lstStyle/>
                    <a:p>
                      <a:pPr algn="ctr">
                        <a:lnSpc>
                          <a:spcPct val="130000"/>
                        </a:lnSpc>
                        <a:spcAft>
                          <a:spcPts val="0"/>
                        </a:spcAft>
                      </a:pPr>
                      <a:r>
                        <a:rPr lang="en-US" sz="2800" dirty="0" err="1">
                          <a:solidFill>
                            <a:srgbClr val="002060"/>
                          </a:solidFill>
                          <a:effectLst/>
                        </a:rPr>
                        <a:t>Các</a:t>
                      </a:r>
                      <a:r>
                        <a:rPr lang="en-US" sz="2800" dirty="0">
                          <a:solidFill>
                            <a:srgbClr val="002060"/>
                          </a:solidFill>
                          <a:effectLst/>
                        </a:rPr>
                        <a:t> </a:t>
                      </a:r>
                      <a:r>
                        <a:rPr lang="en-US" sz="2800" dirty="0" err="1">
                          <a:solidFill>
                            <a:srgbClr val="002060"/>
                          </a:solidFill>
                          <a:effectLst/>
                        </a:rPr>
                        <a:t>chất</a:t>
                      </a:r>
                      <a:r>
                        <a:rPr lang="en-US" sz="2800" dirty="0">
                          <a:solidFill>
                            <a:srgbClr val="002060"/>
                          </a:solidFill>
                          <a:effectLst/>
                        </a:rPr>
                        <a:t> </a:t>
                      </a:r>
                      <a:r>
                        <a:rPr lang="en-US" sz="2800" dirty="0" err="1">
                          <a:solidFill>
                            <a:srgbClr val="002060"/>
                          </a:solidFill>
                          <a:effectLst/>
                        </a:rPr>
                        <a:t>thải</a:t>
                      </a:r>
                      <a:r>
                        <a:rPr lang="en-US" sz="2800" dirty="0">
                          <a:solidFill>
                            <a:srgbClr val="002060"/>
                          </a:solidFill>
                          <a:effectLst/>
                        </a:rPr>
                        <a:t> </a:t>
                      </a:r>
                      <a:r>
                        <a:rPr lang="en-US" sz="2800" dirty="0" err="1">
                          <a:solidFill>
                            <a:srgbClr val="002060"/>
                          </a:solidFill>
                          <a:effectLst/>
                        </a:rPr>
                        <a:t>ra</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algn="ctr">
                        <a:lnSpc>
                          <a:spcPct val="130000"/>
                        </a:lnSpc>
                        <a:spcAft>
                          <a:spcPts val="0"/>
                        </a:spcAft>
                      </a:pP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algn="ctr">
                        <a:lnSpc>
                          <a:spcPct val="130000"/>
                        </a:lnSpc>
                        <a:spcAft>
                          <a:spcPts val="0"/>
                        </a:spcAft>
                      </a:pP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4277877448"/>
                  </a:ext>
                </a:extLst>
              </a:tr>
              <a:tr h="2537976">
                <a:tc gridSpan="3">
                  <a:txBody>
                    <a:bodyPr/>
                    <a:lstStyle/>
                    <a:p>
                      <a:pPr algn="ctr">
                        <a:lnSpc>
                          <a:spcPct val="130000"/>
                        </a:lnSpc>
                        <a:spcAft>
                          <a:spcPts val="0"/>
                        </a:spcAft>
                      </a:pPr>
                      <a:r>
                        <a:rPr lang="en-US" sz="2800" dirty="0" err="1">
                          <a:solidFill>
                            <a:srgbClr val="002060"/>
                          </a:solidFill>
                          <a:effectLst/>
                        </a:rPr>
                        <a:t>Mối</a:t>
                      </a:r>
                      <a:r>
                        <a:rPr lang="en-US" sz="2800" dirty="0">
                          <a:solidFill>
                            <a:srgbClr val="002060"/>
                          </a:solidFill>
                          <a:effectLst/>
                        </a:rPr>
                        <a:t> </a:t>
                      </a:r>
                      <a:r>
                        <a:rPr lang="en-US" sz="2800" dirty="0" err="1">
                          <a:solidFill>
                            <a:srgbClr val="002060"/>
                          </a:solidFill>
                          <a:effectLst/>
                        </a:rPr>
                        <a:t>quan</a:t>
                      </a:r>
                      <a:r>
                        <a:rPr lang="en-US" sz="2800" dirty="0">
                          <a:solidFill>
                            <a:srgbClr val="002060"/>
                          </a:solidFill>
                          <a:effectLst/>
                        </a:rPr>
                        <a:t> </a:t>
                      </a:r>
                      <a:r>
                        <a:rPr lang="en-US" sz="2800" dirty="0" err="1">
                          <a:solidFill>
                            <a:srgbClr val="002060"/>
                          </a:solidFill>
                          <a:effectLst/>
                        </a:rPr>
                        <a:t>hệ</a:t>
                      </a:r>
                      <a:r>
                        <a:rPr lang="en-US" sz="2800" dirty="0">
                          <a:solidFill>
                            <a:srgbClr val="002060"/>
                          </a:solidFill>
                          <a:effectLst/>
                        </a:rPr>
                        <a:t> </a:t>
                      </a:r>
                      <a:r>
                        <a:rPr lang="en-US" sz="2800" dirty="0" err="1">
                          <a:solidFill>
                            <a:srgbClr val="002060"/>
                          </a:solidFill>
                          <a:effectLst/>
                        </a:rPr>
                        <a:t>giữa</a:t>
                      </a:r>
                      <a:r>
                        <a:rPr lang="en-US" sz="2800" dirty="0">
                          <a:solidFill>
                            <a:srgbClr val="002060"/>
                          </a:solidFill>
                          <a:effectLst/>
                        </a:rPr>
                        <a:t> </a:t>
                      </a:r>
                      <a:r>
                        <a:rPr lang="en-US" sz="2800" dirty="0" err="1">
                          <a:solidFill>
                            <a:srgbClr val="002060"/>
                          </a:solidFill>
                          <a:effectLst/>
                        </a:rPr>
                        <a:t>trao</a:t>
                      </a:r>
                      <a:r>
                        <a:rPr lang="en-US" sz="2800" dirty="0">
                          <a:solidFill>
                            <a:srgbClr val="002060"/>
                          </a:solidFill>
                          <a:effectLst/>
                        </a:rPr>
                        <a:t> </a:t>
                      </a:r>
                      <a:r>
                        <a:rPr lang="en-US" sz="2800" dirty="0" err="1">
                          <a:solidFill>
                            <a:srgbClr val="002060"/>
                          </a:solidFill>
                          <a:effectLst/>
                        </a:rPr>
                        <a:t>đổi</a:t>
                      </a:r>
                      <a:r>
                        <a:rPr lang="en-US" sz="2800" dirty="0">
                          <a:solidFill>
                            <a:srgbClr val="002060"/>
                          </a:solidFill>
                          <a:effectLst/>
                        </a:rPr>
                        <a:t> </a:t>
                      </a:r>
                      <a:r>
                        <a:rPr lang="en-US" sz="2800" dirty="0" err="1">
                          <a:solidFill>
                            <a:srgbClr val="002060"/>
                          </a:solidFill>
                          <a:effectLst/>
                        </a:rPr>
                        <a:t>chất</a:t>
                      </a:r>
                      <a:r>
                        <a:rPr lang="en-US" sz="2800" dirty="0">
                          <a:solidFill>
                            <a:srgbClr val="002060"/>
                          </a:solidFill>
                          <a:effectLst/>
                        </a:rPr>
                        <a:t> </a:t>
                      </a:r>
                      <a:r>
                        <a:rPr lang="en-US" sz="2800" dirty="0" err="1">
                          <a:solidFill>
                            <a:srgbClr val="002060"/>
                          </a:solidFill>
                          <a:effectLst/>
                        </a:rPr>
                        <a:t>và</a:t>
                      </a:r>
                      <a:r>
                        <a:rPr lang="en-US" sz="2800" dirty="0">
                          <a:solidFill>
                            <a:srgbClr val="002060"/>
                          </a:solidFill>
                          <a:effectLst/>
                        </a:rPr>
                        <a:t> </a:t>
                      </a:r>
                      <a:r>
                        <a:rPr lang="en-US" sz="2800" dirty="0" err="1">
                          <a:solidFill>
                            <a:srgbClr val="002060"/>
                          </a:solidFill>
                          <a:effectLst/>
                        </a:rPr>
                        <a:t>chuyển</a:t>
                      </a:r>
                      <a:r>
                        <a:rPr lang="en-US" sz="2800" dirty="0">
                          <a:solidFill>
                            <a:srgbClr val="002060"/>
                          </a:solidFill>
                          <a:effectLst/>
                        </a:rPr>
                        <a:t> </a:t>
                      </a:r>
                      <a:r>
                        <a:rPr lang="en-US" sz="2800" dirty="0" err="1">
                          <a:solidFill>
                            <a:srgbClr val="002060"/>
                          </a:solidFill>
                          <a:effectLst/>
                        </a:rPr>
                        <a:t>hóa</a:t>
                      </a:r>
                      <a:r>
                        <a:rPr lang="en-US" sz="2800" dirty="0">
                          <a:solidFill>
                            <a:srgbClr val="002060"/>
                          </a:solidFill>
                          <a:effectLst/>
                        </a:rPr>
                        <a:t> </a:t>
                      </a:r>
                      <a:r>
                        <a:rPr lang="en-US" sz="2800" dirty="0" err="1">
                          <a:solidFill>
                            <a:srgbClr val="002060"/>
                          </a:solidFill>
                          <a:effectLst/>
                        </a:rPr>
                        <a:t>năng</a:t>
                      </a:r>
                      <a:r>
                        <a:rPr lang="en-US" sz="2800" dirty="0">
                          <a:solidFill>
                            <a:srgbClr val="002060"/>
                          </a:solidFill>
                          <a:effectLst/>
                        </a:rPr>
                        <a:t> </a:t>
                      </a:r>
                      <a:r>
                        <a:rPr lang="en-US" sz="2800" dirty="0" err="1">
                          <a:solidFill>
                            <a:srgbClr val="002060"/>
                          </a:solidFill>
                          <a:effectLst/>
                        </a:rPr>
                        <a:t>lượng</a:t>
                      </a:r>
                      <a:r>
                        <a:rPr lang="en-US" sz="2800" dirty="0">
                          <a:solidFill>
                            <a:srgbClr val="002060"/>
                          </a:solidFill>
                          <a:effectLst/>
                        </a:rPr>
                        <a:t>:</a:t>
                      </a:r>
                    </a:p>
                    <a:p>
                      <a:pPr algn="ctr">
                        <a:lnSpc>
                          <a:spcPct val="130000"/>
                        </a:lnSpc>
                        <a:spcAft>
                          <a:spcPts val="0"/>
                        </a:spcAft>
                      </a:pPr>
                      <a:endParaRPr lang="en-US" sz="2800" dirty="0">
                        <a:solidFill>
                          <a:srgbClr val="002060"/>
                        </a:solidFill>
                        <a:effectLst/>
                      </a:endParaRPr>
                    </a:p>
                    <a:p>
                      <a:pPr algn="ctr">
                        <a:lnSpc>
                          <a:spcPct val="130000"/>
                        </a:lnSpc>
                        <a:spcAft>
                          <a:spcPts val="0"/>
                        </a:spcAft>
                      </a:pPr>
                      <a:endParaRPr lang="en-US" sz="2800" dirty="0">
                        <a:solidFill>
                          <a:srgbClr val="002060"/>
                        </a:solidFill>
                        <a:effectLst/>
                      </a:endParaRPr>
                    </a:p>
                    <a:p>
                      <a:pPr algn="ctr">
                        <a:lnSpc>
                          <a:spcPct val="130000"/>
                        </a:lnSpc>
                        <a:spcAft>
                          <a:spcPts val="0"/>
                        </a:spcAft>
                      </a:pPr>
                      <a:endParaRPr lang="en-US" sz="2800" dirty="0">
                        <a:solidFill>
                          <a:srgbClr val="002060"/>
                        </a:solidFill>
                        <a:effectLst/>
                      </a:endParaRPr>
                    </a:p>
                  </a:txBody>
                  <a:tcPr marL="68580" marR="68580" marT="0" marB="0">
                    <a:solidFill>
                      <a:schemeClr val="accent2">
                        <a:lumMod val="40000"/>
                        <a:lumOff val="60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28754730"/>
                  </a:ext>
                </a:extLst>
              </a:tr>
            </a:tbl>
          </a:graphicData>
        </a:graphic>
      </p:graphicFrame>
      <p:pic>
        <p:nvPicPr>
          <p:cNvPr id="3"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51446" y="-18126"/>
            <a:ext cx="2478098" cy="1214283"/>
          </a:xfrm>
          <a:prstGeom prst="rect">
            <a:avLst/>
          </a:prstGeom>
        </p:spPr>
      </p:pic>
      <p:sp>
        <p:nvSpPr>
          <p:cNvPr id="5" name="TextBox 4"/>
          <p:cNvSpPr txBox="1"/>
          <p:nvPr/>
        </p:nvSpPr>
        <p:spPr>
          <a:xfrm>
            <a:off x="2522483" y="173516"/>
            <a:ext cx="5300717" cy="830997"/>
          </a:xfrm>
          <a:prstGeom prst="rect">
            <a:avLst/>
          </a:prstGeom>
          <a:solidFill>
            <a:schemeClr val="accent2"/>
          </a:solidFill>
        </p:spPr>
        <p:txBody>
          <a:bodyPr wrap="square" rtlCol="0">
            <a:spAutoFit/>
          </a:bodyPr>
          <a:lstStyle/>
          <a:p>
            <a:pPr algn="ctr"/>
            <a:r>
              <a:rPr lang="en-US" sz="2400" b="1" dirty="0" err="1"/>
              <a:t>Nghiên</a:t>
            </a:r>
            <a:r>
              <a:rPr lang="en-US" sz="2400" b="1" dirty="0"/>
              <a:t> </a:t>
            </a:r>
            <a:r>
              <a:rPr lang="en-US" sz="2400" b="1" dirty="0" err="1"/>
              <a:t>cứu</a:t>
            </a:r>
            <a:r>
              <a:rPr lang="en-US" sz="2400" b="1" dirty="0"/>
              <a:t> </a:t>
            </a:r>
            <a:r>
              <a:rPr lang="en-US" sz="2400" b="1" dirty="0" err="1"/>
              <a:t>hình</a:t>
            </a:r>
            <a:r>
              <a:rPr lang="en-US" sz="2400" b="1" dirty="0"/>
              <a:t> 1. 2 </a:t>
            </a:r>
            <a:r>
              <a:rPr lang="en-US" sz="2400" b="1" dirty="0" err="1"/>
              <a:t>và</a:t>
            </a:r>
            <a:r>
              <a:rPr lang="en-US" sz="2400" b="1" dirty="0"/>
              <a:t> </a:t>
            </a:r>
            <a:r>
              <a:rPr lang="en-US" sz="2400" b="1" dirty="0" err="1"/>
              <a:t>mục</a:t>
            </a:r>
            <a:r>
              <a:rPr lang="en-US" sz="2400" b="1" dirty="0"/>
              <a:t> IV </a:t>
            </a:r>
            <a:r>
              <a:rPr lang="en-US" sz="2400" b="1" dirty="0" err="1"/>
              <a:t>sgk</a:t>
            </a:r>
            <a:r>
              <a:rPr lang="en-US" sz="2400" b="1" dirty="0"/>
              <a:t> </a:t>
            </a:r>
            <a:r>
              <a:rPr lang="en-US" sz="2400" b="1" dirty="0" err="1"/>
              <a:t>trang</a:t>
            </a:r>
            <a:r>
              <a:rPr lang="en-US" sz="2400" b="1" dirty="0"/>
              <a:t> 7 ( 3’), </a:t>
            </a:r>
            <a:r>
              <a:rPr lang="en-US" sz="2400" b="1" dirty="0" err="1"/>
              <a:t>hoàn</a:t>
            </a:r>
            <a:r>
              <a:rPr lang="en-US" sz="2400" b="1" dirty="0"/>
              <a:t> </a:t>
            </a:r>
            <a:r>
              <a:rPr lang="en-US" sz="2400" b="1" dirty="0" err="1"/>
              <a:t>thành</a:t>
            </a:r>
            <a:r>
              <a:rPr lang="en-US" sz="2400" b="1" dirty="0"/>
              <a:t> </a:t>
            </a:r>
            <a:r>
              <a:rPr lang="en-US" sz="2400" b="1" dirty="0" err="1"/>
              <a:t>nội</a:t>
            </a:r>
            <a:r>
              <a:rPr lang="en-US" sz="2400" b="1" dirty="0"/>
              <a:t> dung </a:t>
            </a:r>
            <a:r>
              <a:rPr lang="en-US" sz="2400" b="1" dirty="0" err="1"/>
              <a:t>sau</a:t>
            </a:r>
            <a:r>
              <a:rPr lang="en-US" sz="2400" b="1" dirty="0"/>
              <a:t>:</a:t>
            </a:r>
          </a:p>
        </p:txBody>
      </p:sp>
    </p:spTree>
    <p:extLst>
      <p:ext uri="{BB962C8B-B14F-4D97-AF65-F5344CB8AC3E}">
        <p14:creationId xmlns:p14="http://schemas.microsoft.com/office/powerpoint/2010/main" val="40495828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13687115"/>
              </p:ext>
            </p:extLst>
          </p:nvPr>
        </p:nvGraphicFramePr>
        <p:xfrm>
          <a:off x="0" y="173414"/>
          <a:ext cx="12013324" cy="6238737"/>
        </p:xfrm>
        <a:graphic>
          <a:graphicData uri="http://schemas.openxmlformats.org/drawingml/2006/table">
            <a:tbl>
              <a:tblPr firstRow="1" firstCol="1" bandRow="1">
                <a:tableStyleId>{5C22544A-7EE6-4342-B048-85BDC9FD1C3A}</a:tableStyleId>
              </a:tblPr>
              <a:tblGrid>
                <a:gridCol w="3042745">
                  <a:extLst>
                    <a:ext uri="{9D8B030D-6E8A-4147-A177-3AD203B41FA5}">
                      <a16:colId xmlns:a16="http://schemas.microsoft.com/office/drawing/2014/main" val="594517094"/>
                    </a:ext>
                  </a:extLst>
                </a:gridCol>
                <a:gridCol w="4414345">
                  <a:extLst>
                    <a:ext uri="{9D8B030D-6E8A-4147-A177-3AD203B41FA5}">
                      <a16:colId xmlns:a16="http://schemas.microsoft.com/office/drawing/2014/main" val="1330599818"/>
                    </a:ext>
                  </a:extLst>
                </a:gridCol>
                <a:gridCol w="4556234">
                  <a:extLst>
                    <a:ext uri="{9D8B030D-6E8A-4147-A177-3AD203B41FA5}">
                      <a16:colId xmlns:a16="http://schemas.microsoft.com/office/drawing/2014/main" val="3913426068"/>
                    </a:ext>
                  </a:extLst>
                </a:gridCol>
              </a:tblGrid>
              <a:tr h="813235">
                <a:tc>
                  <a:txBody>
                    <a:bodyPr/>
                    <a:lstStyle/>
                    <a:p>
                      <a:pPr algn="ctr">
                        <a:lnSpc>
                          <a:spcPct val="130000"/>
                        </a:lnSpc>
                        <a:spcAft>
                          <a:spcPts val="0"/>
                        </a:spcAft>
                      </a:pPr>
                      <a:r>
                        <a:rPr lang="en-US" sz="2800" dirty="0">
                          <a:solidFill>
                            <a:srgbClr val="002060"/>
                          </a:solidFill>
                          <a:effectLst/>
                        </a:rPr>
                        <a:t> </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30000"/>
                        </a:lnSpc>
                        <a:spcAft>
                          <a:spcPts val="0"/>
                        </a:spcAft>
                      </a:pPr>
                      <a:r>
                        <a:rPr lang="en-US" sz="2800" dirty="0" err="1">
                          <a:solidFill>
                            <a:srgbClr val="002060"/>
                          </a:solidFill>
                          <a:effectLst/>
                        </a:rPr>
                        <a:t>Thực</a:t>
                      </a:r>
                      <a:r>
                        <a:rPr lang="en-US" sz="2800" dirty="0">
                          <a:solidFill>
                            <a:srgbClr val="002060"/>
                          </a:solidFill>
                          <a:effectLst/>
                        </a:rPr>
                        <a:t> </a:t>
                      </a:r>
                      <a:r>
                        <a:rPr lang="en-US" sz="2800" dirty="0" err="1">
                          <a:solidFill>
                            <a:srgbClr val="002060"/>
                          </a:solidFill>
                          <a:effectLst/>
                        </a:rPr>
                        <a:t>vật</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30000"/>
                        </a:lnSpc>
                        <a:spcAft>
                          <a:spcPts val="0"/>
                        </a:spcAft>
                      </a:pPr>
                      <a:r>
                        <a:rPr lang="en-US" sz="2800" dirty="0" err="1">
                          <a:solidFill>
                            <a:srgbClr val="002060"/>
                          </a:solidFill>
                          <a:effectLst/>
                        </a:rPr>
                        <a:t>Động</a:t>
                      </a:r>
                      <a:r>
                        <a:rPr lang="en-US" sz="2800" dirty="0">
                          <a:solidFill>
                            <a:srgbClr val="002060"/>
                          </a:solidFill>
                          <a:effectLst/>
                        </a:rPr>
                        <a:t> </a:t>
                      </a:r>
                      <a:r>
                        <a:rPr lang="en-US" sz="2800" dirty="0" err="1">
                          <a:solidFill>
                            <a:srgbClr val="002060"/>
                          </a:solidFill>
                          <a:effectLst/>
                        </a:rPr>
                        <a:t>vật</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121370713"/>
                  </a:ext>
                </a:extLst>
              </a:tr>
              <a:tr h="747558">
                <a:tc>
                  <a:txBody>
                    <a:bodyPr/>
                    <a:lstStyle/>
                    <a:p>
                      <a:pPr algn="ctr">
                        <a:lnSpc>
                          <a:spcPct val="130000"/>
                        </a:lnSpc>
                        <a:spcAft>
                          <a:spcPts val="0"/>
                        </a:spcAft>
                      </a:pPr>
                      <a:r>
                        <a:rPr lang="en-US" sz="2800" dirty="0" err="1">
                          <a:solidFill>
                            <a:srgbClr val="002060"/>
                          </a:solidFill>
                          <a:effectLst/>
                        </a:rPr>
                        <a:t>Các</a:t>
                      </a:r>
                      <a:r>
                        <a:rPr lang="en-US" sz="2800" dirty="0">
                          <a:solidFill>
                            <a:srgbClr val="002060"/>
                          </a:solidFill>
                          <a:effectLst/>
                        </a:rPr>
                        <a:t> </a:t>
                      </a:r>
                      <a:r>
                        <a:rPr lang="en-US" sz="2800" dirty="0" err="1">
                          <a:solidFill>
                            <a:srgbClr val="002060"/>
                          </a:solidFill>
                          <a:effectLst/>
                        </a:rPr>
                        <a:t>chất</a:t>
                      </a:r>
                      <a:r>
                        <a:rPr lang="en-US" sz="2800" dirty="0">
                          <a:solidFill>
                            <a:srgbClr val="002060"/>
                          </a:solidFill>
                          <a:effectLst/>
                        </a:rPr>
                        <a:t> </a:t>
                      </a:r>
                      <a:r>
                        <a:rPr lang="en-US" sz="2800" dirty="0" err="1">
                          <a:solidFill>
                            <a:srgbClr val="002060"/>
                          </a:solidFill>
                          <a:effectLst/>
                        </a:rPr>
                        <a:t>lấy</a:t>
                      </a:r>
                      <a:r>
                        <a:rPr lang="en-US" sz="2800" dirty="0">
                          <a:solidFill>
                            <a:srgbClr val="002060"/>
                          </a:solidFill>
                          <a:effectLst/>
                        </a:rPr>
                        <a:t> </a:t>
                      </a:r>
                      <a:r>
                        <a:rPr lang="en-US" sz="2800" dirty="0" err="1">
                          <a:solidFill>
                            <a:srgbClr val="002060"/>
                          </a:solidFill>
                          <a:effectLst/>
                        </a:rPr>
                        <a:t>vào</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30000"/>
                        </a:lnSpc>
                        <a:spcAft>
                          <a:spcPts val="0"/>
                        </a:spcAft>
                      </a:pPr>
                      <a:r>
                        <a:rPr lang="en-US" sz="2800" dirty="0" err="1">
                          <a:solidFill>
                            <a:srgbClr val="002060"/>
                          </a:solidFill>
                          <a:effectLst/>
                        </a:rPr>
                        <a:t>Nước</a:t>
                      </a:r>
                      <a:r>
                        <a:rPr lang="en-US" sz="2800" dirty="0">
                          <a:solidFill>
                            <a:srgbClr val="002060"/>
                          </a:solidFill>
                          <a:effectLst/>
                        </a:rPr>
                        <a:t>, </a:t>
                      </a:r>
                      <a:r>
                        <a:rPr lang="en-US" sz="2800" dirty="0" err="1">
                          <a:solidFill>
                            <a:srgbClr val="002060"/>
                          </a:solidFill>
                          <a:effectLst/>
                        </a:rPr>
                        <a:t>chất</a:t>
                      </a:r>
                      <a:r>
                        <a:rPr lang="en-US" sz="2800" baseline="0" dirty="0">
                          <a:solidFill>
                            <a:srgbClr val="002060"/>
                          </a:solidFill>
                          <a:effectLst/>
                        </a:rPr>
                        <a:t> </a:t>
                      </a:r>
                      <a:r>
                        <a:rPr lang="en-US" sz="2800" baseline="0" dirty="0" err="1">
                          <a:solidFill>
                            <a:srgbClr val="002060"/>
                          </a:solidFill>
                          <a:effectLst/>
                        </a:rPr>
                        <a:t>khoáng</a:t>
                      </a:r>
                      <a:r>
                        <a:rPr lang="en-US" sz="2800" baseline="0" dirty="0">
                          <a:solidFill>
                            <a:srgbClr val="002060"/>
                          </a:solidFill>
                          <a:effectLst/>
                        </a:rPr>
                        <a:t>, CO</a:t>
                      </a:r>
                      <a:r>
                        <a:rPr lang="en-US" sz="2800" baseline="-25000" dirty="0">
                          <a:solidFill>
                            <a:srgbClr val="002060"/>
                          </a:solidFill>
                          <a:effectLst/>
                        </a:rPr>
                        <a:t>2</a:t>
                      </a:r>
                      <a:r>
                        <a:rPr lang="en-US" sz="2800" baseline="0" dirty="0">
                          <a:solidFill>
                            <a:srgbClr val="002060"/>
                          </a:solidFill>
                          <a:effectLst/>
                        </a:rPr>
                        <a:t>, O</a:t>
                      </a:r>
                      <a:r>
                        <a:rPr lang="en-US" sz="2800" baseline="-25000" dirty="0">
                          <a:solidFill>
                            <a:srgbClr val="002060"/>
                          </a:solidFill>
                          <a:effectLst/>
                        </a:rPr>
                        <a:t>2</a:t>
                      </a:r>
                      <a:r>
                        <a:rPr lang="en-US" sz="2800" dirty="0">
                          <a:solidFill>
                            <a:srgbClr val="002060"/>
                          </a:solidFill>
                          <a:effectLst/>
                        </a:rPr>
                        <a:t> </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30000"/>
                        </a:lnSpc>
                        <a:spcAft>
                          <a:spcPts val="0"/>
                        </a:spcAft>
                      </a:pPr>
                      <a:r>
                        <a:rPr lang="en-US" sz="2800" dirty="0" err="1">
                          <a:solidFill>
                            <a:srgbClr val="002060"/>
                          </a:solidFill>
                          <a:effectLst/>
                        </a:rPr>
                        <a:t>Thức</a:t>
                      </a:r>
                      <a:r>
                        <a:rPr lang="en-US" sz="2800" baseline="0" dirty="0">
                          <a:solidFill>
                            <a:srgbClr val="002060"/>
                          </a:solidFill>
                          <a:effectLst/>
                        </a:rPr>
                        <a:t> </a:t>
                      </a:r>
                      <a:r>
                        <a:rPr lang="en-US" sz="2800" baseline="0" dirty="0" err="1">
                          <a:solidFill>
                            <a:srgbClr val="002060"/>
                          </a:solidFill>
                          <a:effectLst/>
                        </a:rPr>
                        <a:t>ăn</a:t>
                      </a:r>
                      <a:r>
                        <a:rPr lang="en-US" sz="2800" baseline="0" dirty="0">
                          <a:solidFill>
                            <a:srgbClr val="002060"/>
                          </a:solidFill>
                          <a:effectLst/>
                        </a:rPr>
                        <a:t>, H</a:t>
                      </a:r>
                      <a:r>
                        <a:rPr lang="en-US" sz="2800" baseline="-25000" dirty="0">
                          <a:solidFill>
                            <a:srgbClr val="002060"/>
                          </a:solidFill>
                          <a:effectLst/>
                        </a:rPr>
                        <a:t>2</a:t>
                      </a:r>
                      <a:r>
                        <a:rPr lang="en-US" sz="2800" baseline="0" dirty="0">
                          <a:solidFill>
                            <a:srgbClr val="002060"/>
                          </a:solidFill>
                          <a:effectLst/>
                        </a:rPr>
                        <a:t>O, O</a:t>
                      </a:r>
                      <a:r>
                        <a:rPr lang="en-US" sz="2800" baseline="-25000" dirty="0">
                          <a:solidFill>
                            <a:srgbClr val="002060"/>
                          </a:solidFill>
                          <a:effectLst/>
                        </a:rPr>
                        <a:t>2</a:t>
                      </a:r>
                      <a:r>
                        <a:rPr lang="en-US" sz="2800" dirty="0">
                          <a:solidFill>
                            <a:srgbClr val="002060"/>
                          </a:solidFill>
                          <a:effectLst/>
                        </a:rPr>
                        <a:t> </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259390610"/>
                  </a:ext>
                </a:extLst>
              </a:tr>
              <a:tr h="709448">
                <a:tc>
                  <a:txBody>
                    <a:bodyPr/>
                    <a:lstStyle/>
                    <a:p>
                      <a:pPr algn="ctr">
                        <a:lnSpc>
                          <a:spcPct val="130000"/>
                        </a:lnSpc>
                        <a:spcAft>
                          <a:spcPts val="0"/>
                        </a:spcAft>
                      </a:pPr>
                      <a:r>
                        <a:rPr lang="en-US" sz="2800" dirty="0" err="1">
                          <a:solidFill>
                            <a:srgbClr val="002060"/>
                          </a:solidFill>
                          <a:effectLst/>
                        </a:rPr>
                        <a:t>Các</a:t>
                      </a:r>
                      <a:r>
                        <a:rPr lang="en-US" sz="2800" dirty="0">
                          <a:solidFill>
                            <a:srgbClr val="002060"/>
                          </a:solidFill>
                          <a:effectLst/>
                        </a:rPr>
                        <a:t> </a:t>
                      </a:r>
                      <a:r>
                        <a:rPr lang="en-US" sz="2800" dirty="0" err="1">
                          <a:solidFill>
                            <a:srgbClr val="002060"/>
                          </a:solidFill>
                          <a:effectLst/>
                        </a:rPr>
                        <a:t>chất</a:t>
                      </a:r>
                      <a:r>
                        <a:rPr lang="en-US" sz="2800" dirty="0">
                          <a:solidFill>
                            <a:srgbClr val="002060"/>
                          </a:solidFill>
                          <a:effectLst/>
                        </a:rPr>
                        <a:t> </a:t>
                      </a:r>
                      <a:r>
                        <a:rPr lang="en-US" sz="2800" dirty="0" err="1">
                          <a:solidFill>
                            <a:srgbClr val="002060"/>
                          </a:solidFill>
                          <a:effectLst/>
                        </a:rPr>
                        <a:t>thải</a:t>
                      </a:r>
                      <a:r>
                        <a:rPr lang="en-US" sz="2800" dirty="0">
                          <a:solidFill>
                            <a:srgbClr val="002060"/>
                          </a:solidFill>
                          <a:effectLst/>
                        </a:rPr>
                        <a:t> </a:t>
                      </a:r>
                      <a:r>
                        <a:rPr lang="en-US" sz="2800" dirty="0" err="1">
                          <a:solidFill>
                            <a:srgbClr val="002060"/>
                          </a:solidFill>
                          <a:effectLst/>
                        </a:rPr>
                        <a:t>ra</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algn="ctr">
                        <a:lnSpc>
                          <a:spcPct val="130000"/>
                        </a:lnSpc>
                        <a:spcAft>
                          <a:spcPts val="0"/>
                        </a:spcAft>
                      </a:pPr>
                      <a:r>
                        <a:rPr lang="en-US" sz="2800" dirty="0" err="1">
                          <a:solidFill>
                            <a:srgbClr val="002060"/>
                          </a:solidFill>
                          <a:effectLst/>
                        </a:rPr>
                        <a:t>Nước</a:t>
                      </a:r>
                      <a:r>
                        <a:rPr lang="en-US" sz="2800" dirty="0">
                          <a:solidFill>
                            <a:srgbClr val="002060"/>
                          </a:solidFill>
                          <a:effectLst/>
                        </a:rPr>
                        <a:t>,</a:t>
                      </a:r>
                      <a:r>
                        <a:rPr lang="en-US" sz="2800" baseline="0" dirty="0">
                          <a:solidFill>
                            <a:srgbClr val="002060"/>
                          </a:solidFill>
                          <a:effectLst/>
                        </a:rPr>
                        <a:t> O</a:t>
                      </a:r>
                      <a:r>
                        <a:rPr lang="en-US" sz="2800" baseline="-25000" dirty="0">
                          <a:solidFill>
                            <a:srgbClr val="002060"/>
                          </a:solidFill>
                          <a:effectLst/>
                        </a:rPr>
                        <a:t>2</a:t>
                      </a:r>
                      <a:r>
                        <a:rPr lang="en-US" sz="2800" dirty="0">
                          <a:solidFill>
                            <a:srgbClr val="002060"/>
                          </a:solidFill>
                          <a:effectLst/>
                        </a:rPr>
                        <a:t> </a:t>
                      </a:r>
                      <a:r>
                        <a:rPr lang="en-US" sz="2800" baseline="0" dirty="0">
                          <a:solidFill>
                            <a:srgbClr val="002060"/>
                          </a:solidFill>
                          <a:effectLst/>
                        </a:rPr>
                        <a:t>, CO</a:t>
                      </a:r>
                      <a:r>
                        <a:rPr lang="en-US" sz="2800" baseline="-25000" dirty="0">
                          <a:solidFill>
                            <a:srgbClr val="002060"/>
                          </a:solidFill>
                          <a:effectLst/>
                        </a:rPr>
                        <a:t>2</a:t>
                      </a:r>
                      <a:r>
                        <a:rPr lang="en-US" sz="2800" dirty="0">
                          <a:solidFill>
                            <a:srgbClr val="002060"/>
                          </a:solidFill>
                          <a:effectLst/>
                        </a:rPr>
                        <a:t> </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tx2">
                        <a:lumMod val="40000"/>
                        <a:lumOff val="60000"/>
                      </a:schemeClr>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2800" dirty="0" err="1">
                          <a:solidFill>
                            <a:srgbClr val="002060"/>
                          </a:solidFill>
                          <a:effectLst/>
                        </a:rPr>
                        <a:t>Phân</a:t>
                      </a:r>
                      <a:r>
                        <a:rPr lang="en-US" sz="2800" dirty="0">
                          <a:solidFill>
                            <a:srgbClr val="002060"/>
                          </a:solidFill>
                          <a:effectLst/>
                        </a:rPr>
                        <a:t>, </a:t>
                      </a:r>
                      <a:r>
                        <a:rPr lang="en-US" sz="2800" dirty="0" err="1">
                          <a:solidFill>
                            <a:srgbClr val="002060"/>
                          </a:solidFill>
                          <a:effectLst/>
                        </a:rPr>
                        <a:t>nước</a:t>
                      </a:r>
                      <a:r>
                        <a:rPr lang="en-US" sz="2800" baseline="0" dirty="0">
                          <a:solidFill>
                            <a:srgbClr val="002060"/>
                          </a:solidFill>
                          <a:effectLst/>
                        </a:rPr>
                        <a:t> </a:t>
                      </a:r>
                      <a:r>
                        <a:rPr lang="en-US" sz="2800" baseline="0" dirty="0" err="1">
                          <a:solidFill>
                            <a:srgbClr val="002060"/>
                          </a:solidFill>
                          <a:effectLst/>
                        </a:rPr>
                        <a:t>tiểu</a:t>
                      </a:r>
                      <a:r>
                        <a:rPr lang="en-US" sz="2800" baseline="0" dirty="0">
                          <a:solidFill>
                            <a:srgbClr val="002060"/>
                          </a:solidFill>
                          <a:effectLst/>
                        </a:rPr>
                        <a:t>,</a:t>
                      </a:r>
                      <a:r>
                        <a:rPr lang="en-US" sz="2800" dirty="0">
                          <a:solidFill>
                            <a:srgbClr val="002060"/>
                          </a:solidFill>
                          <a:effectLst/>
                        </a:rPr>
                        <a:t> </a:t>
                      </a:r>
                      <a:r>
                        <a:rPr lang="en-US" sz="2800" baseline="0" dirty="0">
                          <a:solidFill>
                            <a:srgbClr val="002060"/>
                          </a:solidFill>
                          <a:effectLst/>
                        </a:rPr>
                        <a:t>CO</a:t>
                      </a:r>
                      <a:r>
                        <a:rPr lang="en-US" sz="2800" baseline="-25000" dirty="0">
                          <a:solidFill>
                            <a:srgbClr val="002060"/>
                          </a:solidFill>
                          <a:effectLst/>
                        </a:rPr>
                        <a:t>2</a:t>
                      </a:r>
                      <a:r>
                        <a:rPr lang="en-US" sz="2800" dirty="0">
                          <a:solidFill>
                            <a:srgbClr val="002060"/>
                          </a:solidFill>
                          <a:effectLst/>
                        </a:rPr>
                        <a:t> </a:t>
                      </a:r>
                      <a:endParaRPr lang="en-US" sz="28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4277877448"/>
                  </a:ext>
                </a:extLst>
              </a:tr>
              <a:tr h="3004119">
                <a:tc gridSpan="3">
                  <a:txBody>
                    <a:bodyPr/>
                    <a:lstStyle/>
                    <a:p>
                      <a:pPr algn="ctr">
                        <a:lnSpc>
                          <a:spcPct val="130000"/>
                        </a:lnSpc>
                        <a:spcAft>
                          <a:spcPts val="0"/>
                        </a:spcAft>
                      </a:pPr>
                      <a:r>
                        <a:rPr lang="en-US" sz="2800" dirty="0" err="1">
                          <a:solidFill>
                            <a:srgbClr val="002060"/>
                          </a:solidFill>
                          <a:effectLst/>
                        </a:rPr>
                        <a:t>Mối</a:t>
                      </a:r>
                      <a:r>
                        <a:rPr lang="en-US" sz="2800" dirty="0">
                          <a:solidFill>
                            <a:srgbClr val="002060"/>
                          </a:solidFill>
                          <a:effectLst/>
                        </a:rPr>
                        <a:t> </a:t>
                      </a:r>
                      <a:r>
                        <a:rPr lang="en-US" sz="2800" dirty="0" err="1">
                          <a:solidFill>
                            <a:srgbClr val="002060"/>
                          </a:solidFill>
                          <a:effectLst/>
                        </a:rPr>
                        <a:t>quan</a:t>
                      </a:r>
                      <a:r>
                        <a:rPr lang="en-US" sz="2800" dirty="0">
                          <a:solidFill>
                            <a:srgbClr val="002060"/>
                          </a:solidFill>
                          <a:effectLst/>
                        </a:rPr>
                        <a:t> </a:t>
                      </a:r>
                      <a:r>
                        <a:rPr lang="en-US" sz="2800" dirty="0" err="1">
                          <a:solidFill>
                            <a:srgbClr val="002060"/>
                          </a:solidFill>
                          <a:effectLst/>
                        </a:rPr>
                        <a:t>hệ</a:t>
                      </a:r>
                      <a:r>
                        <a:rPr lang="en-US" sz="2800" dirty="0">
                          <a:solidFill>
                            <a:srgbClr val="002060"/>
                          </a:solidFill>
                          <a:effectLst/>
                        </a:rPr>
                        <a:t> </a:t>
                      </a:r>
                      <a:r>
                        <a:rPr lang="en-US" sz="2800" dirty="0" err="1">
                          <a:solidFill>
                            <a:srgbClr val="002060"/>
                          </a:solidFill>
                          <a:effectLst/>
                        </a:rPr>
                        <a:t>giữa</a:t>
                      </a:r>
                      <a:r>
                        <a:rPr lang="en-US" sz="2800" dirty="0">
                          <a:solidFill>
                            <a:srgbClr val="002060"/>
                          </a:solidFill>
                          <a:effectLst/>
                        </a:rPr>
                        <a:t> </a:t>
                      </a:r>
                      <a:r>
                        <a:rPr lang="en-US" sz="2800" dirty="0" err="1">
                          <a:solidFill>
                            <a:srgbClr val="002060"/>
                          </a:solidFill>
                          <a:effectLst/>
                        </a:rPr>
                        <a:t>trao</a:t>
                      </a:r>
                      <a:r>
                        <a:rPr lang="en-US" sz="2800" dirty="0">
                          <a:solidFill>
                            <a:srgbClr val="002060"/>
                          </a:solidFill>
                          <a:effectLst/>
                        </a:rPr>
                        <a:t> </a:t>
                      </a:r>
                      <a:r>
                        <a:rPr lang="en-US" sz="2800" dirty="0" err="1">
                          <a:solidFill>
                            <a:srgbClr val="002060"/>
                          </a:solidFill>
                          <a:effectLst/>
                        </a:rPr>
                        <a:t>đổi</a:t>
                      </a:r>
                      <a:r>
                        <a:rPr lang="en-US" sz="2800" dirty="0">
                          <a:solidFill>
                            <a:srgbClr val="002060"/>
                          </a:solidFill>
                          <a:effectLst/>
                        </a:rPr>
                        <a:t> </a:t>
                      </a:r>
                      <a:r>
                        <a:rPr lang="en-US" sz="2800" dirty="0" err="1">
                          <a:solidFill>
                            <a:srgbClr val="002060"/>
                          </a:solidFill>
                          <a:effectLst/>
                        </a:rPr>
                        <a:t>chất</a:t>
                      </a:r>
                      <a:r>
                        <a:rPr lang="en-US" sz="2800" dirty="0">
                          <a:solidFill>
                            <a:srgbClr val="002060"/>
                          </a:solidFill>
                          <a:effectLst/>
                        </a:rPr>
                        <a:t> </a:t>
                      </a:r>
                      <a:r>
                        <a:rPr lang="en-US" sz="2800" dirty="0" err="1">
                          <a:solidFill>
                            <a:srgbClr val="002060"/>
                          </a:solidFill>
                          <a:effectLst/>
                        </a:rPr>
                        <a:t>và</a:t>
                      </a:r>
                      <a:r>
                        <a:rPr lang="en-US" sz="2800" dirty="0">
                          <a:solidFill>
                            <a:srgbClr val="002060"/>
                          </a:solidFill>
                          <a:effectLst/>
                        </a:rPr>
                        <a:t> </a:t>
                      </a:r>
                      <a:r>
                        <a:rPr lang="en-US" sz="2800" dirty="0" err="1">
                          <a:solidFill>
                            <a:srgbClr val="002060"/>
                          </a:solidFill>
                          <a:effectLst/>
                        </a:rPr>
                        <a:t>chuyển</a:t>
                      </a:r>
                      <a:r>
                        <a:rPr lang="en-US" sz="2800" dirty="0">
                          <a:solidFill>
                            <a:srgbClr val="002060"/>
                          </a:solidFill>
                          <a:effectLst/>
                        </a:rPr>
                        <a:t> </a:t>
                      </a:r>
                      <a:r>
                        <a:rPr lang="en-US" sz="2800" dirty="0" err="1">
                          <a:solidFill>
                            <a:srgbClr val="002060"/>
                          </a:solidFill>
                          <a:effectLst/>
                        </a:rPr>
                        <a:t>hóa</a:t>
                      </a:r>
                      <a:r>
                        <a:rPr lang="en-US" sz="2800" dirty="0">
                          <a:solidFill>
                            <a:srgbClr val="002060"/>
                          </a:solidFill>
                          <a:effectLst/>
                        </a:rPr>
                        <a:t> </a:t>
                      </a:r>
                      <a:r>
                        <a:rPr lang="en-US" sz="2800" dirty="0" err="1">
                          <a:solidFill>
                            <a:srgbClr val="002060"/>
                          </a:solidFill>
                          <a:effectLst/>
                        </a:rPr>
                        <a:t>năng</a:t>
                      </a:r>
                      <a:r>
                        <a:rPr lang="en-US" sz="2800" dirty="0">
                          <a:solidFill>
                            <a:srgbClr val="002060"/>
                          </a:solidFill>
                          <a:effectLst/>
                        </a:rPr>
                        <a:t> </a:t>
                      </a:r>
                      <a:r>
                        <a:rPr lang="en-US" sz="2800" dirty="0" err="1">
                          <a:solidFill>
                            <a:srgbClr val="002060"/>
                          </a:solidFill>
                          <a:effectLst/>
                        </a:rPr>
                        <a:t>lượng</a:t>
                      </a:r>
                      <a:r>
                        <a:rPr lang="en-US" sz="2800" dirty="0">
                          <a:solidFill>
                            <a:srgbClr val="002060"/>
                          </a:solidFill>
                          <a:effectLst/>
                        </a:rPr>
                        <a:t>:</a:t>
                      </a:r>
                    </a:p>
                    <a:p>
                      <a:pPr algn="just"/>
                      <a:r>
                        <a:rPr lang="it-IT" sz="2800" b="0" kern="1200" dirty="0">
                          <a:solidFill>
                            <a:srgbClr val="002060"/>
                          </a:solidFill>
                          <a:effectLst/>
                          <a:latin typeface="Times New Roman" panose="02020603050405020304" pitchFamily="18" charset="0"/>
                          <a:ea typeface="+mn-ea"/>
                          <a:cs typeface="Times New Roman" panose="02020603050405020304" pitchFamily="18" charset="0"/>
                        </a:rPr>
                        <a:t>+ Chất dinh dưỡng cơ thể lấy vào được chuyển tới tế bào. Tại đây các chất tham gia vào quá trình </a:t>
                      </a:r>
                      <a:r>
                        <a:rPr lang="it-IT" sz="2800" b="1" kern="1200" dirty="0">
                          <a:solidFill>
                            <a:srgbClr val="C00000"/>
                          </a:solidFill>
                          <a:effectLst/>
                          <a:latin typeface="Times New Roman" panose="02020603050405020304" pitchFamily="18" charset="0"/>
                          <a:ea typeface="+mn-ea"/>
                          <a:cs typeface="Times New Roman" panose="02020603050405020304" pitchFamily="18" charset="0"/>
                        </a:rPr>
                        <a:t>đồng hoá </a:t>
                      </a:r>
                      <a:r>
                        <a:rPr lang="it-IT" sz="2800" b="0" kern="1200" dirty="0">
                          <a:solidFill>
                            <a:srgbClr val="002060"/>
                          </a:solidFill>
                          <a:effectLst/>
                          <a:latin typeface="Times New Roman" panose="02020603050405020304" pitchFamily="18" charset="0"/>
                          <a:ea typeface="+mn-ea"/>
                          <a:cs typeface="Times New Roman" panose="02020603050405020304" pitchFamily="18" charset="0"/>
                        </a:rPr>
                        <a:t>tổng hợp nên chất hữu cơ xây dựng cơ thể và dự trữ năng lượng. </a:t>
                      </a:r>
                      <a:endParaRPr lang="en-US" sz="2800" b="0" kern="1200" dirty="0">
                        <a:solidFill>
                          <a:srgbClr val="002060"/>
                        </a:solidFill>
                        <a:effectLst/>
                        <a:latin typeface="Times New Roman" panose="02020603050405020304" pitchFamily="18" charset="0"/>
                        <a:ea typeface="+mn-ea"/>
                        <a:cs typeface="Times New Roman" panose="02020603050405020304" pitchFamily="18" charset="0"/>
                      </a:endParaRPr>
                    </a:p>
                    <a:p>
                      <a:pPr algn="just"/>
                      <a:r>
                        <a:rPr lang="it-IT" sz="2800" b="0" kern="1200" dirty="0">
                          <a:solidFill>
                            <a:srgbClr val="002060"/>
                          </a:solidFill>
                          <a:effectLst/>
                          <a:latin typeface="Times New Roman" panose="02020603050405020304" pitchFamily="18" charset="0"/>
                          <a:ea typeface="+mn-ea"/>
                          <a:cs typeface="Times New Roman" panose="02020603050405020304" pitchFamily="18" charset="0"/>
                        </a:rPr>
                        <a:t> Một phần chất hữu cơ được phân giải, giải phóng năng lượng cung cấp cho các hoạt động sống của tế bào và cơ thể. </a:t>
                      </a:r>
                      <a:endParaRPr lang="en-US" sz="2800" b="0" kern="1200" dirty="0">
                        <a:solidFill>
                          <a:srgbClr val="002060"/>
                        </a:solidFill>
                        <a:effectLst/>
                        <a:latin typeface="Times New Roman" panose="02020603050405020304" pitchFamily="18" charset="0"/>
                        <a:ea typeface="+mn-ea"/>
                        <a:cs typeface="Times New Roman" panose="02020603050405020304" pitchFamily="18" charset="0"/>
                      </a:endParaRPr>
                    </a:p>
                    <a:p>
                      <a:pPr algn="just"/>
                      <a:r>
                        <a:rPr lang="it-IT" sz="2800" b="0" kern="1200" dirty="0">
                          <a:solidFill>
                            <a:srgbClr val="002060"/>
                          </a:solidFill>
                          <a:effectLst/>
                          <a:latin typeface="Times New Roman" panose="02020603050405020304" pitchFamily="18" charset="0"/>
                          <a:ea typeface="+mn-ea"/>
                          <a:cs typeface="Times New Roman" panose="02020603050405020304" pitchFamily="18" charset="0"/>
                        </a:rPr>
                        <a:t>+ Chất thải sinh ra từ quá trình </a:t>
                      </a:r>
                      <a:r>
                        <a:rPr lang="it-IT" sz="2800" b="1" kern="1200" dirty="0">
                          <a:solidFill>
                            <a:srgbClr val="C00000"/>
                          </a:solidFill>
                          <a:effectLst/>
                          <a:latin typeface="Times New Roman" panose="02020603050405020304" pitchFamily="18" charset="0"/>
                          <a:ea typeface="+mn-ea"/>
                          <a:cs typeface="Times New Roman" panose="02020603050405020304" pitchFamily="18" charset="0"/>
                        </a:rPr>
                        <a:t>dị hoá </a:t>
                      </a:r>
                      <a:r>
                        <a:rPr lang="it-IT" sz="2800" b="0" kern="1200" dirty="0">
                          <a:solidFill>
                            <a:srgbClr val="002060"/>
                          </a:solidFill>
                          <a:effectLst/>
                          <a:latin typeface="Times New Roman" panose="02020603050405020304" pitchFamily="18" charset="0"/>
                          <a:ea typeface="+mn-ea"/>
                          <a:cs typeface="Times New Roman" panose="02020603050405020304" pitchFamily="18" charset="0"/>
                        </a:rPr>
                        <a:t>tế bào được thải ra ngoài môi trường.</a:t>
                      </a:r>
                    </a:p>
                    <a:p>
                      <a:pPr algn="just"/>
                      <a:r>
                        <a:rPr lang="it-IT" sz="2800" b="0" kern="1200" dirty="0">
                          <a:solidFill>
                            <a:srgbClr val="7030A0"/>
                          </a:solidFill>
                          <a:effectLst/>
                          <a:latin typeface="+mn-lt"/>
                          <a:ea typeface="+mn-ea"/>
                          <a:cs typeface="+mn-cs"/>
                        </a:rPr>
                        <a:t>=&gt; Trao đổi chất và chuyển hóa năng lượng ở cấp độ tế bào là cơ sở cho quá trình trao đổi chất và chuyển hóa năng lượng của cơ thể </a:t>
                      </a:r>
                      <a:r>
                        <a:rPr lang="it-IT" sz="2800" b="0" kern="1200">
                          <a:solidFill>
                            <a:srgbClr val="7030A0"/>
                          </a:solidFill>
                          <a:effectLst/>
                          <a:latin typeface="+mn-lt"/>
                          <a:ea typeface="+mn-ea"/>
                          <a:cs typeface="+mn-cs"/>
                        </a:rPr>
                        <a:t>sinh vật</a:t>
                      </a:r>
                      <a:endParaRPr lang="it-IT" sz="2800" b="0" kern="1200" dirty="0">
                        <a:solidFill>
                          <a:srgbClr val="7030A0"/>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accent2">
                        <a:lumMod val="40000"/>
                        <a:lumOff val="60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28754730"/>
                  </a:ext>
                </a:extLst>
              </a:tr>
            </a:tbl>
          </a:graphicData>
        </a:graphic>
      </p:graphicFrame>
    </p:spTree>
    <p:extLst>
      <p:ext uri="{BB962C8B-B14F-4D97-AF65-F5344CB8AC3E}">
        <p14:creationId xmlns:p14="http://schemas.microsoft.com/office/powerpoint/2010/main" val="40114670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666379" y="1031836"/>
            <a:ext cx="8804565" cy="41397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902843" y="1734206"/>
            <a:ext cx="6319982" cy="2758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89634" y="1891863"/>
            <a:ext cx="1497724" cy="584775"/>
          </a:xfrm>
          <a:prstGeom prst="rect">
            <a:avLst/>
          </a:prstGeom>
          <a:noFill/>
        </p:spPr>
        <p:txBody>
          <a:bodyPr wrap="square" rtlCol="0">
            <a:spAutoFit/>
          </a:bodyPr>
          <a:lstStyle/>
          <a:p>
            <a:r>
              <a:rPr lang="en-US" sz="3200" b="1" dirty="0"/>
              <a:t>TẾ BÀO</a:t>
            </a:r>
          </a:p>
        </p:txBody>
      </p:sp>
      <p:sp>
        <p:nvSpPr>
          <p:cNvPr id="8" name="TextBox 7"/>
          <p:cNvSpPr txBox="1"/>
          <p:nvPr/>
        </p:nvSpPr>
        <p:spPr>
          <a:xfrm>
            <a:off x="3471212" y="2663616"/>
            <a:ext cx="2081049" cy="523220"/>
          </a:xfrm>
          <a:prstGeom prst="rect">
            <a:avLst/>
          </a:prstGeom>
          <a:noFill/>
        </p:spPr>
        <p:txBody>
          <a:bodyPr wrap="square" rtlCol="0">
            <a:spAutoFit/>
          </a:bodyPr>
          <a:lstStyle/>
          <a:p>
            <a:r>
              <a:rPr lang="en-US" sz="2800" b="1" dirty="0" err="1"/>
              <a:t>Đồng</a:t>
            </a:r>
            <a:r>
              <a:rPr lang="en-US" sz="2800" b="1" dirty="0"/>
              <a:t> </a:t>
            </a:r>
            <a:r>
              <a:rPr lang="en-US" sz="2800" b="1" dirty="0" err="1"/>
              <a:t>hóa</a:t>
            </a:r>
            <a:endParaRPr lang="en-US" sz="2800" b="1" dirty="0"/>
          </a:p>
        </p:txBody>
      </p:sp>
      <p:sp>
        <p:nvSpPr>
          <p:cNvPr id="9" name="TextBox 8"/>
          <p:cNvSpPr txBox="1"/>
          <p:nvPr/>
        </p:nvSpPr>
        <p:spPr>
          <a:xfrm>
            <a:off x="6798049" y="2636490"/>
            <a:ext cx="2081049" cy="523220"/>
          </a:xfrm>
          <a:prstGeom prst="rect">
            <a:avLst/>
          </a:prstGeom>
          <a:noFill/>
        </p:spPr>
        <p:txBody>
          <a:bodyPr wrap="square" rtlCol="0">
            <a:spAutoFit/>
          </a:bodyPr>
          <a:lstStyle/>
          <a:p>
            <a:r>
              <a:rPr lang="en-US" sz="2800" b="1" dirty="0" err="1"/>
              <a:t>Dị</a:t>
            </a:r>
            <a:r>
              <a:rPr lang="en-US" sz="2800" b="1" dirty="0"/>
              <a:t> </a:t>
            </a:r>
            <a:r>
              <a:rPr lang="en-US" sz="2800" b="1" dirty="0" err="1"/>
              <a:t>hóa</a:t>
            </a:r>
            <a:endParaRPr lang="en-US" sz="2800" b="1" dirty="0"/>
          </a:p>
        </p:txBody>
      </p:sp>
      <p:sp>
        <p:nvSpPr>
          <p:cNvPr id="10" name="TextBox 9"/>
          <p:cNvSpPr txBox="1"/>
          <p:nvPr/>
        </p:nvSpPr>
        <p:spPr>
          <a:xfrm>
            <a:off x="3125258" y="3162191"/>
            <a:ext cx="3011213" cy="830997"/>
          </a:xfrm>
          <a:prstGeom prst="rect">
            <a:avLst/>
          </a:prstGeom>
          <a:noFill/>
        </p:spPr>
        <p:txBody>
          <a:bodyPr wrap="square" rtlCol="0">
            <a:spAutoFit/>
          </a:bodyPr>
          <a:lstStyle/>
          <a:p>
            <a:r>
              <a:rPr lang="en-US" sz="2400" dirty="0">
                <a:cs typeface="Times New Roman" panose="02020603050405020304" pitchFamily="18" charset="0"/>
              </a:rPr>
              <a:t>. </a:t>
            </a:r>
            <a:r>
              <a:rPr lang="en-US" sz="2400" dirty="0" err="1">
                <a:cs typeface="Times New Roman" panose="02020603050405020304" pitchFamily="18" charset="0"/>
              </a:rPr>
              <a:t>Tổng</a:t>
            </a:r>
            <a:r>
              <a:rPr lang="en-US" sz="2400" dirty="0">
                <a:cs typeface="Times New Roman" panose="02020603050405020304" pitchFamily="18" charset="0"/>
              </a:rPr>
              <a:t> </a:t>
            </a:r>
            <a:r>
              <a:rPr lang="en-US" sz="2400" dirty="0" err="1">
                <a:cs typeface="Times New Roman" panose="02020603050405020304" pitchFamily="18" charset="0"/>
              </a:rPr>
              <a:t>hợp</a:t>
            </a:r>
            <a:r>
              <a:rPr lang="en-US" sz="2400" dirty="0">
                <a:cs typeface="Times New Roman" panose="02020603050405020304" pitchFamily="18" charset="0"/>
              </a:rPr>
              <a:t> </a:t>
            </a:r>
            <a:r>
              <a:rPr lang="en-US" sz="2400" dirty="0" err="1">
                <a:cs typeface="Times New Roman" panose="02020603050405020304" pitchFamily="18" charset="0"/>
              </a:rPr>
              <a:t>các</a:t>
            </a:r>
            <a:r>
              <a:rPr lang="en-US" sz="2400" dirty="0">
                <a:cs typeface="Times New Roman" panose="02020603050405020304" pitchFamily="18" charset="0"/>
              </a:rPr>
              <a:t> </a:t>
            </a:r>
            <a:r>
              <a:rPr lang="en-US" sz="2400" dirty="0" err="1">
                <a:cs typeface="Times New Roman" panose="02020603050405020304" pitchFamily="18" charset="0"/>
              </a:rPr>
              <a:t>chất</a:t>
            </a:r>
            <a:endParaRPr lang="en-US" sz="2400" dirty="0">
              <a:cs typeface="Times New Roman" panose="02020603050405020304" pitchFamily="18" charset="0"/>
            </a:endParaRPr>
          </a:p>
          <a:p>
            <a:r>
              <a:rPr lang="en-US" sz="2400" dirty="0">
                <a:cs typeface="Times New Roman" panose="02020603050405020304" pitchFamily="18" charset="0"/>
              </a:rPr>
              <a:t>. </a:t>
            </a:r>
            <a:r>
              <a:rPr lang="en-US" sz="2400" dirty="0" err="1">
                <a:cs typeface="Times New Roman" panose="02020603050405020304" pitchFamily="18" charset="0"/>
              </a:rPr>
              <a:t>Tích</a:t>
            </a:r>
            <a:r>
              <a:rPr lang="en-US" sz="2400" dirty="0">
                <a:cs typeface="Times New Roman" panose="02020603050405020304" pitchFamily="18" charset="0"/>
              </a:rPr>
              <a:t> </a:t>
            </a:r>
            <a:r>
              <a:rPr lang="en-US" sz="2400" dirty="0" err="1">
                <a:cs typeface="Times New Roman" panose="02020603050405020304" pitchFamily="18" charset="0"/>
              </a:rPr>
              <a:t>lũy</a:t>
            </a:r>
            <a:r>
              <a:rPr lang="en-US" sz="2400" dirty="0">
                <a:cs typeface="Times New Roman" panose="02020603050405020304" pitchFamily="18" charset="0"/>
              </a:rPr>
              <a:t> </a:t>
            </a:r>
            <a:r>
              <a:rPr lang="en-US" sz="2400" dirty="0" err="1">
                <a:cs typeface="Times New Roman" panose="02020603050405020304" pitchFamily="18" charset="0"/>
              </a:rPr>
              <a:t>năng</a:t>
            </a:r>
            <a:r>
              <a:rPr lang="en-US" sz="2400" dirty="0">
                <a:cs typeface="Times New Roman" panose="02020603050405020304" pitchFamily="18" charset="0"/>
              </a:rPr>
              <a:t> </a:t>
            </a:r>
            <a:r>
              <a:rPr lang="en-US" sz="2400" dirty="0" err="1">
                <a:cs typeface="Times New Roman" panose="02020603050405020304" pitchFamily="18" charset="0"/>
              </a:rPr>
              <a:t>lượng</a:t>
            </a:r>
            <a:endParaRPr lang="en-US" sz="2400" dirty="0">
              <a:cs typeface="Times New Roman" panose="02020603050405020304" pitchFamily="18" charset="0"/>
            </a:endParaRPr>
          </a:p>
        </p:txBody>
      </p:sp>
      <p:sp>
        <p:nvSpPr>
          <p:cNvPr id="11" name="TextBox 10"/>
          <p:cNvSpPr txBox="1"/>
          <p:nvPr/>
        </p:nvSpPr>
        <p:spPr>
          <a:xfrm>
            <a:off x="6132788" y="3225519"/>
            <a:ext cx="3242440" cy="830997"/>
          </a:xfrm>
          <a:prstGeom prst="rect">
            <a:avLst/>
          </a:prstGeom>
          <a:noFill/>
        </p:spPr>
        <p:txBody>
          <a:bodyPr wrap="square" rtlCol="0">
            <a:spAutoFit/>
          </a:bodyPr>
          <a:lstStyle/>
          <a:p>
            <a:r>
              <a:rPr lang="en-US" sz="2400" dirty="0">
                <a:cs typeface="Times New Roman" panose="02020603050405020304" pitchFamily="18" charset="0"/>
              </a:rPr>
              <a:t>. </a:t>
            </a:r>
            <a:r>
              <a:rPr lang="en-US" sz="2400" dirty="0" err="1">
                <a:cs typeface="Times New Roman" panose="02020603050405020304" pitchFamily="18" charset="0"/>
              </a:rPr>
              <a:t>Phân</a:t>
            </a:r>
            <a:r>
              <a:rPr lang="en-US" sz="2400" dirty="0">
                <a:cs typeface="Times New Roman" panose="02020603050405020304" pitchFamily="18" charset="0"/>
              </a:rPr>
              <a:t> </a:t>
            </a:r>
            <a:r>
              <a:rPr lang="en-US" sz="2400" dirty="0" err="1">
                <a:cs typeface="Times New Roman" panose="02020603050405020304" pitchFamily="18" charset="0"/>
              </a:rPr>
              <a:t>giải</a:t>
            </a:r>
            <a:r>
              <a:rPr lang="en-US" sz="2400" dirty="0">
                <a:cs typeface="Times New Roman" panose="02020603050405020304" pitchFamily="18" charset="0"/>
              </a:rPr>
              <a:t> </a:t>
            </a:r>
            <a:r>
              <a:rPr lang="en-US" sz="2400" dirty="0" err="1">
                <a:cs typeface="Times New Roman" panose="02020603050405020304" pitchFamily="18" charset="0"/>
              </a:rPr>
              <a:t>các</a:t>
            </a:r>
            <a:r>
              <a:rPr lang="en-US" sz="2400" dirty="0">
                <a:cs typeface="Times New Roman" panose="02020603050405020304" pitchFamily="18" charset="0"/>
              </a:rPr>
              <a:t> </a:t>
            </a:r>
            <a:r>
              <a:rPr lang="en-US" sz="2400" dirty="0" err="1">
                <a:cs typeface="Times New Roman" panose="02020603050405020304" pitchFamily="18" charset="0"/>
              </a:rPr>
              <a:t>chất</a:t>
            </a:r>
            <a:endParaRPr lang="en-US" sz="2400" dirty="0">
              <a:cs typeface="Times New Roman" panose="02020603050405020304" pitchFamily="18" charset="0"/>
            </a:endParaRPr>
          </a:p>
          <a:p>
            <a:r>
              <a:rPr lang="en-US" sz="2400" dirty="0">
                <a:cs typeface="Times New Roman" panose="02020603050405020304" pitchFamily="18" charset="0"/>
              </a:rPr>
              <a:t>. </a:t>
            </a:r>
            <a:r>
              <a:rPr lang="en-US" sz="2400" dirty="0" err="1">
                <a:cs typeface="Times New Roman" panose="02020603050405020304" pitchFamily="18" charset="0"/>
              </a:rPr>
              <a:t>Giải</a:t>
            </a:r>
            <a:r>
              <a:rPr lang="en-US" sz="2400" dirty="0">
                <a:cs typeface="Times New Roman" panose="02020603050405020304" pitchFamily="18" charset="0"/>
              </a:rPr>
              <a:t> </a:t>
            </a:r>
            <a:r>
              <a:rPr lang="en-US" sz="2400" dirty="0" err="1">
                <a:cs typeface="Times New Roman" panose="02020603050405020304" pitchFamily="18" charset="0"/>
              </a:rPr>
              <a:t>phóng</a:t>
            </a:r>
            <a:r>
              <a:rPr lang="en-US" sz="2400" dirty="0">
                <a:cs typeface="Times New Roman" panose="02020603050405020304" pitchFamily="18" charset="0"/>
              </a:rPr>
              <a:t> </a:t>
            </a:r>
            <a:r>
              <a:rPr lang="en-US" sz="2400" dirty="0" err="1">
                <a:cs typeface="Times New Roman" panose="02020603050405020304" pitchFamily="18" charset="0"/>
              </a:rPr>
              <a:t>năng</a:t>
            </a:r>
            <a:r>
              <a:rPr lang="en-US" sz="2400" dirty="0">
                <a:cs typeface="Times New Roman" panose="02020603050405020304" pitchFamily="18" charset="0"/>
              </a:rPr>
              <a:t> </a:t>
            </a:r>
            <a:r>
              <a:rPr lang="en-US" sz="2400" dirty="0" err="1">
                <a:cs typeface="Times New Roman" panose="02020603050405020304" pitchFamily="18" charset="0"/>
              </a:rPr>
              <a:t>lượng</a:t>
            </a:r>
            <a:endParaRPr lang="en-US" sz="2400" dirty="0">
              <a:cs typeface="Times New Roman" panose="02020603050405020304" pitchFamily="18" charset="0"/>
            </a:endParaRPr>
          </a:p>
        </p:txBody>
      </p:sp>
      <p:sp>
        <p:nvSpPr>
          <p:cNvPr id="12" name="Left Arrow 11"/>
          <p:cNvSpPr/>
          <p:nvPr/>
        </p:nvSpPr>
        <p:spPr>
          <a:xfrm>
            <a:off x="5123805" y="2974729"/>
            <a:ext cx="1245476" cy="1103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144810" y="2772250"/>
            <a:ext cx="1245476" cy="78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212267" y="2872251"/>
            <a:ext cx="1245476" cy="78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rot="16200000">
            <a:off x="181395" y="4246336"/>
            <a:ext cx="1245476" cy="1103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522343" y="2535580"/>
            <a:ext cx="919651" cy="830997"/>
          </a:xfrm>
          <a:prstGeom prst="rect">
            <a:avLst/>
          </a:prstGeom>
          <a:noFill/>
        </p:spPr>
        <p:txBody>
          <a:bodyPr wrap="square" rtlCol="0">
            <a:spAutoFit/>
          </a:bodyPr>
          <a:lstStyle/>
          <a:p>
            <a:pPr algn="ctr"/>
            <a:r>
              <a:rPr lang="en-US" sz="2400" dirty="0" err="1"/>
              <a:t>Chất</a:t>
            </a:r>
            <a:r>
              <a:rPr lang="en-US" sz="2400" dirty="0"/>
              <a:t> </a:t>
            </a:r>
            <a:r>
              <a:rPr lang="en-US" sz="2400" dirty="0" err="1"/>
              <a:t>thải</a:t>
            </a:r>
            <a:endParaRPr lang="en-US" sz="2400" dirty="0"/>
          </a:p>
        </p:txBody>
      </p:sp>
      <p:sp>
        <p:nvSpPr>
          <p:cNvPr id="17" name="TextBox 16"/>
          <p:cNvSpPr txBox="1"/>
          <p:nvPr/>
        </p:nvSpPr>
        <p:spPr>
          <a:xfrm>
            <a:off x="10878707" y="2778265"/>
            <a:ext cx="1390017" cy="461665"/>
          </a:xfrm>
          <a:prstGeom prst="rect">
            <a:avLst/>
          </a:prstGeom>
          <a:noFill/>
        </p:spPr>
        <p:txBody>
          <a:bodyPr wrap="square" rtlCol="0">
            <a:spAutoFit/>
          </a:bodyPr>
          <a:lstStyle/>
          <a:p>
            <a:r>
              <a:rPr lang="en-US" sz="2400" dirty="0" err="1"/>
              <a:t>Chất</a:t>
            </a:r>
            <a:r>
              <a:rPr lang="en-US" sz="2400" dirty="0"/>
              <a:t> </a:t>
            </a:r>
            <a:r>
              <a:rPr lang="en-US" sz="2400" dirty="0" err="1"/>
              <a:t>thải</a:t>
            </a:r>
            <a:endParaRPr lang="en-US" sz="2400" dirty="0"/>
          </a:p>
        </p:txBody>
      </p:sp>
      <p:sp>
        <p:nvSpPr>
          <p:cNvPr id="18" name="TextBox 17"/>
          <p:cNvSpPr txBox="1"/>
          <p:nvPr/>
        </p:nvSpPr>
        <p:spPr>
          <a:xfrm>
            <a:off x="8343899" y="1151351"/>
            <a:ext cx="1497724" cy="584775"/>
          </a:xfrm>
          <a:prstGeom prst="rect">
            <a:avLst/>
          </a:prstGeom>
          <a:noFill/>
        </p:spPr>
        <p:txBody>
          <a:bodyPr wrap="square" rtlCol="0">
            <a:spAutoFit/>
          </a:bodyPr>
          <a:lstStyle/>
          <a:p>
            <a:r>
              <a:rPr lang="en-US" sz="3200" b="1" dirty="0"/>
              <a:t>CƠ THỂ</a:t>
            </a:r>
          </a:p>
        </p:txBody>
      </p:sp>
      <p:sp>
        <p:nvSpPr>
          <p:cNvPr id="19" name="TextBox 18"/>
          <p:cNvSpPr txBox="1"/>
          <p:nvPr/>
        </p:nvSpPr>
        <p:spPr>
          <a:xfrm>
            <a:off x="10344838" y="431929"/>
            <a:ext cx="1805095" cy="830997"/>
          </a:xfrm>
          <a:prstGeom prst="rect">
            <a:avLst/>
          </a:prstGeom>
          <a:noFill/>
        </p:spPr>
        <p:txBody>
          <a:bodyPr wrap="square" rtlCol="0">
            <a:spAutoFit/>
          </a:bodyPr>
          <a:lstStyle/>
          <a:p>
            <a:pPr algn="ctr"/>
            <a:r>
              <a:rPr lang="en-US" sz="2400" dirty="0" err="1"/>
              <a:t>Thực</a:t>
            </a:r>
            <a:r>
              <a:rPr lang="en-US" sz="2400" dirty="0"/>
              <a:t> </a:t>
            </a:r>
            <a:r>
              <a:rPr lang="en-US" sz="2400" dirty="0" err="1"/>
              <a:t>vật</a:t>
            </a:r>
            <a:r>
              <a:rPr lang="en-US" sz="2400" dirty="0"/>
              <a:t>: H</a:t>
            </a:r>
            <a:r>
              <a:rPr lang="en-US" sz="2400" baseline="-25000" dirty="0"/>
              <a:t>2</a:t>
            </a:r>
            <a:r>
              <a:rPr lang="en-US" sz="2400" dirty="0"/>
              <a:t>O, O</a:t>
            </a:r>
            <a:r>
              <a:rPr lang="en-US" sz="2400" baseline="-25000" dirty="0"/>
              <a:t>2</a:t>
            </a:r>
            <a:r>
              <a:rPr lang="en-US" sz="2400" dirty="0"/>
              <a:t>, CO</a:t>
            </a:r>
            <a:r>
              <a:rPr lang="en-US" sz="2400" baseline="-25000" dirty="0"/>
              <a:t>2</a:t>
            </a:r>
          </a:p>
        </p:txBody>
      </p:sp>
      <p:sp>
        <p:nvSpPr>
          <p:cNvPr id="20" name="TextBox 19"/>
          <p:cNvSpPr txBox="1"/>
          <p:nvPr/>
        </p:nvSpPr>
        <p:spPr>
          <a:xfrm>
            <a:off x="10339553" y="4912005"/>
            <a:ext cx="1805095" cy="1200329"/>
          </a:xfrm>
          <a:prstGeom prst="rect">
            <a:avLst/>
          </a:prstGeom>
          <a:noFill/>
        </p:spPr>
        <p:txBody>
          <a:bodyPr wrap="square" rtlCol="0">
            <a:spAutoFit/>
          </a:bodyPr>
          <a:lstStyle/>
          <a:p>
            <a:pPr algn="ctr"/>
            <a:r>
              <a:rPr lang="en-US" sz="2400" dirty="0" err="1"/>
              <a:t>Động</a:t>
            </a:r>
            <a:r>
              <a:rPr lang="en-US" sz="2400" dirty="0"/>
              <a:t> </a:t>
            </a:r>
            <a:r>
              <a:rPr lang="en-US" sz="2400" dirty="0" err="1"/>
              <a:t>vật</a:t>
            </a:r>
            <a:r>
              <a:rPr lang="en-US" sz="2400" dirty="0"/>
              <a:t>: </a:t>
            </a:r>
            <a:r>
              <a:rPr lang="en-US" sz="2400" dirty="0" err="1"/>
              <a:t>Phân</a:t>
            </a:r>
            <a:r>
              <a:rPr lang="en-US" sz="2400" dirty="0"/>
              <a:t>, </a:t>
            </a:r>
            <a:r>
              <a:rPr lang="en-US" sz="2400" dirty="0" err="1"/>
              <a:t>nước</a:t>
            </a:r>
            <a:r>
              <a:rPr lang="en-US" sz="2400" dirty="0"/>
              <a:t> </a:t>
            </a:r>
            <a:r>
              <a:rPr lang="en-US" sz="2400" dirty="0" err="1"/>
              <a:t>tiểu</a:t>
            </a:r>
            <a:r>
              <a:rPr lang="en-US" sz="2400" dirty="0"/>
              <a:t>, CO</a:t>
            </a:r>
            <a:r>
              <a:rPr lang="en-US" sz="2400" baseline="-25000" dirty="0"/>
              <a:t>2</a:t>
            </a:r>
          </a:p>
        </p:txBody>
      </p:sp>
      <p:sp>
        <p:nvSpPr>
          <p:cNvPr id="21" name="TextBox 20"/>
          <p:cNvSpPr txBox="1"/>
          <p:nvPr/>
        </p:nvSpPr>
        <p:spPr>
          <a:xfrm>
            <a:off x="1695868" y="2325061"/>
            <a:ext cx="1329538" cy="1200329"/>
          </a:xfrm>
          <a:prstGeom prst="rect">
            <a:avLst/>
          </a:prstGeom>
          <a:noFill/>
        </p:spPr>
        <p:txBody>
          <a:bodyPr wrap="square" rtlCol="0">
            <a:spAutoFit/>
          </a:bodyPr>
          <a:lstStyle/>
          <a:p>
            <a:r>
              <a:rPr lang="en-US" sz="2400" dirty="0" err="1"/>
              <a:t>Chất</a:t>
            </a:r>
            <a:r>
              <a:rPr lang="en-US" sz="2400" dirty="0"/>
              <a:t> </a:t>
            </a:r>
            <a:r>
              <a:rPr lang="en-US" sz="2400" dirty="0" err="1"/>
              <a:t>cần</a:t>
            </a:r>
            <a:r>
              <a:rPr lang="en-US" sz="2400" dirty="0"/>
              <a:t> </a:t>
            </a:r>
            <a:r>
              <a:rPr lang="en-US" sz="2400" dirty="0" err="1"/>
              <a:t>thiết</a:t>
            </a:r>
            <a:r>
              <a:rPr lang="en-US" sz="2400" dirty="0"/>
              <a:t> </a:t>
            </a:r>
            <a:r>
              <a:rPr lang="en-US" sz="2400" dirty="0" err="1"/>
              <a:t>đã</a:t>
            </a:r>
            <a:r>
              <a:rPr lang="en-US" sz="2400" dirty="0"/>
              <a:t> </a:t>
            </a:r>
            <a:r>
              <a:rPr lang="en-US" sz="2400" dirty="0" err="1"/>
              <a:t>hấp</a:t>
            </a:r>
            <a:r>
              <a:rPr lang="en-US" sz="2400" dirty="0"/>
              <a:t> </a:t>
            </a:r>
            <a:r>
              <a:rPr lang="en-US" sz="2400" dirty="0" err="1"/>
              <a:t>thụ</a:t>
            </a:r>
            <a:endParaRPr lang="en-US" sz="2400" dirty="0"/>
          </a:p>
        </p:txBody>
      </p:sp>
      <p:sp>
        <p:nvSpPr>
          <p:cNvPr id="22" name="Left Arrow 21"/>
          <p:cNvSpPr/>
          <p:nvPr/>
        </p:nvSpPr>
        <p:spPr>
          <a:xfrm rot="10800000">
            <a:off x="2836245" y="2896087"/>
            <a:ext cx="666768" cy="1099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rot="10800000">
            <a:off x="1366623" y="2896086"/>
            <a:ext cx="392440" cy="973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8140" y="2350915"/>
            <a:ext cx="1329538" cy="1200329"/>
          </a:xfrm>
          <a:prstGeom prst="rect">
            <a:avLst/>
          </a:prstGeom>
          <a:noFill/>
        </p:spPr>
        <p:txBody>
          <a:bodyPr wrap="square" rtlCol="0">
            <a:spAutoFit/>
          </a:bodyPr>
          <a:lstStyle/>
          <a:p>
            <a:pPr algn="ctr"/>
            <a:r>
              <a:rPr lang="en-US" sz="2400" dirty="0" err="1"/>
              <a:t>Chất</a:t>
            </a:r>
            <a:r>
              <a:rPr lang="en-US" sz="2400" dirty="0"/>
              <a:t> </a:t>
            </a:r>
            <a:r>
              <a:rPr lang="en-US" sz="2400" dirty="0" err="1"/>
              <a:t>cần</a:t>
            </a:r>
            <a:r>
              <a:rPr lang="en-US" sz="2400" dirty="0"/>
              <a:t> </a:t>
            </a:r>
            <a:r>
              <a:rPr lang="en-US" sz="2400" dirty="0" err="1"/>
              <a:t>thiết</a:t>
            </a:r>
            <a:r>
              <a:rPr lang="en-US" sz="2400" dirty="0"/>
              <a:t> </a:t>
            </a:r>
            <a:r>
              <a:rPr lang="en-US" sz="2400" dirty="0" err="1"/>
              <a:t>cho</a:t>
            </a:r>
            <a:r>
              <a:rPr lang="en-US" sz="2400" dirty="0"/>
              <a:t> </a:t>
            </a:r>
            <a:r>
              <a:rPr lang="en-US" sz="2400" dirty="0" err="1"/>
              <a:t>cơ</a:t>
            </a:r>
            <a:r>
              <a:rPr lang="en-US" sz="2400" dirty="0"/>
              <a:t> </a:t>
            </a:r>
            <a:r>
              <a:rPr lang="en-US" sz="2400" dirty="0" err="1"/>
              <a:t>thể</a:t>
            </a:r>
            <a:endParaRPr lang="en-US" sz="2400" dirty="0"/>
          </a:p>
        </p:txBody>
      </p:sp>
      <p:sp>
        <p:nvSpPr>
          <p:cNvPr id="25" name="TextBox 24"/>
          <p:cNvSpPr txBox="1"/>
          <p:nvPr/>
        </p:nvSpPr>
        <p:spPr>
          <a:xfrm>
            <a:off x="-12610" y="322203"/>
            <a:ext cx="2087140" cy="1200329"/>
          </a:xfrm>
          <a:prstGeom prst="rect">
            <a:avLst/>
          </a:prstGeom>
          <a:noFill/>
        </p:spPr>
        <p:txBody>
          <a:bodyPr wrap="square" rtlCol="0">
            <a:spAutoFit/>
          </a:bodyPr>
          <a:lstStyle/>
          <a:p>
            <a:pPr algn="ctr"/>
            <a:r>
              <a:rPr lang="en-US" sz="2400" dirty="0" err="1"/>
              <a:t>Thực</a:t>
            </a:r>
            <a:r>
              <a:rPr lang="en-US" sz="2400" dirty="0"/>
              <a:t> </a:t>
            </a:r>
            <a:r>
              <a:rPr lang="en-US" sz="2400" dirty="0" err="1"/>
              <a:t>vật</a:t>
            </a:r>
            <a:r>
              <a:rPr lang="en-US" sz="2400" dirty="0"/>
              <a:t>: H</a:t>
            </a:r>
            <a:r>
              <a:rPr lang="en-US" sz="2400" baseline="-25000" dirty="0"/>
              <a:t>2</a:t>
            </a:r>
            <a:r>
              <a:rPr lang="en-US" sz="2400" dirty="0"/>
              <a:t>O, </a:t>
            </a:r>
            <a:r>
              <a:rPr lang="en-US" sz="2400" dirty="0" err="1"/>
              <a:t>chất</a:t>
            </a:r>
            <a:r>
              <a:rPr lang="en-US" sz="2400" dirty="0"/>
              <a:t> </a:t>
            </a:r>
            <a:r>
              <a:rPr lang="en-US" sz="2400" dirty="0" err="1"/>
              <a:t>khoáng</a:t>
            </a:r>
            <a:r>
              <a:rPr lang="en-US" sz="2400" dirty="0"/>
              <a:t>, O</a:t>
            </a:r>
            <a:r>
              <a:rPr lang="en-US" sz="2400" baseline="-25000" dirty="0"/>
              <a:t>2</a:t>
            </a:r>
            <a:r>
              <a:rPr lang="en-US" sz="2400" dirty="0"/>
              <a:t>, CO</a:t>
            </a:r>
            <a:r>
              <a:rPr lang="en-US" sz="2400" baseline="-25000" dirty="0"/>
              <a:t>2</a:t>
            </a:r>
          </a:p>
        </p:txBody>
      </p:sp>
      <p:sp>
        <p:nvSpPr>
          <p:cNvPr id="26" name="TextBox 25"/>
          <p:cNvSpPr txBox="1"/>
          <p:nvPr/>
        </p:nvSpPr>
        <p:spPr>
          <a:xfrm>
            <a:off x="-46032" y="4853252"/>
            <a:ext cx="1805095" cy="1200329"/>
          </a:xfrm>
          <a:prstGeom prst="rect">
            <a:avLst/>
          </a:prstGeom>
          <a:noFill/>
        </p:spPr>
        <p:txBody>
          <a:bodyPr wrap="square" rtlCol="0">
            <a:spAutoFit/>
          </a:bodyPr>
          <a:lstStyle/>
          <a:p>
            <a:pPr algn="ctr"/>
            <a:r>
              <a:rPr lang="en-US" sz="2400" dirty="0" err="1"/>
              <a:t>Động</a:t>
            </a:r>
            <a:r>
              <a:rPr lang="en-US" sz="2400" dirty="0"/>
              <a:t> </a:t>
            </a:r>
            <a:r>
              <a:rPr lang="en-US" sz="2400" dirty="0" err="1"/>
              <a:t>vật</a:t>
            </a:r>
            <a:r>
              <a:rPr lang="en-US" sz="2400" dirty="0"/>
              <a:t>: </a:t>
            </a:r>
            <a:r>
              <a:rPr lang="en-US" sz="2400" dirty="0" err="1"/>
              <a:t>Thức</a:t>
            </a:r>
            <a:r>
              <a:rPr lang="en-US" sz="2400" dirty="0"/>
              <a:t> </a:t>
            </a:r>
            <a:r>
              <a:rPr lang="en-US" sz="2400" dirty="0" err="1"/>
              <a:t>ăn</a:t>
            </a:r>
            <a:r>
              <a:rPr lang="en-US" sz="2400" dirty="0"/>
              <a:t>, </a:t>
            </a:r>
            <a:r>
              <a:rPr lang="en-US" sz="2400" dirty="0" err="1"/>
              <a:t>nước</a:t>
            </a:r>
            <a:r>
              <a:rPr lang="en-US" sz="2400" dirty="0"/>
              <a:t>, CO</a:t>
            </a:r>
            <a:r>
              <a:rPr lang="en-US" sz="2400" baseline="-25000" dirty="0"/>
              <a:t>2</a:t>
            </a:r>
          </a:p>
        </p:txBody>
      </p:sp>
      <p:sp>
        <p:nvSpPr>
          <p:cNvPr id="27" name="Left Arrow 26"/>
          <p:cNvSpPr/>
          <p:nvPr/>
        </p:nvSpPr>
        <p:spPr>
          <a:xfrm rot="16200000">
            <a:off x="10821123" y="4069754"/>
            <a:ext cx="1245476" cy="1103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Arrow 27"/>
          <p:cNvSpPr/>
          <p:nvPr/>
        </p:nvSpPr>
        <p:spPr>
          <a:xfrm rot="5400000">
            <a:off x="10765943" y="1948131"/>
            <a:ext cx="1245476" cy="1103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Arrow 28"/>
          <p:cNvSpPr/>
          <p:nvPr/>
        </p:nvSpPr>
        <p:spPr>
          <a:xfrm rot="5400000">
            <a:off x="523131" y="1922216"/>
            <a:ext cx="666768" cy="1099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29"/>
          <p:cNvSpPr/>
          <p:nvPr/>
        </p:nvSpPr>
        <p:spPr>
          <a:xfrm rot="10800000">
            <a:off x="10189427" y="2920271"/>
            <a:ext cx="666768" cy="1099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029123" y="5422581"/>
            <a:ext cx="8171760" cy="707886"/>
          </a:xfrm>
          <a:prstGeom prst="rect">
            <a:avLst/>
          </a:prstGeom>
          <a:noFill/>
        </p:spPr>
        <p:txBody>
          <a:bodyPr wrap="square" rtlCol="0">
            <a:spAutoFit/>
          </a:bodyPr>
          <a:lstStyle/>
          <a:p>
            <a:pPr algn="ctr"/>
            <a:r>
              <a:rPr lang="en-US" sz="2000" b="1" dirty="0" err="1">
                <a:solidFill>
                  <a:srgbClr val="002060"/>
                </a:solidFill>
                <a:latin typeface="Times New Roman" panose="02020603050405020304" pitchFamily="18" charset="0"/>
                <a:cs typeface="Times New Roman" panose="02020603050405020304" pitchFamily="18" charset="0"/>
              </a:rPr>
              <a:t>Hình</a:t>
            </a:r>
            <a:r>
              <a:rPr lang="en-US" sz="2000" b="1" dirty="0">
                <a:solidFill>
                  <a:srgbClr val="002060"/>
                </a:solidFill>
                <a:latin typeface="Times New Roman" panose="02020603050405020304" pitchFamily="18" charset="0"/>
                <a:cs typeface="Times New Roman" panose="02020603050405020304" pitchFamily="18" charset="0"/>
              </a:rPr>
              <a:t> 1.2. </a:t>
            </a:r>
            <a:r>
              <a:rPr lang="en-US" sz="2000" b="1" dirty="0" err="1">
                <a:solidFill>
                  <a:srgbClr val="002060"/>
                </a:solidFill>
                <a:latin typeface="Times New Roman" panose="02020603050405020304" pitchFamily="18" charset="0"/>
                <a:cs typeface="Times New Roman" panose="02020603050405020304" pitchFamily="18" charset="0"/>
              </a:rPr>
              <a:t>Mối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quan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hệ</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giữa</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trao</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đổi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chất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và</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chuyển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hóa</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năng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lượng</a:t>
            </a:r>
            <a:r>
              <a:rPr lang="en-US" sz="2000" b="1" dirty="0">
                <a:solidFill>
                  <a:srgbClr val="002060"/>
                </a:solidFill>
                <a:latin typeface="Times New Roman" panose="02020603050405020304" pitchFamily="18" charset="0"/>
                <a:cs typeface="Times New Roman" panose="02020603050405020304" pitchFamily="18" charset="0"/>
              </a:rPr>
              <a:t> ở </a:t>
            </a:r>
            <a:r>
              <a:rPr lang="en-US" sz="2000" b="1" dirty="0" err="1">
                <a:solidFill>
                  <a:srgbClr val="002060"/>
                </a:solidFill>
                <a:latin typeface="Times New Roman" panose="02020603050405020304" pitchFamily="18" charset="0"/>
                <a:cs typeface="Times New Roman" panose="02020603050405020304" pitchFamily="18" charset="0"/>
              </a:rPr>
              <a:t>cấp</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tế</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bào</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và</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cơ</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thể</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chiều</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mũi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tên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cho</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biết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hướng</a:t>
            </a:r>
            <a:r>
              <a:rPr lang="en-US" sz="2000" b="1" dirty="0">
                <a:solidFill>
                  <a:srgbClr val="002060"/>
                </a:solidFill>
                <a:latin typeface="Times New Roman" panose="02020603050405020304" pitchFamily="18" charset="0"/>
                <a:cs typeface="Times New Roman" panose="02020603050405020304" pitchFamily="18" charset="0"/>
              </a:rPr>
              <a:t> di </a:t>
            </a:r>
            <a:r>
              <a:rPr lang="en-US" sz="2000" b="1" dirty="0" err="1">
                <a:solidFill>
                  <a:srgbClr val="002060"/>
                </a:solidFill>
                <a:latin typeface="Times New Roman" panose="02020603050405020304" pitchFamily="18" charset="0"/>
                <a:cs typeface="Times New Roman" panose="02020603050405020304" pitchFamily="18" charset="0"/>
              </a:rPr>
              <a:t>chuyển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của</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các</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chất</a:t>
            </a:r>
            <a:r>
              <a:rPr lang="en-US" sz="20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42714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500"/>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5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500"/>
                                        <p:tgtEl>
                                          <p:spTgt spid="1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500"/>
                                        <p:tgtEl>
                                          <p:spTgt spid="2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5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fade">
                                      <p:cBhvr>
                                        <p:cTn id="127" dur="500"/>
                                        <p:tgtEl>
                                          <p:spTgt spid="27"/>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fade">
                                      <p:cBhvr>
                                        <p:cTn id="1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P spid="11" grpId="0"/>
      <p:bldP spid="12" grpId="0" animBg="1"/>
      <p:bldP spid="13" grpId="0" animBg="1"/>
      <p:bldP spid="14" grpId="0" animBg="1"/>
      <p:bldP spid="15" grpId="0" animBg="1"/>
      <p:bldP spid="16" grpId="0"/>
      <p:bldP spid="17" grpId="0"/>
      <p:bldP spid="18" grpId="0"/>
      <p:bldP spid="19" grpId="0"/>
      <p:bldP spid="20" grpId="0"/>
      <p:bldP spid="21" grpId="0"/>
      <p:bldP spid="22" grpId="0" animBg="1"/>
      <p:bldP spid="23" grpId="0" animBg="1"/>
      <p:bldP spid="24" grpId="0"/>
      <p:bldP spid="25" grpId="0"/>
      <p:bldP spid="26" grpId="0"/>
      <p:bldP spid="27" grpId="0" animBg="1"/>
      <p:bldP spid="28" grpId="0" animBg="1"/>
      <p:bldP spid="29"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99+ Hình nền Slide chuyên nghiệp">
            <a:extLst>
              <a:ext uri="{FF2B5EF4-FFF2-40B4-BE49-F238E27FC236}">
                <a16:creationId xmlns:a16="http://schemas.microsoft.com/office/drawing/2014/main" id="{AB77806C-27E9-3FEA-0113-7DC224897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7" y="1355834"/>
            <a:ext cx="12048903" cy="54233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72247" y="167127"/>
            <a:ext cx="9228954" cy="1077218"/>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IV. CÁC PHƯƠNG THỨC </a:t>
            </a:r>
            <a:r>
              <a:rPr lang="vi-VN" sz="3200" b="1" dirty="0">
                <a:latin typeface="Times New Roman" panose="02020603050405020304" pitchFamily="18" charset="0"/>
                <a:cs typeface="Times New Roman" panose="02020603050405020304" pitchFamily="18" charset="0"/>
              </a:rPr>
              <a:t>TRAO ĐỔI CHẤT VÀ CHUYỂN HÓA NĂNG LƯỢNG</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017986" y="2990285"/>
            <a:ext cx="7315200" cy="1077218"/>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Trao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hóa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sinh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gồm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770330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28517449"/>
              </p:ext>
            </p:extLst>
          </p:nvPr>
        </p:nvGraphicFramePr>
        <p:xfrm>
          <a:off x="152398" y="50799"/>
          <a:ext cx="11853332" cy="6743510"/>
        </p:xfrm>
        <a:graphic>
          <a:graphicData uri="http://schemas.openxmlformats.org/drawingml/2006/table">
            <a:tbl>
              <a:tblPr firstRow="1" bandRow="1">
                <a:tableStyleId>{5C22544A-7EE6-4342-B048-85BDC9FD1C3A}</a:tableStyleId>
              </a:tblPr>
              <a:tblGrid>
                <a:gridCol w="790222">
                  <a:extLst>
                    <a:ext uri="{9D8B030D-6E8A-4147-A177-3AD203B41FA5}">
                      <a16:colId xmlns:a16="http://schemas.microsoft.com/office/drawing/2014/main" val="483768907"/>
                    </a:ext>
                  </a:extLst>
                </a:gridCol>
                <a:gridCol w="8015114">
                  <a:extLst>
                    <a:ext uri="{9D8B030D-6E8A-4147-A177-3AD203B41FA5}">
                      <a16:colId xmlns:a16="http://schemas.microsoft.com/office/drawing/2014/main" val="4285769786"/>
                    </a:ext>
                  </a:extLst>
                </a:gridCol>
                <a:gridCol w="1574800">
                  <a:extLst>
                    <a:ext uri="{9D8B030D-6E8A-4147-A177-3AD203B41FA5}">
                      <a16:colId xmlns:a16="http://schemas.microsoft.com/office/drawing/2014/main" val="167472125"/>
                    </a:ext>
                  </a:extLst>
                </a:gridCol>
                <a:gridCol w="1473196">
                  <a:extLst>
                    <a:ext uri="{9D8B030D-6E8A-4147-A177-3AD203B41FA5}">
                      <a16:colId xmlns:a16="http://schemas.microsoft.com/office/drawing/2014/main" val="3874556390"/>
                    </a:ext>
                  </a:extLst>
                </a:gridCol>
              </a:tblGrid>
              <a:tr h="545910">
                <a:tc>
                  <a:txBody>
                    <a:bodyPr/>
                    <a:lstStyle/>
                    <a:p>
                      <a:pPr algn="ctr"/>
                      <a:r>
                        <a:rPr lang="en-US" sz="2400" b="1" dirty="0">
                          <a:solidFill>
                            <a:srgbClr val="002060"/>
                          </a:solidFill>
                          <a:latin typeface="+mn-lt"/>
                          <a:cs typeface="Times New Roman" panose="02020603050405020304" pitchFamily="18" charset="0"/>
                        </a:rPr>
                        <a:t>STT</a:t>
                      </a:r>
                    </a:p>
                  </a:txBody>
                  <a:tcPr/>
                </a:tc>
                <a:tc>
                  <a:txBody>
                    <a:bodyPr/>
                    <a:lstStyle/>
                    <a:p>
                      <a:pPr algn="ctr"/>
                      <a:r>
                        <a:rPr lang="en-US" sz="2400" b="1" dirty="0">
                          <a:solidFill>
                            <a:srgbClr val="002060"/>
                          </a:solidFill>
                          <a:latin typeface="+mn-lt"/>
                          <a:cs typeface="Times New Roman" panose="02020603050405020304" pitchFamily="18" charset="0"/>
                        </a:rPr>
                        <a:t>NỘI</a:t>
                      </a:r>
                      <a:r>
                        <a:rPr lang="en-US" sz="2400" b="1" baseline="0" dirty="0">
                          <a:solidFill>
                            <a:srgbClr val="002060"/>
                          </a:solidFill>
                          <a:latin typeface="+mn-lt"/>
                          <a:cs typeface="Times New Roman" panose="02020603050405020304" pitchFamily="18" charset="0"/>
                        </a:rPr>
                        <a:t> DUNG</a:t>
                      </a:r>
                      <a:endParaRPr lang="en-US" sz="2400" b="1" dirty="0">
                        <a:solidFill>
                          <a:srgbClr val="002060"/>
                        </a:solidFill>
                        <a:latin typeface="+mn-lt"/>
                        <a:cs typeface="Times New Roman" panose="02020603050405020304" pitchFamily="18" charset="0"/>
                      </a:endParaRPr>
                    </a:p>
                  </a:txBody>
                  <a:tcPr/>
                </a:tc>
                <a:tc>
                  <a:txBody>
                    <a:bodyPr/>
                    <a:lstStyle/>
                    <a:p>
                      <a:r>
                        <a:rPr lang="en-US" sz="2400" b="1" dirty="0" err="1">
                          <a:solidFill>
                            <a:srgbClr val="002060"/>
                          </a:solidFill>
                          <a:latin typeface="+mn-lt"/>
                          <a:cs typeface="Times New Roman" panose="02020603050405020304" pitchFamily="18" charset="0"/>
                        </a:rPr>
                        <a:t>Tự</a:t>
                      </a:r>
                      <a:r>
                        <a:rPr lang="en-US" sz="2400" b="1" dirty="0">
                          <a:solidFill>
                            <a:srgbClr val="002060"/>
                          </a:solidFill>
                          <a:latin typeface="+mn-lt"/>
                          <a:cs typeface="Times New Roman" panose="02020603050405020304" pitchFamily="18" charset="0"/>
                        </a:rPr>
                        <a:t> </a:t>
                      </a:r>
                      <a:r>
                        <a:rPr lang="en-US" sz="2400" b="1" dirty="0" err="1">
                          <a:solidFill>
                            <a:srgbClr val="002060"/>
                          </a:solidFill>
                          <a:latin typeface="+mn-lt"/>
                          <a:cs typeface="Times New Roman" panose="02020603050405020304" pitchFamily="18" charset="0"/>
                        </a:rPr>
                        <a:t>dưỡng</a:t>
                      </a:r>
                      <a:endParaRPr lang="en-US" sz="2400" b="1" dirty="0">
                        <a:solidFill>
                          <a:srgbClr val="002060"/>
                        </a:solidFill>
                        <a:latin typeface="+mn-lt"/>
                        <a:cs typeface="Times New Roman" panose="02020603050405020304" pitchFamily="18" charset="0"/>
                      </a:endParaRPr>
                    </a:p>
                  </a:txBody>
                  <a:tcPr/>
                </a:tc>
                <a:tc>
                  <a:txBody>
                    <a:bodyPr/>
                    <a:lstStyle/>
                    <a:p>
                      <a:r>
                        <a:rPr lang="en-US" sz="2400" b="1" dirty="0" err="1">
                          <a:solidFill>
                            <a:srgbClr val="002060"/>
                          </a:solidFill>
                          <a:latin typeface="+mn-lt"/>
                          <a:cs typeface="Times New Roman" panose="02020603050405020304" pitchFamily="18" charset="0"/>
                        </a:rPr>
                        <a:t>Dị</a:t>
                      </a:r>
                      <a:r>
                        <a:rPr lang="en-US" sz="2400" b="1" dirty="0">
                          <a:solidFill>
                            <a:srgbClr val="002060"/>
                          </a:solidFill>
                          <a:latin typeface="+mn-lt"/>
                          <a:cs typeface="Times New Roman" panose="02020603050405020304" pitchFamily="18" charset="0"/>
                        </a:rPr>
                        <a:t> </a:t>
                      </a:r>
                      <a:r>
                        <a:rPr lang="en-US" sz="2400" b="1" dirty="0" err="1">
                          <a:solidFill>
                            <a:srgbClr val="002060"/>
                          </a:solidFill>
                          <a:latin typeface="+mn-lt"/>
                          <a:cs typeface="Times New Roman" panose="02020603050405020304" pitchFamily="18" charset="0"/>
                        </a:rPr>
                        <a:t>dưỡng</a:t>
                      </a:r>
                      <a:endParaRPr lang="en-US" sz="2400" b="1" dirty="0">
                        <a:solidFill>
                          <a:srgbClr val="002060"/>
                        </a:solidFill>
                        <a:latin typeface="+mn-lt"/>
                        <a:cs typeface="Times New Roman" panose="02020603050405020304" pitchFamily="18" charset="0"/>
                      </a:endParaRPr>
                    </a:p>
                  </a:txBody>
                  <a:tcPr/>
                </a:tc>
                <a:extLst>
                  <a:ext uri="{0D108BD9-81ED-4DB2-BD59-A6C34878D82A}">
                    <a16:rowId xmlns:a16="http://schemas.microsoft.com/office/drawing/2014/main" val="375478480"/>
                  </a:ext>
                </a:extLst>
              </a:tr>
              <a:tr h="545910">
                <a:tc>
                  <a:txBody>
                    <a:bodyPr/>
                    <a:lstStyle/>
                    <a:p>
                      <a:pPr algn="ctr"/>
                      <a:r>
                        <a:rPr lang="en-US" sz="2400" b="1" dirty="0">
                          <a:latin typeface="+mn-lt"/>
                          <a:cs typeface="Times New Roman" panose="02020603050405020304" pitchFamily="18" charset="0"/>
                        </a:rPr>
                        <a:t>1</a:t>
                      </a:r>
                    </a:p>
                  </a:txBody>
                  <a:tcPr/>
                </a:tc>
                <a:tc>
                  <a:txBody>
                    <a:bodyPr/>
                    <a:lstStyle/>
                    <a:p>
                      <a:pPr algn="just"/>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ở </a:t>
                      </a:r>
                      <a:r>
                        <a:rPr lang="en-US" sz="2400" baseline="0" dirty="0" err="1">
                          <a:latin typeface="Times New Roman" panose="02020603050405020304" pitchFamily="18" charset="0"/>
                          <a:cs typeface="Times New Roman" panose="02020603050405020304" pitchFamily="18" charset="0"/>
                        </a:rPr>
                        <a:t>thực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gồm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quang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hóa</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tc>
                <a:tc>
                  <a:txBody>
                    <a:bodyPr/>
                    <a:lstStyle/>
                    <a:p>
                      <a:pPr algn="ctr"/>
                      <a:endParaRPr lang="en-US" sz="2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6573405"/>
                  </a:ext>
                </a:extLst>
              </a:tr>
              <a:tr h="545910">
                <a:tc>
                  <a:txBody>
                    <a:bodyPr/>
                    <a:lstStyle/>
                    <a:p>
                      <a:pPr algn="ctr"/>
                      <a:r>
                        <a:rPr lang="en-US" sz="2400" b="1" dirty="0">
                          <a:latin typeface="+mn-lt"/>
                          <a:cs typeface="Times New Roman" panose="02020603050405020304" pitchFamily="18" charset="0"/>
                        </a:rPr>
                        <a:t>2</a:t>
                      </a:r>
                    </a:p>
                  </a:txBody>
                  <a:tcPr>
                    <a:solidFill>
                      <a:schemeClr val="accent2">
                        <a:lumMod val="40000"/>
                        <a:lumOff val="60000"/>
                      </a:schemeClr>
                    </a:solidFill>
                  </a:tcPr>
                </a:tc>
                <a:tc>
                  <a:txBody>
                    <a:bodyPr/>
                    <a:lstStyle/>
                    <a:p>
                      <a:pPr algn="just"/>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điển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hình</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1012012985"/>
                  </a:ext>
                </a:extLst>
              </a:tr>
              <a:tr h="1630403">
                <a:tc>
                  <a:txBody>
                    <a:bodyPr/>
                    <a:lstStyle/>
                    <a:p>
                      <a:pPr algn="ctr"/>
                      <a:endParaRPr lang="en-US" sz="2400" b="1" dirty="0">
                        <a:latin typeface="+mn-lt"/>
                        <a:cs typeface="Times New Roman" panose="02020603050405020304" pitchFamily="18" charset="0"/>
                      </a:endParaRPr>
                    </a:p>
                    <a:p>
                      <a:pPr algn="ctr"/>
                      <a:r>
                        <a:rPr lang="en-US" sz="2400" b="1" dirty="0">
                          <a:latin typeface="+mn-lt"/>
                          <a:cs typeface="Times New Roman" panose="02020603050405020304" pitchFamily="18" charset="0"/>
                        </a:rPr>
                        <a:t>3</a:t>
                      </a:r>
                    </a:p>
                  </a:txBody>
                  <a:tcPr/>
                </a:tc>
                <a:tc>
                  <a:txBody>
                    <a:bodyPr/>
                    <a:lstStyle/>
                    <a:p>
                      <a:pPr algn="just"/>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phương thức sinh vật sử dụng nguồn carbon (chủ yếu là CO</a:t>
                      </a:r>
                      <a:r>
                        <a:rPr lang="vi-VN" sz="2400" b="0"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 và nguồn năng lượng từ chất vô cơ như H</a:t>
                      </a:r>
                      <a:r>
                        <a:rPr lang="vi-VN" sz="2400" b="0"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S, NO</a:t>
                      </a:r>
                      <a:r>
                        <a:rPr lang="vi-VN" sz="2400" b="0"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 NH</a:t>
                      </a:r>
                      <a:r>
                        <a:rPr lang="en-US" sz="2400" b="0" kern="1200" baseline="-25000" dirty="0">
                          <a:solidFill>
                            <a:schemeClr val="dk1"/>
                          </a:solidFill>
                          <a:effectLst/>
                          <a:latin typeface="Times New Roman" panose="02020603050405020304" pitchFamily="18" charset="0"/>
                          <a:ea typeface="+mn-ea"/>
                          <a:cs typeface="Times New Roman" panose="02020603050405020304" pitchFamily="18" charset="0"/>
                        </a:rPr>
                        <a:t>4</a:t>
                      </a:r>
                      <a:r>
                        <a:rPr lang="vi-VN" sz="2400" b="0" kern="1200" baseline="30000" dirty="0">
                          <a:solidFill>
                            <a:schemeClr val="dk1"/>
                          </a:solidFill>
                          <a:effectLst/>
                          <a:latin typeface="Times New Roman" panose="02020603050405020304" pitchFamily="18" charset="0"/>
                          <a:ea typeface="+mn-ea"/>
                          <a:cs typeface="Times New Roman" panose="02020603050405020304" pitchFamily="18" charset="0"/>
                        </a:rPr>
                        <a:t>+</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 để tổng hợp nên các chất hữu cơ và tích luỹ năng lượng. </a:t>
                      </a:r>
                      <a:endParaRPr lang="en-US" sz="2400" b="0" dirty="0">
                        <a:latin typeface="Times New Roman" panose="02020603050405020304" pitchFamily="18" charset="0"/>
                        <a:cs typeface="Times New Roman" panose="02020603050405020304" pitchFamily="18" charset="0"/>
                      </a:endParaRPr>
                    </a:p>
                  </a:txBody>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97323322"/>
                  </a:ext>
                </a:extLst>
              </a:tr>
              <a:tr h="1625600">
                <a:tc>
                  <a:txBody>
                    <a:bodyPr/>
                    <a:lstStyle/>
                    <a:p>
                      <a:pPr algn="ctr"/>
                      <a:r>
                        <a:rPr lang="en-US" sz="2400" b="1" dirty="0">
                          <a:latin typeface="+mn-lt"/>
                          <a:cs typeface="Times New Roman" panose="02020603050405020304" pitchFamily="18" charset="0"/>
                        </a:rPr>
                        <a:t>4</a:t>
                      </a:r>
                    </a:p>
                  </a:txBody>
                  <a:tcPr>
                    <a:solidFill>
                      <a:schemeClr val="accent2">
                        <a:lumMod val="40000"/>
                        <a:lumOff val="60000"/>
                      </a:schemeClr>
                    </a:solidFill>
                  </a:tcPr>
                </a:tc>
                <a:tc>
                  <a:txBody>
                    <a:bodyPr/>
                    <a:lstStyle/>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là phương thức sinh vật lấy chất 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ữ</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u cơ trực tiếp từ sinh vật tự dưỡng hoặc từ động vật khác, thông qua tiêu hoá, hấp thụ và đ</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ồ</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ng hoá các chất để xây dựng cơ thể, tích luỹ và sử dụng năng lượng cho mọi hoạt động sống.</a:t>
                      </a:r>
                      <a:endParaRPr lang="en-US" sz="24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1940965008"/>
                  </a:ext>
                </a:extLst>
              </a:tr>
              <a:tr h="1303867">
                <a:tc>
                  <a:txBody>
                    <a:bodyPr/>
                    <a:lstStyle/>
                    <a:p>
                      <a:pPr algn="ctr"/>
                      <a:r>
                        <a:rPr lang="en-US" sz="2400" b="1" dirty="0">
                          <a:latin typeface="+mn-lt"/>
                          <a:cs typeface="Times New Roman" panose="02020603050405020304" pitchFamily="18" charset="0"/>
                        </a:rPr>
                        <a:t>5</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400" kern="1200" dirty="0">
                          <a:solidFill>
                            <a:schemeClr val="dk1"/>
                          </a:solidFill>
                          <a:effectLst/>
                          <a:latin typeface="Times New Roman" panose="02020603050405020304" pitchFamily="18" charset="0"/>
                          <a:ea typeface="+mn-ea"/>
                          <a:cs typeface="Times New Roman" panose="02020603050405020304" pitchFamily="18" charset="0"/>
                        </a:rPr>
                        <a:t>Quang </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là phương thức sinh vật sử dụng chất vô cơ, nước, CO</a:t>
                      </a:r>
                      <a:r>
                        <a:rPr lang="vi-VN" sz="2400"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và năng lượng ánh sáng để tổng hợp nên các chất hữu cơ cần thiết cho cơ thể và tích luỹ năng lượng. </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1040977"/>
                  </a:ext>
                </a:extLst>
              </a:tr>
              <a:tr h="545910">
                <a:tc>
                  <a:txBody>
                    <a:bodyPr/>
                    <a:lstStyle/>
                    <a:p>
                      <a:pPr algn="ctr"/>
                      <a:r>
                        <a:rPr lang="en-US" sz="2400" b="1" dirty="0">
                          <a:latin typeface="+mn-lt"/>
                          <a:cs typeface="Times New Roman" panose="02020603050405020304" pitchFamily="18" charset="0"/>
                        </a:rPr>
                        <a:t>6</a:t>
                      </a:r>
                    </a:p>
                  </a:txBody>
                  <a:tcPr>
                    <a:solidFill>
                      <a:schemeClr val="accent2">
                        <a:lumMod val="40000"/>
                        <a:lumOff val="60000"/>
                      </a:schemeClr>
                    </a:solidFill>
                  </a:tcPr>
                </a:tc>
                <a:tc>
                  <a:txBody>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tảo</a:t>
                      </a:r>
                      <a:r>
                        <a:rPr lang="en-US" sz="2400" baseline="0" dirty="0">
                          <a:latin typeface="Times New Roman" panose="02020603050405020304" pitchFamily="18" charset="0"/>
                          <a:cs typeface="Times New Roman" panose="02020603050405020304" pitchFamily="18" charset="0"/>
                        </a:rPr>
                        <a:t>, vi </a:t>
                      </a:r>
                      <a:r>
                        <a:rPr lang="en-US" sz="2400" baseline="0" dirty="0" err="1">
                          <a:latin typeface="Times New Roman" panose="02020603050405020304" pitchFamily="18" charset="0"/>
                          <a:cs typeface="Times New Roman" panose="02020603050405020304" pitchFamily="18" charset="0"/>
                        </a:rPr>
                        <a:t>khuẩm</a:t>
                      </a:r>
                      <a:r>
                        <a:rPr lang="en-US" sz="2400" baseline="0" dirty="0">
                          <a:latin typeface="Times New Roman" panose="02020603050405020304" pitchFamily="18" charset="0"/>
                          <a:cs typeface="Times New Roman" panose="02020603050405020304" pitchFamily="18" charset="0"/>
                        </a:rPr>
                        <a:t> lam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1127321012"/>
                  </a:ext>
                </a:extLst>
              </a:tr>
            </a:tbl>
          </a:graphicData>
        </a:graphic>
      </p:graphicFrame>
      <p:sp>
        <p:nvSpPr>
          <p:cNvPr id="2" name="Cloud 1"/>
          <p:cNvSpPr/>
          <p:nvPr/>
        </p:nvSpPr>
        <p:spPr>
          <a:xfrm>
            <a:off x="9042401" y="2319867"/>
            <a:ext cx="3149600" cy="2167466"/>
          </a:xfrm>
          <a:prstGeom prst="clou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389534" y="2776223"/>
            <a:ext cx="2616195" cy="1200329"/>
          </a:xfrm>
          <a:prstGeom prst="rect">
            <a:avLst/>
          </a:prstGeom>
          <a:noFill/>
        </p:spPr>
        <p:txBody>
          <a:bodyPr wrap="square" rtlCol="0">
            <a:spAutoFit/>
          </a:bodyPr>
          <a:lstStyle/>
          <a:p>
            <a:pPr algn="ctr"/>
            <a:r>
              <a:rPr lang="en-US" sz="2400" b="1" dirty="0" err="1">
                <a:solidFill>
                  <a:srgbClr val="C00000"/>
                </a:solidFill>
                <a:latin typeface="Times New Roman" panose="02020603050405020304" pitchFamily="18" charset="0"/>
                <a:cs typeface="Times New Roman" panose="02020603050405020304" pitchFamily="18" charset="0"/>
              </a:rPr>
              <a:t>Làm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việc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cá</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nhân</a:t>
            </a:r>
            <a:r>
              <a:rPr lang="en-US" sz="2400" b="1" dirty="0">
                <a:solidFill>
                  <a:srgbClr val="C00000"/>
                </a:solidFill>
                <a:latin typeface="Times New Roman" panose="02020603050405020304" pitchFamily="18" charset="0"/>
                <a:cs typeface="Times New Roman" panose="02020603050405020304" pitchFamily="18" charset="0"/>
              </a:rPr>
              <a:t> (3’), </a:t>
            </a:r>
            <a:r>
              <a:rPr lang="en-US" sz="2400" b="1" dirty="0" err="1">
                <a:solidFill>
                  <a:srgbClr val="C00000"/>
                </a:solidFill>
                <a:latin typeface="Times New Roman" panose="02020603050405020304" pitchFamily="18" charset="0"/>
                <a:cs typeface="Times New Roman" panose="02020603050405020304" pitchFamily="18" charset="0"/>
              </a:rPr>
              <a:t>đánh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dấu</a:t>
            </a:r>
            <a:r>
              <a:rPr lang="en-US" sz="2400" b="1" dirty="0">
                <a:solidFill>
                  <a:srgbClr val="C00000"/>
                </a:solidFill>
                <a:latin typeface="Times New Roman" panose="02020603050405020304" pitchFamily="18" charset="0"/>
                <a:cs typeface="Times New Roman" panose="02020603050405020304" pitchFamily="18" charset="0"/>
              </a:rPr>
              <a:t> X </a:t>
            </a:r>
            <a:r>
              <a:rPr lang="en-US" sz="2400" b="1" dirty="0" err="1">
                <a:solidFill>
                  <a:srgbClr val="C00000"/>
                </a:solidFill>
                <a:latin typeface="Times New Roman" panose="02020603050405020304" pitchFamily="18" charset="0"/>
                <a:cs typeface="Times New Roman" panose="02020603050405020304" pitchFamily="18" charset="0"/>
              </a:rPr>
              <a:t>vào</a:t>
            </a:r>
            <a:r>
              <a:rPr lang="en-US" sz="2400" b="1" dirty="0">
                <a:solidFill>
                  <a:srgbClr val="C00000"/>
                </a:solidFill>
                <a:latin typeface="Times New Roman" panose="02020603050405020304" pitchFamily="18" charset="0"/>
                <a:cs typeface="Times New Roman" panose="02020603050405020304" pitchFamily="18" charset="0"/>
              </a:rPr>
              <a:t> ô </a:t>
            </a:r>
            <a:r>
              <a:rPr lang="en-US" sz="2400" b="1" dirty="0" err="1">
                <a:solidFill>
                  <a:srgbClr val="C00000"/>
                </a:solidFill>
                <a:latin typeface="Times New Roman" panose="02020603050405020304" pitchFamily="18" charset="0"/>
                <a:cs typeface="Times New Roman" panose="02020603050405020304" pitchFamily="18" charset="0"/>
              </a:rPr>
              <a:t>đúng</a:t>
            </a:r>
            <a:r>
              <a:rPr lang="en-US" sz="2400" b="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805300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19497492"/>
              </p:ext>
            </p:extLst>
          </p:nvPr>
        </p:nvGraphicFramePr>
        <p:xfrm>
          <a:off x="152398" y="50799"/>
          <a:ext cx="11853332" cy="6743510"/>
        </p:xfrm>
        <a:graphic>
          <a:graphicData uri="http://schemas.openxmlformats.org/drawingml/2006/table">
            <a:tbl>
              <a:tblPr firstRow="1" bandRow="1">
                <a:tableStyleId>{5C22544A-7EE6-4342-B048-85BDC9FD1C3A}</a:tableStyleId>
              </a:tblPr>
              <a:tblGrid>
                <a:gridCol w="790222">
                  <a:extLst>
                    <a:ext uri="{9D8B030D-6E8A-4147-A177-3AD203B41FA5}">
                      <a16:colId xmlns:a16="http://schemas.microsoft.com/office/drawing/2014/main" val="483768907"/>
                    </a:ext>
                  </a:extLst>
                </a:gridCol>
                <a:gridCol w="8015114">
                  <a:extLst>
                    <a:ext uri="{9D8B030D-6E8A-4147-A177-3AD203B41FA5}">
                      <a16:colId xmlns:a16="http://schemas.microsoft.com/office/drawing/2014/main" val="4285769786"/>
                    </a:ext>
                  </a:extLst>
                </a:gridCol>
                <a:gridCol w="1574800">
                  <a:extLst>
                    <a:ext uri="{9D8B030D-6E8A-4147-A177-3AD203B41FA5}">
                      <a16:colId xmlns:a16="http://schemas.microsoft.com/office/drawing/2014/main" val="167472125"/>
                    </a:ext>
                  </a:extLst>
                </a:gridCol>
                <a:gridCol w="1473196">
                  <a:extLst>
                    <a:ext uri="{9D8B030D-6E8A-4147-A177-3AD203B41FA5}">
                      <a16:colId xmlns:a16="http://schemas.microsoft.com/office/drawing/2014/main" val="3874556390"/>
                    </a:ext>
                  </a:extLst>
                </a:gridCol>
              </a:tblGrid>
              <a:tr h="545910">
                <a:tc>
                  <a:txBody>
                    <a:bodyPr/>
                    <a:lstStyle/>
                    <a:p>
                      <a:pPr algn="ctr"/>
                      <a:r>
                        <a:rPr lang="en-US" sz="2400" b="1" dirty="0">
                          <a:solidFill>
                            <a:srgbClr val="002060"/>
                          </a:solidFill>
                          <a:latin typeface="+mn-lt"/>
                          <a:cs typeface="Times New Roman" panose="02020603050405020304" pitchFamily="18" charset="0"/>
                        </a:rPr>
                        <a:t>STT</a:t>
                      </a:r>
                    </a:p>
                  </a:txBody>
                  <a:tcPr/>
                </a:tc>
                <a:tc>
                  <a:txBody>
                    <a:bodyPr/>
                    <a:lstStyle/>
                    <a:p>
                      <a:pPr algn="ctr"/>
                      <a:r>
                        <a:rPr lang="en-US" sz="2400" b="1" dirty="0">
                          <a:solidFill>
                            <a:srgbClr val="002060"/>
                          </a:solidFill>
                          <a:latin typeface="+mn-lt"/>
                          <a:cs typeface="Times New Roman" panose="02020603050405020304" pitchFamily="18" charset="0"/>
                        </a:rPr>
                        <a:t>NỘI</a:t>
                      </a:r>
                      <a:r>
                        <a:rPr lang="en-US" sz="2400" b="1" baseline="0" dirty="0">
                          <a:solidFill>
                            <a:srgbClr val="002060"/>
                          </a:solidFill>
                          <a:latin typeface="+mn-lt"/>
                          <a:cs typeface="Times New Roman" panose="02020603050405020304" pitchFamily="18" charset="0"/>
                        </a:rPr>
                        <a:t> DUNG</a:t>
                      </a:r>
                      <a:endParaRPr lang="en-US" sz="2400" b="1" dirty="0">
                        <a:solidFill>
                          <a:srgbClr val="002060"/>
                        </a:solidFill>
                        <a:latin typeface="+mn-lt"/>
                        <a:cs typeface="Times New Roman" panose="02020603050405020304" pitchFamily="18" charset="0"/>
                      </a:endParaRPr>
                    </a:p>
                  </a:txBody>
                  <a:tcPr/>
                </a:tc>
                <a:tc>
                  <a:txBody>
                    <a:bodyPr/>
                    <a:lstStyle/>
                    <a:p>
                      <a:r>
                        <a:rPr lang="en-US" sz="2400" b="1" dirty="0" err="1">
                          <a:solidFill>
                            <a:srgbClr val="002060"/>
                          </a:solidFill>
                          <a:latin typeface="+mn-lt"/>
                          <a:cs typeface="Times New Roman" panose="02020603050405020304" pitchFamily="18" charset="0"/>
                        </a:rPr>
                        <a:t>Tự</a:t>
                      </a:r>
                      <a:r>
                        <a:rPr lang="en-US" sz="2400" b="1" dirty="0">
                          <a:solidFill>
                            <a:srgbClr val="002060"/>
                          </a:solidFill>
                          <a:latin typeface="+mn-lt"/>
                          <a:cs typeface="Times New Roman" panose="02020603050405020304" pitchFamily="18" charset="0"/>
                        </a:rPr>
                        <a:t> </a:t>
                      </a:r>
                      <a:r>
                        <a:rPr lang="en-US" sz="2400" b="1" dirty="0" err="1">
                          <a:solidFill>
                            <a:srgbClr val="002060"/>
                          </a:solidFill>
                          <a:latin typeface="+mn-lt"/>
                          <a:cs typeface="Times New Roman" panose="02020603050405020304" pitchFamily="18" charset="0"/>
                        </a:rPr>
                        <a:t>dưỡng</a:t>
                      </a:r>
                      <a:endParaRPr lang="en-US" sz="2400" b="1" dirty="0">
                        <a:solidFill>
                          <a:srgbClr val="002060"/>
                        </a:solidFill>
                        <a:latin typeface="+mn-lt"/>
                        <a:cs typeface="Times New Roman" panose="02020603050405020304" pitchFamily="18" charset="0"/>
                      </a:endParaRPr>
                    </a:p>
                  </a:txBody>
                  <a:tcPr/>
                </a:tc>
                <a:tc>
                  <a:txBody>
                    <a:bodyPr/>
                    <a:lstStyle/>
                    <a:p>
                      <a:r>
                        <a:rPr lang="en-US" sz="2400" b="1" dirty="0" err="1">
                          <a:solidFill>
                            <a:srgbClr val="002060"/>
                          </a:solidFill>
                          <a:latin typeface="+mn-lt"/>
                          <a:cs typeface="Times New Roman" panose="02020603050405020304" pitchFamily="18" charset="0"/>
                        </a:rPr>
                        <a:t>Dị</a:t>
                      </a:r>
                      <a:r>
                        <a:rPr lang="en-US" sz="2400" b="1" dirty="0">
                          <a:solidFill>
                            <a:srgbClr val="002060"/>
                          </a:solidFill>
                          <a:latin typeface="+mn-lt"/>
                          <a:cs typeface="Times New Roman" panose="02020603050405020304" pitchFamily="18" charset="0"/>
                        </a:rPr>
                        <a:t> </a:t>
                      </a:r>
                      <a:r>
                        <a:rPr lang="en-US" sz="2400" b="1" dirty="0" err="1">
                          <a:solidFill>
                            <a:srgbClr val="002060"/>
                          </a:solidFill>
                          <a:latin typeface="+mn-lt"/>
                          <a:cs typeface="Times New Roman" panose="02020603050405020304" pitchFamily="18" charset="0"/>
                        </a:rPr>
                        <a:t>dưỡng</a:t>
                      </a:r>
                      <a:endParaRPr lang="en-US" sz="2400" b="1" dirty="0">
                        <a:solidFill>
                          <a:srgbClr val="002060"/>
                        </a:solidFill>
                        <a:latin typeface="+mn-lt"/>
                        <a:cs typeface="Times New Roman" panose="02020603050405020304" pitchFamily="18" charset="0"/>
                      </a:endParaRPr>
                    </a:p>
                  </a:txBody>
                  <a:tcPr/>
                </a:tc>
                <a:extLst>
                  <a:ext uri="{0D108BD9-81ED-4DB2-BD59-A6C34878D82A}">
                    <a16:rowId xmlns:a16="http://schemas.microsoft.com/office/drawing/2014/main" val="375478480"/>
                  </a:ext>
                </a:extLst>
              </a:tr>
              <a:tr h="545910">
                <a:tc>
                  <a:txBody>
                    <a:bodyPr/>
                    <a:lstStyle/>
                    <a:p>
                      <a:pPr algn="ctr"/>
                      <a:r>
                        <a:rPr lang="en-US" sz="2400" b="1" dirty="0">
                          <a:latin typeface="+mn-lt"/>
                          <a:cs typeface="Times New Roman" panose="02020603050405020304" pitchFamily="18" charset="0"/>
                        </a:rPr>
                        <a:t>1</a:t>
                      </a:r>
                    </a:p>
                  </a:txBody>
                  <a:tcPr/>
                </a:tc>
                <a:tc>
                  <a:txBody>
                    <a:bodyPr/>
                    <a:lstStyle/>
                    <a:p>
                      <a:pPr algn="just"/>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ở </a:t>
                      </a:r>
                      <a:r>
                        <a:rPr lang="en-US" sz="2400" baseline="0" dirty="0" err="1">
                          <a:latin typeface="Times New Roman" panose="02020603050405020304" pitchFamily="18" charset="0"/>
                          <a:cs typeface="Times New Roman" panose="02020603050405020304" pitchFamily="18" charset="0"/>
                        </a:rPr>
                        <a:t>thực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gồm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quang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hóa</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800" b="1" dirty="0">
                          <a:latin typeface="Times New Roman" panose="02020603050405020304" pitchFamily="18" charset="0"/>
                          <a:cs typeface="Times New Roman" panose="02020603050405020304" pitchFamily="18" charset="0"/>
                        </a:rPr>
                        <a:t>x</a:t>
                      </a:r>
                    </a:p>
                  </a:txBody>
                  <a:tcPr/>
                </a:tc>
                <a:tc>
                  <a:txBody>
                    <a:bodyPr/>
                    <a:lstStyle/>
                    <a:p>
                      <a:pPr algn="ctr"/>
                      <a:endParaRPr lang="en-US" sz="28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6573405"/>
                  </a:ext>
                </a:extLst>
              </a:tr>
              <a:tr h="545910">
                <a:tc>
                  <a:txBody>
                    <a:bodyPr/>
                    <a:lstStyle/>
                    <a:p>
                      <a:pPr algn="ctr"/>
                      <a:r>
                        <a:rPr lang="en-US" sz="2400" b="1" dirty="0">
                          <a:latin typeface="+mn-lt"/>
                          <a:cs typeface="Times New Roman" panose="02020603050405020304" pitchFamily="18" charset="0"/>
                        </a:rPr>
                        <a:t>2</a:t>
                      </a:r>
                    </a:p>
                  </a:txBody>
                  <a:tcPr>
                    <a:solidFill>
                      <a:schemeClr val="accent2">
                        <a:lumMod val="40000"/>
                        <a:lumOff val="60000"/>
                      </a:schemeClr>
                    </a:solidFill>
                  </a:tcPr>
                </a:tc>
                <a:tc>
                  <a:txBody>
                    <a:bodyPr/>
                    <a:lstStyle/>
                    <a:p>
                      <a:pPr algn="just"/>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điển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hình</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r>
                        <a:rPr lang="en-US" sz="2800" b="1" dirty="0">
                          <a:latin typeface="Times New Roman" panose="02020603050405020304" pitchFamily="18" charset="0"/>
                          <a:cs typeface="Times New Roman" panose="02020603050405020304" pitchFamily="18" charset="0"/>
                        </a:rPr>
                        <a:t>x</a:t>
                      </a:r>
                    </a:p>
                  </a:txBody>
                  <a:tcPr>
                    <a:solidFill>
                      <a:schemeClr val="accent2">
                        <a:lumMod val="40000"/>
                        <a:lumOff val="60000"/>
                      </a:schemeClr>
                    </a:solidFill>
                  </a:tcPr>
                </a:tc>
                <a:extLst>
                  <a:ext uri="{0D108BD9-81ED-4DB2-BD59-A6C34878D82A}">
                    <a16:rowId xmlns:a16="http://schemas.microsoft.com/office/drawing/2014/main" val="1012012985"/>
                  </a:ext>
                </a:extLst>
              </a:tr>
              <a:tr h="1630403">
                <a:tc>
                  <a:txBody>
                    <a:bodyPr/>
                    <a:lstStyle/>
                    <a:p>
                      <a:pPr algn="ctr"/>
                      <a:endParaRPr lang="en-US" sz="2400" b="1" dirty="0">
                        <a:latin typeface="+mn-lt"/>
                        <a:cs typeface="Times New Roman" panose="02020603050405020304" pitchFamily="18" charset="0"/>
                      </a:endParaRPr>
                    </a:p>
                    <a:p>
                      <a:pPr algn="ctr"/>
                      <a:r>
                        <a:rPr lang="en-US" sz="2400" b="1" dirty="0">
                          <a:latin typeface="+mn-lt"/>
                          <a:cs typeface="Times New Roman" panose="02020603050405020304" pitchFamily="18" charset="0"/>
                        </a:rPr>
                        <a:t>3</a:t>
                      </a:r>
                    </a:p>
                  </a:txBody>
                  <a:tcPr/>
                </a:tc>
                <a:tc>
                  <a:txBody>
                    <a:bodyPr/>
                    <a:lstStyle/>
                    <a:p>
                      <a:pPr algn="just"/>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phương thức sinh vật sử dụng nguồn carbon (chủ yếu là CO</a:t>
                      </a:r>
                      <a:r>
                        <a:rPr lang="vi-VN" sz="2400" b="0"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 và nguồn năng lượng từ chất vô cơ như H</a:t>
                      </a:r>
                      <a:r>
                        <a:rPr lang="vi-VN" sz="2400" b="0"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S, NO</a:t>
                      </a:r>
                      <a:r>
                        <a:rPr lang="vi-VN" sz="2400" b="0"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 NH</a:t>
                      </a:r>
                      <a:r>
                        <a:rPr lang="en-US" sz="2400" b="0" kern="1200" baseline="-25000" dirty="0">
                          <a:solidFill>
                            <a:schemeClr val="dk1"/>
                          </a:solidFill>
                          <a:effectLst/>
                          <a:latin typeface="Times New Roman" panose="02020603050405020304" pitchFamily="18" charset="0"/>
                          <a:ea typeface="+mn-ea"/>
                          <a:cs typeface="Times New Roman" panose="02020603050405020304" pitchFamily="18" charset="0"/>
                        </a:rPr>
                        <a:t>4</a:t>
                      </a:r>
                      <a:r>
                        <a:rPr lang="vi-VN" sz="2400" b="0" kern="1200" baseline="30000" dirty="0">
                          <a:solidFill>
                            <a:schemeClr val="dk1"/>
                          </a:solidFill>
                          <a:effectLst/>
                          <a:latin typeface="Times New Roman" panose="02020603050405020304" pitchFamily="18" charset="0"/>
                          <a:ea typeface="+mn-ea"/>
                          <a:cs typeface="Times New Roman" panose="02020603050405020304" pitchFamily="18" charset="0"/>
                        </a:rPr>
                        <a:t>+</a:t>
                      </a:r>
                      <a:r>
                        <a:rPr lang="vi-VN" sz="2400" b="0" kern="1200" dirty="0">
                          <a:solidFill>
                            <a:schemeClr val="dk1"/>
                          </a:solidFill>
                          <a:effectLst/>
                          <a:latin typeface="Times New Roman" panose="02020603050405020304" pitchFamily="18" charset="0"/>
                          <a:ea typeface="+mn-ea"/>
                          <a:cs typeface="Times New Roman" panose="02020603050405020304" pitchFamily="18" charset="0"/>
                        </a:rPr>
                        <a:t>... để tổng hợp nên các chất hữu cơ và tích luỹ năng lượng. </a:t>
                      </a:r>
                      <a:endParaRPr lang="en-US" sz="2400" b="0" dirty="0">
                        <a:latin typeface="Times New Roman" panose="02020603050405020304" pitchFamily="18" charset="0"/>
                        <a:cs typeface="Times New Roman" panose="02020603050405020304" pitchFamily="18" charset="0"/>
                      </a:endParaRPr>
                    </a:p>
                  </a:txBody>
                  <a:tcPr/>
                </a:tc>
                <a:tc>
                  <a:txBody>
                    <a:bodyPr/>
                    <a:lstStyle/>
                    <a:p>
                      <a:pPr algn="ct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x</a:t>
                      </a:r>
                    </a:p>
                  </a:txBody>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97323322"/>
                  </a:ext>
                </a:extLst>
              </a:tr>
              <a:tr h="1625600">
                <a:tc>
                  <a:txBody>
                    <a:bodyPr/>
                    <a:lstStyle/>
                    <a:p>
                      <a:pPr algn="ctr"/>
                      <a:r>
                        <a:rPr lang="en-US" sz="2400" b="1" dirty="0">
                          <a:latin typeface="+mn-lt"/>
                          <a:cs typeface="Times New Roman" panose="02020603050405020304" pitchFamily="18" charset="0"/>
                        </a:rPr>
                        <a:t>4</a:t>
                      </a:r>
                    </a:p>
                  </a:txBody>
                  <a:tcPr>
                    <a:solidFill>
                      <a:schemeClr val="accent2">
                        <a:lumMod val="40000"/>
                        <a:lumOff val="60000"/>
                      </a:schemeClr>
                    </a:solidFill>
                  </a:tcPr>
                </a:tc>
                <a:tc>
                  <a:txBody>
                    <a:bodyPr/>
                    <a:lstStyle/>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là phương thức sinh vật lấy chất 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ữ</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u cơ trực tiếp từ sinh vật tự dưỡng hoặc từ động vật khác, thông qua tiêu hoá, hấp thụ và đ</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ồ</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ng hoá các chất để xây dựng cơ thể, tích luỹ và sử dụng năng lượng cho mọi hoạt động sống.</a:t>
                      </a:r>
                      <a:endParaRPr lang="en-US" sz="24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x</a:t>
                      </a:r>
                    </a:p>
                  </a:txBody>
                  <a:tcPr>
                    <a:solidFill>
                      <a:schemeClr val="accent2">
                        <a:lumMod val="40000"/>
                        <a:lumOff val="60000"/>
                      </a:schemeClr>
                    </a:solidFill>
                  </a:tcPr>
                </a:tc>
                <a:extLst>
                  <a:ext uri="{0D108BD9-81ED-4DB2-BD59-A6C34878D82A}">
                    <a16:rowId xmlns:a16="http://schemas.microsoft.com/office/drawing/2014/main" val="1940965008"/>
                  </a:ext>
                </a:extLst>
              </a:tr>
              <a:tr h="1303867">
                <a:tc>
                  <a:txBody>
                    <a:bodyPr/>
                    <a:lstStyle/>
                    <a:p>
                      <a:pPr algn="ctr"/>
                      <a:r>
                        <a:rPr lang="en-US" sz="2400" b="1" dirty="0">
                          <a:latin typeface="+mn-lt"/>
                          <a:cs typeface="Times New Roman" panose="02020603050405020304" pitchFamily="18" charset="0"/>
                        </a:rPr>
                        <a:t>5</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400" kern="1200" dirty="0">
                          <a:solidFill>
                            <a:schemeClr val="dk1"/>
                          </a:solidFill>
                          <a:effectLst/>
                          <a:latin typeface="Times New Roman" panose="02020603050405020304" pitchFamily="18" charset="0"/>
                          <a:ea typeface="+mn-ea"/>
                          <a:cs typeface="Times New Roman" panose="02020603050405020304" pitchFamily="18" charset="0"/>
                        </a:rPr>
                        <a:t>Quang </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là phương thức sinh vật sử dụng chất vô cơ, nước, CO</a:t>
                      </a:r>
                      <a:r>
                        <a:rPr lang="vi-VN" sz="2400"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và năng lượng ánh sáng để tổng hợp nên các chất hữu cơ cần thiết cho cơ thể và tích luỹ năng lượng. </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pPr algn="ct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x</a:t>
                      </a:r>
                    </a:p>
                  </a:txBody>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1040977"/>
                  </a:ext>
                </a:extLst>
              </a:tr>
              <a:tr h="545910">
                <a:tc>
                  <a:txBody>
                    <a:bodyPr/>
                    <a:lstStyle/>
                    <a:p>
                      <a:pPr algn="ctr"/>
                      <a:r>
                        <a:rPr lang="en-US" sz="2400" b="1" dirty="0">
                          <a:latin typeface="+mn-lt"/>
                          <a:cs typeface="Times New Roman" panose="02020603050405020304" pitchFamily="18" charset="0"/>
                        </a:rPr>
                        <a:t>6</a:t>
                      </a:r>
                    </a:p>
                  </a:txBody>
                  <a:tcPr>
                    <a:solidFill>
                      <a:schemeClr val="accent2">
                        <a:lumMod val="40000"/>
                        <a:lumOff val="60000"/>
                      </a:schemeClr>
                    </a:solidFill>
                  </a:tcPr>
                </a:tc>
                <a:tc>
                  <a:txBody>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tảo</a:t>
                      </a:r>
                      <a:r>
                        <a:rPr lang="en-US" sz="2400" baseline="0" dirty="0">
                          <a:latin typeface="Times New Roman" panose="02020603050405020304" pitchFamily="18" charset="0"/>
                          <a:cs typeface="Times New Roman" panose="02020603050405020304" pitchFamily="18" charset="0"/>
                        </a:rPr>
                        <a:t>, vi </a:t>
                      </a:r>
                      <a:r>
                        <a:rPr lang="en-US" sz="2400" baseline="0" dirty="0" err="1">
                          <a:latin typeface="Times New Roman" panose="02020603050405020304" pitchFamily="18" charset="0"/>
                          <a:cs typeface="Times New Roman" panose="02020603050405020304" pitchFamily="18" charset="0"/>
                        </a:rPr>
                        <a:t>khuẩm</a:t>
                      </a:r>
                      <a:r>
                        <a:rPr lang="en-US" sz="2400" baseline="0" dirty="0">
                          <a:latin typeface="Times New Roman" panose="02020603050405020304" pitchFamily="18" charset="0"/>
                          <a:cs typeface="Times New Roman" panose="02020603050405020304" pitchFamily="18" charset="0"/>
                        </a:rPr>
                        <a:t> lam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vật</a:t>
                      </a:r>
                      <a:r>
                        <a:rPr lang="en-US" sz="2400" baseline="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r>
                        <a:rPr lang="en-US" sz="2800" b="1" dirty="0">
                          <a:latin typeface="Times New Roman" panose="02020603050405020304" pitchFamily="18" charset="0"/>
                          <a:cs typeface="Times New Roman" panose="02020603050405020304" pitchFamily="18" charset="0"/>
                        </a:rPr>
                        <a:t>x</a:t>
                      </a:r>
                    </a:p>
                  </a:txBody>
                  <a:tcPr>
                    <a:solidFill>
                      <a:schemeClr val="accent2">
                        <a:lumMod val="40000"/>
                        <a:lumOff val="60000"/>
                      </a:schemeClr>
                    </a:solidFill>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1127321012"/>
                  </a:ext>
                </a:extLst>
              </a:tr>
            </a:tbl>
          </a:graphicData>
        </a:graphic>
      </p:graphicFrame>
    </p:spTree>
    <p:extLst>
      <p:ext uri="{BB962C8B-B14F-4D97-AF65-F5344CB8AC3E}">
        <p14:creationId xmlns:p14="http://schemas.microsoft.com/office/powerpoint/2010/main" val="37145145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10" y="139970"/>
            <a:ext cx="10200289" cy="1325563"/>
          </a:xfrm>
        </p:spPr>
        <p:txBody>
          <a:bodyPr>
            <a:normAutofit fontScale="90000"/>
          </a:bodyPr>
          <a:lstStyle/>
          <a:p>
            <a:pPr algn="ctr"/>
            <a:r>
              <a:rPr lang="en-US" sz="3600" b="1" dirty="0" err="1">
                <a:solidFill>
                  <a:srgbClr val="002060"/>
                </a:solidFill>
                <a:latin typeface="Times New Roman" panose="02020603050405020304" pitchFamily="18" charset="0"/>
                <a:cs typeface="Times New Roman" panose="02020603050405020304" pitchFamily="18" charset="0"/>
              </a:rPr>
              <a:t>Sắp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xếp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sinh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vật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sau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vào</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phương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thức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sống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phù</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hợp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tự</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dưỡng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quang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hóa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dưỡng</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hoặc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dưỡng</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99" y="1769186"/>
            <a:ext cx="2619375" cy="1743075"/>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974" y="1769186"/>
            <a:ext cx="2466975" cy="1847850"/>
          </a:xfrm>
          <a:prstGeom prst="rect">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331" y="1716798"/>
            <a:ext cx="2502940" cy="1847850"/>
          </a:xfrm>
          <a:prstGeom prst="rect">
            <a:avLst/>
          </a:prstGeom>
          <a:ln>
            <a:noFill/>
          </a:ln>
          <a:effectLst>
            <a:softEdge rad="112500"/>
          </a:effectLst>
        </p:spPr>
      </p:pic>
      <p:pic>
        <p:nvPicPr>
          <p:cNvPr id="1036" name="Picture 12" descr="Tính Cách Con Người Là Gì? Gồm Những Loại Tính Cách Nà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7685" y="1850148"/>
            <a:ext cx="2705100" cy="16859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98" y="4370499"/>
            <a:ext cx="2619375" cy="1743075"/>
          </a:xfrm>
          <a:prstGeom prst="rect">
            <a:avLst/>
          </a:prstGeom>
          <a:ln>
            <a:noFill/>
          </a:ln>
          <a:effectLst>
            <a:softEdge rad="112500"/>
          </a:effectLst>
        </p:spPr>
      </p:pic>
      <p:pic>
        <p:nvPicPr>
          <p:cNvPr id="4098" name="Picture 2" descr="10 lợi ích sức khoẻ của tảo xoắn ít ai ngờ"/>
          <p:cNvPicPr>
            <a:picLocks noChangeAspect="1" noChangeArrowheads="1"/>
          </p:cNvPicPr>
          <p:nvPr/>
        </p:nvPicPr>
        <p:blipFill rotWithShape="1">
          <a:blip r:embed="rId7">
            <a:extLst>
              <a:ext uri="{28A0092B-C50C-407E-A947-70E740481C1C}">
                <a14:useLocalDpi xmlns:a14="http://schemas.microsoft.com/office/drawing/2010/main" val="0"/>
              </a:ext>
            </a:extLst>
          </a:blip>
          <a:srcRect l="52638"/>
          <a:stretch/>
        </p:blipFill>
        <p:spPr bwMode="auto">
          <a:xfrm>
            <a:off x="3456860" y="4386266"/>
            <a:ext cx="2564089" cy="17430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4" descr="ỨNG DỤNG VI KHUẨN KHỬ LƯU HUỲNH ĐỂ GIẢM KHÍ ĐỘC H2S TRONG NUÔI TÔM-C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Vi khuẩn tím có thể biến chất thải thành năng lượng Hydr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4936" y="4386266"/>
            <a:ext cx="2480335" cy="1743074"/>
          </a:xfrm>
          <a:prstGeom prst="rect">
            <a:avLst/>
          </a:prstGeom>
          <a:ln>
            <a:noFill/>
          </a:ln>
          <a:effectLst>
            <a:softEdge rad="112500"/>
          </a:effectLst>
        </p:spPr>
      </p:pic>
      <p:sp>
        <p:nvSpPr>
          <p:cNvPr id="7" name="AutoShape 8" descr="Ứng Dụng Vi Khuẩn Nitrate Hóa Trong Nuôi Trồng Thủy Sả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8672" y="4386266"/>
            <a:ext cx="2424113" cy="1743074"/>
          </a:xfrm>
          <a:prstGeom prst="rect">
            <a:avLst/>
          </a:prstGeom>
          <a:ln>
            <a:noFill/>
          </a:ln>
          <a:effectLst>
            <a:softEdge rad="112500"/>
          </a:effectLst>
        </p:spPr>
      </p:pic>
      <p:sp>
        <p:nvSpPr>
          <p:cNvPr id="11" name="TextBox 10"/>
          <p:cNvSpPr txBox="1"/>
          <p:nvPr/>
        </p:nvSpPr>
        <p:spPr>
          <a:xfrm>
            <a:off x="772510" y="3617036"/>
            <a:ext cx="1623849"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1- THỎ</a:t>
            </a:r>
          </a:p>
        </p:txBody>
      </p:sp>
      <p:sp>
        <p:nvSpPr>
          <p:cNvPr id="15" name="TextBox 14"/>
          <p:cNvSpPr txBox="1"/>
          <p:nvPr/>
        </p:nvSpPr>
        <p:spPr>
          <a:xfrm>
            <a:off x="3926979" y="3630772"/>
            <a:ext cx="1623849"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2- VK LAM</a:t>
            </a:r>
          </a:p>
        </p:txBody>
      </p:sp>
      <p:sp>
        <p:nvSpPr>
          <p:cNvPr id="16" name="TextBox 15"/>
          <p:cNvSpPr txBox="1"/>
          <p:nvPr/>
        </p:nvSpPr>
        <p:spPr>
          <a:xfrm>
            <a:off x="6871876" y="3652070"/>
            <a:ext cx="1623849"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3- LÚA</a:t>
            </a:r>
          </a:p>
        </p:txBody>
      </p:sp>
      <p:sp>
        <p:nvSpPr>
          <p:cNvPr id="17" name="TextBox 16"/>
          <p:cNvSpPr txBox="1"/>
          <p:nvPr/>
        </p:nvSpPr>
        <p:spPr>
          <a:xfrm>
            <a:off x="9698310" y="3654176"/>
            <a:ext cx="1623849"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4- NGƯỜI</a:t>
            </a:r>
          </a:p>
        </p:txBody>
      </p:sp>
      <p:sp>
        <p:nvSpPr>
          <p:cNvPr id="18" name="TextBox 17"/>
          <p:cNvSpPr txBox="1"/>
          <p:nvPr/>
        </p:nvSpPr>
        <p:spPr>
          <a:xfrm>
            <a:off x="901260" y="6069143"/>
            <a:ext cx="1810409"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5- NẤM MEN</a:t>
            </a:r>
          </a:p>
        </p:txBody>
      </p:sp>
      <p:sp>
        <p:nvSpPr>
          <p:cNvPr id="19" name="TextBox 18"/>
          <p:cNvSpPr txBox="1"/>
          <p:nvPr/>
        </p:nvSpPr>
        <p:spPr>
          <a:xfrm>
            <a:off x="3740476" y="6129340"/>
            <a:ext cx="1996854"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6- TẢO XOẮN</a:t>
            </a:r>
          </a:p>
        </p:txBody>
      </p:sp>
      <p:sp>
        <p:nvSpPr>
          <p:cNvPr id="20" name="TextBox 19"/>
          <p:cNvSpPr txBox="1"/>
          <p:nvPr/>
        </p:nvSpPr>
        <p:spPr>
          <a:xfrm>
            <a:off x="6524350" y="6129340"/>
            <a:ext cx="2471297" cy="707886"/>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7- VK LƯU HUỲNH MÀU TÍA</a:t>
            </a:r>
          </a:p>
        </p:txBody>
      </p:sp>
      <p:sp>
        <p:nvSpPr>
          <p:cNvPr id="21" name="TextBox 20"/>
          <p:cNvSpPr txBox="1"/>
          <p:nvPr/>
        </p:nvSpPr>
        <p:spPr>
          <a:xfrm>
            <a:off x="9662287" y="6094362"/>
            <a:ext cx="1976882" cy="707886"/>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8- VK NITRATE HÓA</a:t>
            </a:r>
          </a:p>
        </p:txBody>
      </p:sp>
    </p:spTree>
    <p:extLst>
      <p:ext uri="{BB962C8B-B14F-4D97-AF65-F5344CB8AC3E}">
        <p14:creationId xmlns:p14="http://schemas.microsoft.com/office/powerpoint/2010/main" val="23771416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Cây Xanh Đẹp, tải Hình Nền Cây Xanh Cực Đẹp tại đây - Chuyên trang  công nghệ">
            <a:extLst>
              <a:ext uri="{FF2B5EF4-FFF2-40B4-BE49-F238E27FC236}">
                <a16:creationId xmlns:a16="http://schemas.microsoft.com/office/drawing/2014/main" id="{9D654A5B-6BC6-059A-A81D-830DDECB1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294992" y="1008994"/>
            <a:ext cx="479534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6000" b="1" dirty="0">
                <a:solidFill>
                  <a:srgbClr val="C00000"/>
                </a:solidFill>
              </a:rPr>
              <a:t>KHỞI ĐỘNG</a:t>
            </a:r>
            <a:endParaRPr lang="en-US" sz="6000" dirty="0">
              <a:solidFill>
                <a:srgbClr val="C00000"/>
              </a:solidFill>
            </a:endParaRPr>
          </a:p>
        </p:txBody>
      </p:sp>
      <p:sp>
        <p:nvSpPr>
          <p:cNvPr id="2" name="Rectangle 1"/>
          <p:cNvSpPr/>
          <p:nvPr/>
        </p:nvSpPr>
        <p:spPr>
          <a:xfrm>
            <a:off x="980090" y="2394870"/>
            <a:ext cx="10231820" cy="2068259"/>
          </a:xfrm>
          <a:prstGeom prst="rect">
            <a:avLst/>
          </a:prstGeom>
        </p:spPr>
        <p:txBody>
          <a:bodyPr wrap="square">
            <a:spAutoFit/>
          </a:bodyPr>
          <a:lstStyle/>
          <a:p>
            <a:pPr algn="ctr">
              <a:lnSpc>
                <a:spcPct val="107000"/>
              </a:lnSpc>
              <a:spcBef>
                <a:spcPts val="300"/>
              </a:spcBef>
              <a:spcAft>
                <a:spcPts val="300"/>
              </a:spcAft>
            </a:pPr>
            <a:r>
              <a:rPr lang="en-US" sz="40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gì</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xảy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thải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thải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4257087"/>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20534" y="247190"/>
            <a:ext cx="6679324" cy="707886"/>
          </a:xfrm>
          <a:prstGeom prst="rect">
            <a:avLst/>
          </a:prstGeom>
        </p:spPr>
        <p:txBody>
          <a:bodyPr wrap="square">
            <a:spAutoFit/>
          </a:bodyPr>
          <a:lstStyle/>
          <a:p>
            <a:pPr algn="ctr"/>
            <a:r>
              <a:rPr lang="en-US" sz="4000" b="1" dirty="0" err="1">
                <a:solidFill>
                  <a:srgbClr val="7030A0"/>
                </a:solidFill>
                <a:latin typeface="Times New Roman" panose="02020603050405020304" pitchFamily="18" charset="0"/>
                <a:cs typeface="Times New Roman" panose="02020603050405020304" pitchFamily="18" charset="0"/>
              </a:rPr>
              <a:t>Thảo</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luận</a:t>
            </a:r>
            <a:endParaRPr lang="en-US" sz="4000" dirty="0">
              <a:solidFill>
                <a:srgbClr val="7030A0"/>
              </a:solidFill>
              <a:latin typeface="Times New Roman" panose="02020603050405020304" pitchFamily="18" charset="0"/>
              <a:cs typeface="Times New Roman" panose="02020603050405020304" pitchFamily="18" charset="0"/>
            </a:endParaRPr>
          </a:p>
        </p:txBody>
      </p:sp>
      <p:pic>
        <p:nvPicPr>
          <p:cNvPr id="5" name="Picture 2" descr="99+ Hình nền Slide chuyên nghiệp">
            <a:extLst>
              <a:ext uri="{FF2B5EF4-FFF2-40B4-BE49-F238E27FC236}">
                <a16:creationId xmlns:a16="http://schemas.microsoft.com/office/drawing/2014/main" id="{AB77806C-27E9-3FEA-0113-7DC224897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5600"/>
            <a:ext cx="12192000" cy="56049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43555" y="3062265"/>
            <a:ext cx="8600090" cy="2308324"/>
          </a:xfrm>
          <a:prstGeom prst="rect">
            <a:avLst/>
          </a:prstGeom>
          <a:noFill/>
        </p:spPr>
        <p:txBody>
          <a:bodyPr wrap="square" rtlCol="0">
            <a:spAutoFit/>
          </a:bodyPr>
          <a:lstStyle/>
          <a:p>
            <a:pPr marL="514350" indent="-514350" algn="just">
              <a:buAutoNum type="arabicPeriod"/>
            </a:pPr>
            <a:r>
              <a:rPr lang="en-US" sz="3600" dirty="0" err="1"/>
              <a:t>Tại</a:t>
            </a:r>
            <a:r>
              <a:rPr lang="en-US" sz="3600" dirty="0"/>
              <a:t> </a:t>
            </a:r>
            <a:r>
              <a:rPr lang="en-US" sz="3600" dirty="0" err="1"/>
              <a:t>sao</a:t>
            </a:r>
            <a:r>
              <a:rPr lang="en-US" sz="3600" dirty="0"/>
              <a:t> </a:t>
            </a:r>
            <a:r>
              <a:rPr lang="en-US" sz="3600" dirty="0" err="1"/>
              <a:t>gọi</a:t>
            </a:r>
            <a:r>
              <a:rPr lang="en-US" sz="3600" dirty="0"/>
              <a:t> </a:t>
            </a:r>
            <a:r>
              <a:rPr lang="en-US" sz="3600" dirty="0" err="1"/>
              <a:t>thực</a:t>
            </a:r>
            <a:r>
              <a:rPr lang="en-US" sz="3600" dirty="0"/>
              <a:t> </a:t>
            </a:r>
            <a:r>
              <a:rPr lang="en-US" sz="3600" dirty="0" err="1"/>
              <a:t>vật</a:t>
            </a:r>
            <a:r>
              <a:rPr lang="en-US" sz="3600" dirty="0"/>
              <a:t> </a:t>
            </a:r>
            <a:r>
              <a:rPr lang="en-US" sz="3600" dirty="0" err="1"/>
              <a:t>là</a:t>
            </a:r>
            <a:r>
              <a:rPr lang="en-US" sz="3600" dirty="0"/>
              <a:t> </a:t>
            </a:r>
            <a:r>
              <a:rPr lang="en-US" sz="3600" dirty="0" err="1"/>
              <a:t>sinh</a:t>
            </a:r>
            <a:r>
              <a:rPr lang="en-US" sz="3600" dirty="0"/>
              <a:t> </a:t>
            </a:r>
            <a:r>
              <a:rPr lang="en-US" sz="3600" dirty="0" err="1"/>
              <a:t>vật</a:t>
            </a:r>
            <a:r>
              <a:rPr lang="en-US" sz="3600" dirty="0"/>
              <a:t> </a:t>
            </a:r>
            <a:r>
              <a:rPr lang="en-US" sz="3600" dirty="0" err="1"/>
              <a:t>tự</a:t>
            </a:r>
            <a:r>
              <a:rPr lang="en-US" sz="3600" dirty="0"/>
              <a:t> </a:t>
            </a:r>
            <a:r>
              <a:rPr lang="en-US" sz="3600" dirty="0" err="1"/>
              <a:t>dưỡng</a:t>
            </a:r>
            <a:r>
              <a:rPr lang="en-US" sz="3600" dirty="0"/>
              <a:t> </a:t>
            </a:r>
            <a:r>
              <a:rPr lang="en-US" sz="3600" dirty="0" err="1"/>
              <a:t>và</a:t>
            </a:r>
            <a:r>
              <a:rPr lang="en-US" sz="3600" dirty="0"/>
              <a:t> </a:t>
            </a:r>
            <a:r>
              <a:rPr lang="en-US" sz="3600" dirty="0" err="1"/>
              <a:t>động</a:t>
            </a:r>
            <a:r>
              <a:rPr lang="en-US" sz="3600" dirty="0"/>
              <a:t> </a:t>
            </a:r>
            <a:r>
              <a:rPr lang="en-US" sz="3600" dirty="0" err="1"/>
              <a:t>vật</a:t>
            </a:r>
            <a:r>
              <a:rPr lang="en-US" sz="3600" dirty="0"/>
              <a:t> </a:t>
            </a:r>
            <a:r>
              <a:rPr lang="en-US" sz="3600" dirty="0" err="1"/>
              <a:t>là</a:t>
            </a:r>
            <a:r>
              <a:rPr lang="en-US" sz="3600" dirty="0"/>
              <a:t> </a:t>
            </a:r>
            <a:r>
              <a:rPr lang="en-US" sz="3600" dirty="0" err="1"/>
              <a:t>sinh</a:t>
            </a:r>
            <a:r>
              <a:rPr lang="en-US" sz="3600" dirty="0"/>
              <a:t> </a:t>
            </a:r>
            <a:r>
              <a:rPr lang="en-US" sz="3600" dirty="0" err="1"/>
              <a:t>vật</a:t>
            </a:r>
            <a:r>
              <a:rPr lang="en-US" sz="3600" dirty="0"/>
              <a:t> </a:t>
            </a:r>
            <a:r>
              <a:rPr lang="en-US" sz="3600" dirty="0" err="1"/>
              <a:t>dị</a:t>
            </a:r>
            <a:r>
              <a:rPr lang="en-US" sz="3600" dirty="0"/>
              <a:t> </a:t>
            </a:r>
            <a:r>
              <a:rPr lang="en-US" sz="3600" dirty="0" err="1"/>
              <a:t>dưỡng</a:t>
            </a:r>
            <a:r>
              <a:rPr lang="en-US" sz="3600" dirty="0"/>
              <a:t>?</a:t>
            </a:r>
          </a:p>
          <a:p>
            <a:pPr marL="514350" indent="-514350" algn="just">
              <a:buAutoNum type="arabicPeriod"/>
            </a:pPr>
            <a:r>
              <a:rPr lang="en-US" sz="3600" dirty="0" err="1"/>
              <a:t>Phân</a:t>
            </a:r>
            <a:r>
              <a:rPr lang="en-US" sz="3600" dirty="0"/>
              <a:t> </a:t>
            </a:r>
            <a:r>
              <a:rPr lang="en-US" sz="3600" dirty="0" err="1"/>
              <a:t>tích</a:t>
            </a:r>
            <a:r>
              <a:rPr lang="en-US" sz="3600" dirty="0"/>
              <a:t> </a:t>
            </a:r>
            <a:r>
              <a:rPr lang="en-US" sz="3600" dirty="0" err="1"/>
              <a:t>vai</a:t>
            </a:r>
            <a:r>
              <a:rPr lang="en-US" sz="3600" dirty="0"/>
              <a:t> </a:t>
            </a:r>
            <a:r>
              <a:rPr lang="en-US" sz="3600" dirty="0" err="1"/>
              <a:t>trò</a:t>
            </a:r>
            <a:r>
              <a:rPr lang="en-US" sz="3600" dirty="0"/>
              <a:t> </a:t>
            </a:r>
            <a:r>
              <a:rPr lang="en-US" sz="3600" dirty="0" err="1"/>
              <a:t>của</a:t>
            </a:r>
            <a:r>
              <a:rPr lang="en-US" sz="3600" dirty="0"/>
              <a:t> </a:t>
            </a:r>
            <a:r>
              <a:rPr lang="en-US" sz="3600" dirty="0" err="1"/>
              <a:t>sinh</a:t>
            </a:r>
            <a:r>
              <a:rPr lang="en-US" sz="3600" dirty="0"/>
              <a:t> </a:t>
            </a:r>
            <a:r>
              <a:rPr lang="en-US" sz="3600" dirty="0" err="1"/>
              <a:t>vật</a:t>
            </a:r>
            <a:r>
              <a:rPr lang="en-US" sz="3600" dirty="0"/>
              <a:t> </a:t>
            </a:r>
            <a:r>
              <a:rPr lang="en-US" sz="3600" dirty="0" err="1"/>
              <a:t>tự</a:t>
            </a:r>
            <a:r>
              <a:rPr lang="en-US" sz="3600" dirty="0"/>
              <a:t> </a:t>
            </a:r>
            <a:r>
              <a:rPr lang="en-US" sz="3600" dirty="0" err="1"/>
              <a:t>dưỡng</a:t>
            </a:r>
            <a:r>
              <a:rPr lang="en-US" sz="3600" dirty="0"/>
              <a:t> </a:t>
            </a:r>
            <a:r>
              <a:rPr lang="en-US" sz="3600" dirty="0" err="1"/>
              <a:t>trong</a:t>
            </a:r>
            <a:r>
              <a:rPr lang="en-US" sz="3600" dirty="0"/>
              <a:t> </a:t>
            </a:r>
            <a:r>
              <a:rPr lang="en-US" sz="3600" dirty="0" err="1"/>
              <a:t>sinh</a:t>
            </a:r>
            <a:r>
              <a:rPr lang="en-US" sz="3600" dirty="0"/>
              <a:t> </a:t>
            </a:r>
            <a:r>
              <a:rPr lang="en-US" sz="3600" dirty="0" err="1"/>
              <a:t>giới</a:t>
            </a:r>
            <a:r>
              <a:rPr lang="en-US" sz="3600" dirty="0"/>
              <a:t>.</a:t>
            </a:r>
          </a:p>
        </p:txBody>
      </p:sp>
      <p:pic>
        <p:nvPicPr>
          <p:cNvPr id="7" name="Picture 4" descr="Bài Ôn tập học kì I: Luyện tập và vận dụng - Đọc - Ngữ Văn 10 tập 1 [ kết  nối tri thức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23" y="16933"/>
            <a:ext cx="2685211" cy="116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0793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58634360"/>
              </p:ext>
            </p:extLst>
          </p:nvPr>
        </p:nvGraphicFramePr>
        <p:xfrm>
          <a:off x="110357" y="1695087"/>
          <a:ext cx="11934496" cy="4871546"/>
        </p:xfrm>
        <a:graphic>
          <a:graphicData uri="http://schemas.openxmlformats.org/drawingml/2006/table">
            <a:tbl>
              <a:tblPr firstRow="1" firstCol="1" bandRow="1">
                <a:tableStyleId>{5C22544A-7EE6-4342-B048-85BDC9FD1C3A}</a:tableStyleId>
              </a:tblPr>
              <a:tblGrid>
                <a:gridCol w="1689379">
                  <a:extLst>
                    <a:ext uri="{9D8B030D-6E8A-4147-A177-3AD203B41FA5}">
                      <a16:colId xmlns:a16="http://schemas.microsoft.com/office/drawing/2014/main" val="2154920015"/>
                    </a:ext>
                  </a:extLst>
                </a:gridCol>
                <a:gridCol w="5499697">
                  <a:extLst>
                    <a:ext uri="{9D8B030D-6E8A-4147-A177-3AD203B41FA5}">
                      <a16:colId xmlns:a16="http://schemas.microsoft.com/office/drawing/2014/main" val="3065048739"/>
                    </a:ext>
                  </a:extLst>
                </a:gridCol>
                <a:gridCol w="4745420">
                  <a:extLst>
                    <a:ext uri="{9D8B030D-6E8A-4147-A177-3AD203B41FA5}">
                      <a16:colId xmlns:a16="http://schemas.microsoft.com/office/drawing/2014/main" val="3911843472"/>
                    </a:ext>
                  </a:extLst>
                </a:gridCol>
              </a:tblGrid>
              <a:tr h="487155">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TỰ DƯỠNG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DỊ DƯỠNG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9807825"/>
                  </a:ext>
                </a:extLst>
              </a:tr>
              <a:tr h="487155">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Đại diện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vi </a:t>
                      </a:r>
                      <a:r>
                        <a:rPr lang="en-US" sz="2400" dirty="0" err="1">
                          <a:effectLst/>
                          <a:latin typeface="Times New Roman" panose="02020603050405020304" pitchFamily="18" charset="0"/>
                          <a:cs typeface="Times New Roman" panose="02020603050405020304" pitchFamily="18" charset="0"/>
                        </a:rPr>
                        <a:t>khuẩn</a:t>
                      </a:r>
                      <a:r>
                        <a:rPr lang="en-US" sz="2400" dirty="0">
                          <a:effectLst/>
                          <a:latin typeface="Times New Roman" panose="02020603050405020304" pitchFamily="18" charset="0"/>
                          <a:cs typeface="Times New Roman" panose="02020603050405020304" pitchFamily="18" charset="0"/>
                        </a:rPr>
                        <a:t> lam,…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just">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nấm</a:t>
                      </a:r>
                      <a:r>
                        <a:rPr lang="en-US" sz="2400" dirty="0">
                          <a:effectLst/>
                          <a:latin typeface="Times New Roman" panose="02020603050405020304" pitchFamily="18" charset="0"/>
                          <a:cs typeface="Times New Roman" panose="02020603050405020304" pitchFamily="18" charset="0"/>
                        </a:rPr>
                        <a:t> men,…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895317436"/>
                  </a:ext>
                </a:extLst>
              </a:tr>
              <a:tr h="3897236">
                <a:tc>
                  <a:txBody>
                    <a:bodyPr/>
                    <a:lstStyle/>
                    <a:p>
                      <a:pPr algn="just">
                        <a:lnSpc>
                          <a:spcPct val="115000"/>
                        </a:lnSpc>
                        <a:spcAft>
                          <a:spcPts val="0"/>
                        </a:spcAft>
                      </a:pPr>
                      <a:endParaRPr lang="en-US" sz="2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endParaRPr lang="en-US" sz="24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niệm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dưỡng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CO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tổng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hữu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p>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dưỡng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carbon (</a:t>
                      </a:r>
                      <a:r>
                        <a:rPr lang="en-US" sz="2400" dirty="0" err="1">
                          <a:effectLst/>
                          <a:latin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CO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S, NO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NH</a:t>
                      </a:r>
                      <a:r>
                        <a:rPr lang="en-US" sz="2400" baseline="-25000" dirty="0">
                          <a:effectLst/>
                          <a:latin typeface="Times New Roman" panose="02020603050405020304" pitchFamily="18" charset="0"/>
                          <a:cs typeface="Times New Roman" panose="02020603050405020304" pitchFamily="18" charset="0"/>
                        </a:rPr>
                        <a:t>4</a:t>
                      </a:r>
                      <a:r>
                        <a:rPr lang="en-US" sz="2400" baseline="30000" dirty="0">
                          <a:effectLst/>
                          <a:latin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tổng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hữu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dưỡng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hữu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dưỡng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qua </a:t>
                      </a:r>
                      <a:r>
                        <a:rPr lang="en-US" sz="2400" dirty="0" err="1">
                          <a:effectLst/>
                          <a:latin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hóa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hóa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hoạt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4268339442"/>
                  </a:ext>
                </a:extLst>
              </a:tr>
            </a:tbl>
          </a:graphicData>
        </a:graphic>
      </p:graphicFrame>
      <p:sp>
        <p:nvSpPr>
          <p:cNvPr id="8" name="TextBox 7"/>
          <p:cNvSpPr txBox="1"/>
          <p:nvPr/>
        </p:nvSpPr>
        <p:spPr>
          <a:xfrm>
            <a:off x="761999" y="189187"/>
            <a:ext cx="9228954" cy="954107"/>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IV. CÁC PHƯƠNG THỨC </a:t>
            </a:r>
            <a:r>
              <a:rPr lang="vi-VN" sz="2800" b="1" dirty="0">
                <a:latin typeface="Times New Roman" panose="02020603050405020304" pitchFamily="18" charset="0"/>
                <a:cs typeface="Times New Roman" panose="02020603050405020304" pitchFamily="18" charset="0"/>
              </a:rPr>
              <a:t>TRAO ĐỔI CHẤT VÀ CHUYỂN HÓA NĂNG LƯỢNG</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4708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476250" y="0"/>
            <a:ext cx="109093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7651" name="Picture 9"/>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itle 1"/>
          <p:cNvSpPr>
            <a:spLocks noGrp="1"/>
          </p:cNvSpPr>
          <p:nvPr>
            <p:ph type="ctrTitle"/>
          </p:nvPr>
        </p:nvSpPr>
        <p:spPr>
          <a:xfrm>
            <a:off x="2878137" y="1890713"/>
            <a:ext cx="6105525" cy="2032000"/>
          </a:xfrm>
        </p:spPr>
        <p:txBody>
          <a:bodyPr>
            <a:normAutofit/>
          </a:bodyPr>
          <a:lstStyle/>
          <a:p>
            <a:pPr eaLnBrk="1" hangingPunct="1"/>
            <a:r>
              <a:rPr lang="en-US" altLang="en-US" sz="8000" b="1" dirty="0">
                <a:solidFill>
                  <a:srgbClr val="FFFFFF"/>
                </a:solidFill>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39773507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Oval 3">
            <a:hlinkClick r:id="rId4" action="ppaction://hlinksldjump"/>
          </p:cNvPr>
          <p:cNvSpPr/>
          <p:nvPr/>
        </p:nvSpPr>
        <p:spPr>
          <a:xfrm>
            <a:off x="9278620" y="1278890"/>
            <a:ext cx="1607820" cy="1607820"/>
          </a:xfrm>
          <a:prstGeom prst="ellipse">
            <a:avLst/>
          </a:prstGeom>
          <a:blipFill rotWithShape="1">
            <a:blip r:embed="rId5"/>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a:hlinkClick r:id="rId6" action="ppaction://hlinksldjump"/>
          </p:cNvPr>
          <p:cNvSpPr/>
          <p:nvPr/>
        </p:nvSpPr>
        <p:spPr>
          <a:xfrm>
            <a:off x="9088120" y="4494530"/>
            <a:ext cx="1607820" cy="1607820"/>
          </a:xfrm>
          <a:prstGeom prst="ellipse">
            <a:avLst/>
          </a:prstGeom>
          <a:blipFill rotWithShape="1">
            <a:blip r:embed="rId7"/>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hlinkClick r:id="rId8" action="ppaction://hlinksldjump"/>
          </p:cNvPr>
          <p:cNvSpPr/>
          <p:nvPr/>
        </p:nvSpPr>
        <p:spPr>
          <a:xfrm>
            <a:off x="7421880" y="5026660"/>
            <a:ext cx="1607820" cy="1607820"/>
          </a:xfrm>
          <a:prstGeom prst="ellipse">
            <a:avLst/>
          </a:prstGeom>
          <a:blipFill rotWithShape="1">
            <a:blip r:embed="rId9"/>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hlinkClick r:id="rId10" action="ppaction://hlinksldjump"/>
          </p:cNvPr>
          <p:cNvSpPr/>
          <p:nvPr/>
        </p:nvSpPr>
        <p:spPr>
          <a:xfrm>
            <a:off x="5986780" y="1014095"/>
            <a:ext cx="1607820" cy="1607820"/>
          </a:xfrm>
          <a:prstGeom prst="ellipse">
            <a:avLst/>
          </a:prstGeom>
          <a:blipFill rotWithShape="1">
            <a:blip r:embed="rId11"/>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a:hlinkClick r:id="rId12" action="ppaction://hlinksldjump"/>
          </p:cNvPr>
          <p:cNvSpPr/>
          <p:nvPr/>
        </p:nvSpPr>
        <p:spPr>
          <a:xfrm>
            <a:off x="7670800" y="502920"/>
            <a:ext cx="1607820" cy="1607820"/>
          </a:xfrm>
          <a:prstGeom prst="ellipse">
            <a:avLst/>
          </a:prstGeom>
          <a:blipFill rotWithShape="1">
            <a:blip r:embed="rId13"/>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a:hlinkClick r:id="rId14" action="ppaction://hlinksldjump"/>
          </p:cNvPr>
          <p:cNvSpPr/>
          <p:nvPr/>
        </p:nvSpPr>
        <p:spPr>
          <a:xfrm>
            <a:off x="9747885" y="2886710"/>
            <a:ext cx="1607820" cy="1607820"/>
          </a:xfrm>
          <a:prstGeom prst="ellipse">
            <a:avLst/>
          </a:prstGeom>
          <a:blipFill rotWithShape="1">
            <a:blip r:embed="rId15"/>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a:hlinkClick r:id="rId16" action="ppaction://hlinksldjump"/>
          </p:cNvPr>
          <p:cNvSpPr/>
          <p:nvPr/>
        </p:nvSpPr>
        <p:spPr>
          <a:xfrm>
            <a:off x="5407025" y="2621915"/>
            <a:ext cx="1607820" cy="1607820"/>
          </a:xfrm>
          <a:prstGeom prst="ellipse">
            <a:avLst/>
          </a:prstGeom>
          <a:blipFill rotWithShape="1">
            <a:blip r:embed="rId17"/>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hlinkClick r:id="rId18" action="ppaction://hlinksldjump"/>
          </p:cNvPr>
          <p:cNvSpPr/>
          <p:nvPr/>
        </p:nvSpPr>
        <p:spPr>
          <a:xfrm>
            <a:off x="5895975" y="4229735"/>
            <a:ext cx="1607820" cy="1607820"/>
          </a:xfrm>
          <a:prstGeom prst="ellipse">
            <a:avLst/>
          </a:prstGeom>
          <a:blipFill rotWithShape="1">
            <a:blip r:embed="rId19"/>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Content Placeholder 20" descr="KEO_MUT-removebg-preview"/>
          <p:cNvPicPr>
            <a:picLocks noGrp="1" noChangeAspect="1"/>
          </p:cNvPicPr>
          <p:nvPr>
            <p:ph idx="1"/>
          </p:nvPr>
        </p:nvPicPr>
        <p:blipFill>
          <a:blip r:embed="rId20"/>
          <a:srcRect l="26345" t="7632" r="10058" b="6245"/>
          <a:stretch>
            <a:fillRect/>
          </a:stretch>
        </p:blipFill>
        <p:spPr>
          <a:xfrm>
            <a:off x="172781" y="3093567"/>
            <a:ext cx="2003425" cy="3747770"/>
          </a:xfrm>
          <a:prstGeom prst="rect">
            <a:avLst/>
          </a:prstGeom>
        </p:spPr>
      </p:pic>
      <p:pic>
        <p:nvPicPr>
          <p:cNvPr id="2" name="Content Placeholder 20" descr="KEO_MUT-removebg-preview"/>
          <p:cNvPicPr>
            <a:picLocks noChangeAspect="1"/>
          </p:cNvPicPr>
          <p:nvPr/>
        </p:nvPicPr>
        <p:blipFill>
          <a:blip r:embed="rId20"/>
          <a:srcRect l="26345" t="7632" r="10058" b="6245"/>
          <a:stretch>
            <a:fillRect/>
          </a:stretch>
        </p:blipFill>
        <p:spPr>
          <a:xfrm>
            <a:off x="2775651" y="4844349"/>
            <a:ext cx="1122680" cy="2099945"/>
          </a:xfrm>
          <a:prstGeom prst="rect">
            <a:avLst/>
          </a:prstGeom>
        </p:spPr>
      </p:pic>
      <p:pic>
        <p:nvPicPr>
          <p:cNvPr id="3" name="Content Placeholder 20" descr="KEO_MUT-removebg-preview"/>
          <p:cNvPicPr>
            <a:picLocks noChangeAspect="1"/>
          </p:cNvPicPr>
          <p:nvPr/>
        </p:nvPicPr>
        <p:blipFill>
          <a:blip r:embed="rId20"/>
          <a:srcRect l="26345" t="7632" r="10058" b="6245"/>
          <a:stretch>
            <a:fillRect/>
          </a:stretch>
        </p:blipFill>
        <p:spPr>
          <a:xfrm>
            <a:off x="0" y="1033145"/>
            <a:ext cx="1122680" cy="2099945"/>
          </a:xfrm>
          <a:prstGeom prst="rect">
            <a:avLst/>
          </a:prstGeom>
        </p:spPr>
      </p:pic>
      <p:sp>
        <p:nvSpPr>
          <p:cNvPr id="8" name="Oval 7"/>
          <p:cNvSpPr/>
          <p:nvPr/>
        </p:nvSpPr>
        <p:spPr>
          <a:xfrm>
            <a:off x="614045" y="5522595"/>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p:cNvSpPr/>
          <p:nvPr/>
        </p:nvSpPr>
        <p:spPr>
          <a:xfrm>
            <a:off x="614045" y="5522595"/>
            <a:ext cx="196850" cy="196850"/>
          </a:xfrm>
          <a:prstGeom prst="ellipse">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reeform 19"/>
          <p:cNvSpPr/>
          <p:nvPr/>
        </p:nvSpPr>
        <p:spPr>
          <a:xfrm>
            <a:off x="-635" y="3132455"/>
            <a:ext cx="4883150" cy="3726180"/>
          </a:xfrm>
          <a:custGeom>
            <a:avLst/>
            <a:gdLst>
              <a:gd name="connisteX0" fmla="*/ 0 w 4676140"/>
              <a:gd name="connsiteY0" fmla="*/ 0 h 3470275"/>
              <a:gd name="connisteX1" fmla="*/ 632460 w 4676140"/>
              <a:gd name="connsiteY1" fmla="*/ 603885 h 3470275"/>
              <a:gd name="connisteX2" fmla="*/ 13970 w 4676140"/>
              <a:gd name="connsiteY2" fmla="*/ 1478915 h 3470275"/>
              <a:gd name="connisteX3" fmla="*/ 617220 w 4676140"/>
              <a:gd name="connsiteY3" fmla="*/ 2308860 h 3470275"/>
              <a:gd name="connisteX4" fmla="*/ 617220 w 4676140"/>
              <a:gd name="connsiteY4" fmla="*/ 2308860 h 3470275"/>
              <a:gd name="connisteX5" fmla="*/ 88900 w 4676140"/>
              <a:gd name="connsiteY5" fmla="*/ 3395345 h 3470275"/>
              <a:gd name="connisteX6" fmla="*/ 1280795 w 4676140"/>
              <a:gd name="connsiteY6" fmla="*/ 3048000 h 3470275"/>
              <a:gd name="connisteX7" fmla="*/ 2382520 w 4676140"/>
              <a:gd name="connsiteY7" fmla="*/ 3455670 h 3470275"/>
              <a:gd name="connisteX8" fmla="*/ 3589655 w 4676140"/>
              <a:gd name="connsiteY8" fmla="*/ 2942590 h 3470275"/>
              <a:gd name="connisteX9" fmla="*/ 4676140 w 4676140"/>
              <a:gd name="connsiteY9" fmla="*/ 3470275 h 34702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4676140" h="3470275">
                <a:moveTo>
                  <a:pt x="0" y="0"/>
                </a:moveTo>
                <a:cubicBezTo>
                  <a:pt x="139065" y="103505"/>
                  <a:pt x="629920" y="307975"/>
                  <a:pt x="632460" y="603885"/>
                </a:cubicBezTo>
                <a:cubicBezTo>
                  <a:pt x="635000" y="899795"/>
                  <a:pt x="17145" y="1137920"/>
                  <a:pt x="13970" y="1478915"/>
                </a:cubicBezTo>
                <a:cubicBezTo>
                  <a:pt x="10795" y="1819910"/>
                  <a:pt x="496570" y="2143125"/>
                  <a:pt x="617220" y="2308860"/>
                </a:cubicBezTo>
                <a:cubicBezTo>
                  <a:pt x="737870" y="2474595"/>
                  <a:pt x="722630" y="2091690"/>
                  <a:pt x="617220" y="2308860"/>
                </a:cubicBezTo>
                <a:cubicBezTo>
                  <a:pt x="511810" y="2526030"/>
                  <a:pt x="-43815" y="3247390"/>
                  <a:pt x="88900" y="3395345"/>
                </a:cubicBezTo>
                <a:cubicBezTo>
                  <a:pt x="221615" y="3543300"/>
                  <a:pt x="822325" y="3035935"/>
                  <a:pt x="1280795" y="3048000"/>
                </a:cubicBezTo>
                <a:cubicBezTo>
                  <a:pt x="1739265" y="3060065"/>
                  <a:pt x="1920875" y="3476625"/>
                  <a:pt x="2382520" y="3455670"/>
                </a:cubicBezTo>
                <a:cubicBezTo>
                  <a:pt x="2844165" y="3434715"/>
                  <a:pt x="3131185" y="2939415"/>
                  <a:pt x="3589655" y="2942590"/>
                </a:cubicBezTo>
                <a:cubicBezTo>
                  <a:pt x="4048125" y="2945765"/>
                  <a:pt x="4483100" y="3354705"/>
                  <a:pt x="4676140" y="347027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p:cNvSpPr/>
          <p:nvPr/>
        </p:nvSpPr>
        <p:spPr>
          <a:xfrm>
            <a:off x="125730" y="3625215"/>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p:cNvSpPr/>
          <p:nvPr/>
        </p:nvSpPr>
        <p:spPr>
          <a:xfrm>
            <a:off x="125730" y="3625215"/>
            <a:ext cx="196850" cy="196850"/>
          </a:xfrm>
          <a:prstGeom prst="ellipse">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p:cNvSpPr/>
          <p:nvPr/>
        </p:nvSpPr>
        <p:spPr>
          <a:xfrm>
            <a:off x="760730" y="3805555"/>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p:cNvSpPr/>
          <p:nvPr/>
        </p:nvSpPr>
        <p:spPr>
          <a:xfrm>
            <a:off x="760730" y="3805555"/>
            <a:ext cx="196850" cy="196850"/>
          </a:xfrm>
          <a:prstGeom prst="ellipse">
            <a:avLst/>
          </a:prstGeom>
          <a:solidFill>
            <a:schemeClr val="bg1"/>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p:cNvSpPr/>
          <p:nvPr/>
        </p:nvSpPr>
        <p:spPr>
          <a:xfrm>
            <a:off x="322580" y="2936240"/>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322580" y="2936240"/>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p:cNvSpPr/>
          <p:nvPr/>
        </p:nvSpPr>
        <p:spPr>
          <a:xfrm>
            <a:off x="322580" y="4390390"/>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32"/>
          <p:cNvSpPr/>
          <p:nvPr/>
        </p:nvSpPr>
        <p:spPr>
          <a:xfrm>
            <a:off x="322580" y="4390390"/>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322580" y="5026660"/>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322580" y="5026660"/>
            <a:ext cx="196850" cy="196850"/>
          </a:xfrm>
          <a:prstGeom prst="ellipse">
            <a:avLst/>
          </a:prstGeom>
          <a:solidFill>
            <a:schemeClr val="bg1"/>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p:cNvSpPr/>
          <p:nvPr/>
        </p:nvSpPr>
        <p:spPr>
          <a:xfrm>
            <a:off x="176530" y="5602605"/>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Oval 36"/>
          <p:cNvSpPr/>
          <p:nvPr/>
        </p:nvSpPr>
        <p:spPr>
          <a:xfrm>
            <a:off x="176530" y="5602605"/>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Oval 37"/>
          <p:cNvSpPr/>
          <p:nvPr/>
        </p:nvSpPr>
        <p:spPr>
          <a:xfrm>
            <a:off x="373380" y="6283960"/>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p:nvPr/>
        </p:nvSpPr>
        <p:spPr>
          <a:xfrm>
            <a:off x="373380" y="6283960"/>
            <a:ext cx="196850" cy="196850"/>
          </a:xfrm>
          <a:prstGeom prst="ellipse">
            <a:avLst/>
          </a:prstGeom>
          <a:solidFill>
            <a:schemeClr val="bg1"/>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p:cNvSpPr/>
          <p:nvPr/>
        </p:nvSpPr>
        <p:spPr>
          <a:xfrm>
            <a:off x="1122680" y="6634480"/>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1122680" y="6634480"/>
            <a:ext cx="196850" cy="196850"/>
          </a:xfrm>
          <a:prstGeom prst="ellipse">
            <a:avLst/>
          </a:prstGeom>
          <a:solidFill>
            <a:schemeClr val="bg1"/>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a:off x="1316355" y="6102350"/>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p:cNvSpPr/>
          <p:nvPr/>
        </p:nvSpPr>
        <p:spPr>
          <a:xfrm>
            <a:off x="1316355" y="6102350"/>
            <a:ext cx="196850" cy="196850"/>
          </a:xfrm>
          <a:prstGeom prst="ellipse">
            <a:avLst/>
          </a:prstGeom>
          <a:solidFill>
            <a:schemeClr val="bg1"/>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1993265" y="6437630"/>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44"/>
          <p:cNvSpPr/>
          <p:nvPr/>
        </p:nvSpPr>
        <p:spPr>
          <a:xfrm>
            <a:off x="1993265" y="6437630"/>
            <a:ext cx="196850" cy="196850"/>
          </a:xfrm>
          <a:prstGeom prst="ellipse">
            <a:avLst/>
          </a:prstGeom>
          <a:solidFill>
            <a:schemeClr val="bg1"/>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p:cNvSpPr/>
          <p:nvPr/>
        </p:nvSpPr>
        <p:spPr>
          <a:xfrm>
            <a:off x="3016885" y="6634480"/>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Oval 46"/>
          <p:cNvSpPr/>
          <p:nvPr/>
        </p:nvSpPr>
        <p:spPr>
          <a:xfrm>
            <a:off x="3016885" y="6634480"/>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Oval 47"/>
          <p:cNvSpPr/>
          <p:nvPr/>
        </p:nvSpPr>
        <p:spPr>
          <a:xfrm>
            <a:off x="3319780" y="6087110"/>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p:cNvSpPr/>
          <p:nvPr/>
        </p:nvSpPr>
        <p:spPr>
          <a:xfrm>
            <a:off x="3319780" y="6087110"/>
            <a:ext cx="196850" cy="196850"/>
          </a:xfrm>
          <a:prstGeom prst="ellipse">
            <a:avLst/>
          </a:prstGeom>
          <a:solidFill>
            <a:schemeClr val="bg1"/>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Oval 52"/>
          <p:cNvSpPr/>
          <p:nvPr/>
        </p:nvSpPr>
        <p:spPr>
          <a:xfrm>
            <a:off x="3979545" y="6634480"/>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Oval 53"/>
          <p:cNvSpPr/>
          <p:nvPr/>
        </p:nvSpPr>
        <p:spPr>
          <a:xfrm>
            <a:off x="3979545" y="6634480"/>
            <a:ext cx="196850" cy="196850"/>
          </a:xfrm>
          <a:prstGeom prst="ellipse">
            <a:avLst/>
          </a:prstGeom>
          <a:solidFill>
            <a:schemeClr val="bg1"/>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Oval 54"/>
          <p:cNvSpPr/>
          <p:nvPr/>
        </p:nvSpPr>
        <p:spPr>
          <a:xfrm>
            <a:off x="4176395" y="6102350"/>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Oval 55"/>
          <p:cNvSpPr/>
          <p:nvPr/>
        </p:nvSpPr>
        <p:spPr>
          <a:xfrm>
            <a:off x="4176395" y="6102350"/>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Oval 56"/>
          <p:cNvSpPr/>
          <p:nvPr/>
        </p:nvSpPr>
        <p:spPr>
          <a:xfrm>
            <a:off x="4882515" y="6480810"/>
            <a:ext cx="196850" cy="196850"/>
          </a:xfrm>
          <a:prstGeom prst="ellipse">
            <a:avLst/>
          </a:prstGeom>
          <a:solidFill>
            <a:schemeClr val="bg1"/>
          </a:solidFill>
          <a:ln>
            <a:noFill/>
          </a:ln>
          <a:effectLst>
            <a:glow rad="558800">
              <a:schemeClr val="accent4">
                <a:satMod val="175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Oval 57"/>
          <p:cNvSpPr/>
          <p:nvPr/>
        </p:nvSpPr>
        <p:spPr>
          <a:xfrm>
            <a:off x="4882515" y="6480810"/>
            <a:ext cx="196850" cy="196850"/>
          </a:xfrm>
          <a:prstGeom prst="ellipse">
            <a:avLst/>
          </a:prstGeom>
          <a:solidFill>
            <a:schemeClr val="bg1"/>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TextBox 49"/>
          <p:cNvSpPr txBox="1"/>
          <p:nvPr/>
        </p:nvSpPr>
        <p:spPr>
          <a:xfrm>
            <a:off x="1151912" y="286504"/>
            <a:ext cx="4083685" cy="31393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ln>
                  <a:solidFill>
                    <a:srgbClr val="F2DC05"/>
                  </a:solidFill>
                </a:ln>
                <a:solidFill>
                  <a:srgbClr val="E50515"/>
                </a:solidFill>
                <a:latin typeface="Times New Roman" panose="02020603050405020304" pitchFamily="18" charset="0"/>
                <a:cs typeface="Times New Roman" panose="02020603050405020304" pitchFamily="18" charset="0"/>
              </a:rPr>
              <a:t>ĐỐ VUI CÓ THƯỞNG</a:t>
            </a:r>
            <a:endParaRPr kumimoji="0" lang="en-US" sz="6600" b="1" i="0" u="none" strike="noStrike" kern="1200" cap="none" spc="0" normalizeH="0" baseline="0" noProof="0" dirty="0">
              <a:ln>
                <a:solidFill>
                  <a:srgbClr val="F2DC05"/>
                </a:solidFill>
              </a:ln>
              <a:solidFill>
                <a:srgbClr val="E50515"/>
              </a:solidFill>
              <a:effectLst/>
              <a:uLnTx/>
              <a:uFillTx/>
              <a:latin typeface="Times New Roman" panose="02020603050405020304" pitchFamily="18" charset="0"/>
              <a:cs typeface="Times New Roman" panose="02020603050405020304" pitchFamily="18" charset="0"/>
            </a:endParaRPr>
          </a:p>
        </p:txBody>
      </p:sp>
      <p:pic>
        <p:nvPicPr>
          <p:cNvPr id="51" name="Content Placeholder 5" descr="KEO_MUT-removebg-preview">
            <a:hlinkClick r:id="rId21" action="ppaction://hlinksldjump"/>
          </p:cNvPr>
          <p:cNvPicPr>
            <a:picLocks noChangeAspect="1"/>
          </p:cNvPicPr>
          <p:nvPr/>
        </p:nvPicPr>
        <p:blipFill>
          <a:blip r:embed="rId20"/>
          <a:srcRect l="26345" t="7632" r="10058" b="6245"/>
          <a:stretch>
            <a:fillRect/>
          </a:stretch>
        </p:blipFill>
        <p:spPr>
          <a:xfrm flipH="1">
            <a:off x="11353800" y="5689600"/>
            <a:ext cx="745490" cy="1096645"/>
          </a:xfrm>
          <a:prstGeom prst="rect">
            <a:avLst/>
          </a:prstGeom>
        </p:spPr>
      </p:pic>
      <p:sp>
        <p:nvSpPr>
          <p:cNvPr id="6" name="TextBox 5"/>
          <p:cNvSpPr txBox="1"/>
          <p:nvPr/>
        </p:nvSpPr>
        <p:spPr>
          <a:xfrm>
            <a:off x="7301199" y="2688888"/>
            <a:ext cx="2116803" cy="1384995"/>
          </a:xfrm>
          <a:prstGeom prst="rect">
            <a:avLst/>
          </a:prstGeom>
          <a:noFill/>
        </p:spPr>
        <p:txBody>
          <a:bodyPr wrap="square" rtlCol="0">
            <a:spAutoFit/>
          </a:bodyPr>
          <a:lstStyle/>
          <a:p>
            <a:pPr algn="ctr"/>
            <a:r>
              <a:rPr lang="en-US" sz="2800" dirty="0">
                <a:solidFill>
                  <a:schemeClr val="accent4">
                    <a:lumMod val="60000"/>
                    <a:lumOff val="40000"/>
                  </a:schemeClr>
                </a:solidFill>
              </a:rPr>
              <a:t>8 </a:t>
            </a:r>
            <a:r>
              <a:rPr lang="en-US" sz="2800" dirty="0" err="1">
                <a:solidFill>
                  <a:schemeClr val="accent4">
                    <a:lumMod val="60000"/>
                    <a:lumOff val="40000"/>
                  </a:schemeClr>
                </a:solidFill>
              </a:rPr>
              <a:t>câu</a:t>
            </a:r>
            <a:r>
              <a:rPr lang="en-US" sz="2800" dirty="0">
                <a:solidFill>
                  <a:schemeClr val="accent4">
                    <a:lumMod val="60000"/>
                    <a:lumOff val="40000"/>
                  </a:schemeClr>
                </a:solidFill>
              </a:rPr>
              <a:t> </a:t>
            </a:r>
            <a:r>
              <a:rPr lang="en-US" sz="2800" dirty="0" err="1">
                <a:solidFill>
                  <a:schemeClr val="accent4">
                    <a:lumMod val="60000"/>
                    <a:lumOff val="40000"/>
                  </a:schemeClr>
                </a:solidFill>
              </a:rPr>
              <a:t>hỏi</a:t>
            </a:r>
            <a:r>
              <a:rPr lang="en-US" sz="2800" dirty="0">
                <a:solidFill>
                  <a:schemeClr val="accent4">
                    <a:lumMod val="60000"/>
                    <a:lumOff val="40000"/>
                  </a:schemeClr>
                </a:solidFill>
              </a:rPr>
              <a:t> </a:t>
            </a:r>
            <a:r>
              <a:rPr lang="en-US" sz="2800" dirty="0" err="1">
                <a:solidFill>
                  <a:schemeClr val="accent4">
                    <a:lumMod val="60000"/>
                    <a:lumOff val="40000"/>
                  </a:schemeClr>
                </a:solidFill>
              </a:rPr>
              <a:t>tương</a:t>
            </a:r>
            <a:r>
              <a:rPr lang="en-US" sz="2800" dirty="0">
                <a:solidFill>
                  <a:schemeClr val="accent4">
                    <a:lumMod val="60000"/>
                    <a:lumOff val="40000"/>
                  </a:schemeClr>
                </a:solidFill>
              </a:rPr>
              <a:t> </a:t>
            </a:r>
            <a:r>
              <a:rPr lang="en-US" sz="2800" dirty="0" err="1">
                <a:solidFill>
                  <a:schemeClr val="accent4">
                    <a:lumMod val="60000"/>
                    <a:lumOff val="40000"/>
                  </a:schemeClr>
                </a:solidFill>
              </a:rPr>
              <a:t>ứng</a:t>
            </a:r>
            <a:r>
              <a:rPr lang="en-US" sz="2800" dirty="0">
                <a:solidFill>
                  <a:schemeClr val="accent4">
                    <a:lumMod val="60000"/>
                    <a:lumOff val="40000"/>
                  </a:schemeClr>
                </a:solidFill>
              </a:rPr>
              <a:t> 8 </a:t>
            </a:r>
            <a:r>
              <a:rPr lang="en-US" sz="2800" dirty="0" err="1">
                <a:solidFill>
                  <a:schemeClr val="accent4">
                    <a:lumMod val="60000"/>
                    <a:lumOff val="40000"/>
                  </a:schemeClr>
                </a:solidFill>
              </a:rPr>
              <a:t>phần</a:t>
            </a:r>
            <a:r>
              <a:rPr lang="en-US" sz="2800" dirty="0">
                <a:solidFill>
                  <a:schemeClr val="accent4">
                    <a:lumMod val="60000"/>
                    <a:lumOff val="40000"/>
                  </a:schemeClr>
                </a:solidFill>
              </a:rPr>
              <a:t> </a:t>
            </a:r>
            <a:r>
              <a:rPr lang="en-US" sz="2800" dirty="0" err="1">
                <a:solidFill>
                  <a:schemeClr val="accent4">
                    <a:lumMod val="60000"/>
                    <a:lumOff val="40000"/>
                  </a:schemeClr>
                </a:solidFill>
              </a:rPr>
              <a:t>thưởng</a:t>
            </a:r>
            <a:endParaRPr lang="en-US" sz="2800" dirty="0">
              <a:solidFill>
                <a:schemeClr val="accent4">
                  <a:lumMod val="60000"/>
                  <a:lumOff val="40000"/>
                </a:schemeClr>
              </a:solidFill>
            </a:endParaRPr>
          </a:p>
        </p:txBody>
      </p:sp>
    </p:spTree>
    <p:extLst>
      <p:ext uri="{BB962C8B-B14F-4D97-AF65-F5344CB8AC3E}">
        <p14:creationId xmlns:p14="http://schemas.microsoft.com/office/powerpoint/2010/main" val="30219706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grpId="0" nodeType="withEffect">
                                  <p:stCondLst>
                                    <p:cond delay="250"/>
                                  </p:stCondLst>
                                  <p:childTnLst>
                                    <p:animRot by="21600000">
                                      <p:cBhvr>
                                        <p:cTn id="8" dur="5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5000" fill="hold"/>
                                        <p:tgtEl>
                                          <p:spTgt spid="14"/>
                                        </p:tgtEl>
                                        <p:attrNameLst>
                                          <p:attrName>r</p:attrName>
                                        </p:attrNameLst>
                                      </p:cBhvr>
                                    </p:animRot>
                                  </p:childTnLst>
                                </p:cTn>
                              </p:par>
                              <p:par>
                                <p:cTn id="11" presetID="8" presetClass="emph" presetSubtype="0" repeatCount="indefinite" fill="hold" grpId="0" nodeType="withEffect">
                                  <p:stCondLst>
                                    <p:cond delay="250"/>
                                  </p:stCondLst>
                                  <p:childTnLst>
                                    <p:animRot by="21600000">
                                      <p:cBhvr>
                                        <p:cTn id="12" dur="5000" fill="hold"/>
                                        <p:tgtEl>
                                          <p:spTgt spid="15"/>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5000" fill="hold"/>
                                        <p:tgtEl>
                                          <p:spTgt spid="16"/>
                                        </p:tgtEl>
                                        <p:attrNameLst>
                                          <p:attrName>r</p:attrName>
                                        </p:attrNameLst>
                                      </p:cBhvr>
                                    </p:animRot>
                                  </p:childTnLst>
                                </p:cTn>
                              </p:par>
                              <p:par>
                                <p:cTn id="15" presetID="8" presetClass="emph" presetSubtype="0" repeatCount="indefinite" fill="hold" grpId="0" nodeType="withEffect">
                                  <p:stCondLst>
                                    <p:cond delay="250"/>
                                  </p:stCondLst>
                                  <p:childTnLst>
                                    <p:animRot by="21600000">
                                      <p:cBhvr>
                                        <p:cTn id="16" dur="5000" fill="hold"/>
                                        <p:tgtEl>
                                          <p:spTgt spid="17"/>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5000" fill="hold"/>
                                        <p:tgtEl>
                                          <p:spTgt spid="18"/>
                                        </p:tgtEl>
                                        <p:attrNameLst>
                                          <p:attrName>r</p:attrName>
                                        </p:attrNameLst>
                                      </p:cBhvr>
                                    </p:animRot>
                                  </p:childTnLst>
                                </p:cTn>
                              </p:par>
                              <p:par>
                                <p:cTn id="19" presetID="8" presetClass="emph" presetSubtype="0" repeatCount="indefinite" fill="hold" grpId="0" nodeType="withEffect">
                                  <p:stCondLst>
                                    <p:cond delay="250"/>
                                  </p:stCondLst>
                                  <p:childTnLst>
                                    <p:animRot by="21600000">
                                      <p:cBhvr>
                                        <p:cTn id="20" dur="5000" fill="hold"/>
                                        <p:tgtEl>
                                          <p:spTgt spid="19"/>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21"/>
                                        </p:tgtEl>
                                        <p:attrNameLst>
                                          <p:attrName>r</p:attrName>
                                        </p:attrNameLst>
                                      </p:cBhvr>
                                    </p:animRot>
                                    <p:animRot by="-240000">
                                      <p:cBhvr>
                                        <p:cTn id="23" dur="200" fill="hold">
                                          <p:stCondLst>
                                            <p:cond delay="200"/>
                                          </p:stCondLst>
                                        </p:cTn>
                                        <p:tgtEl>
                                          <p:spTgt spid="21"/>
                                        </p:tgtEl>
                                        <p:attrNameLst>
                                          <p:attrName>r</p:attrName>
                                        </p:attrNameLst>
                                      </p:cBhvr>
                                    </p:animRot>
                                    <p:animRot by="240000">
                                      <p:cBhvr>
                                        <p:cTn id="24" dur="200" fill="hold">
                                          <p:stCondLst>
                                            <p:cond delay="400"/>
                                          </p:stCondLst>
                                        </p:cTn>
                                        <p:tgtEl>
                                          <p:spTgt spid="21"/>
                                        </p:tgtEl>
                                        <p:attrNameLst>
                                          <p:attrName>r</p:attrName>
                                        </p:attrNameLst>
                                      </p:cBhvr>
                                    </p:animRot>
                                    <p:animRot by="-240000">
                                      <p:cBhvr>
                                        <p:cTn id="25" dur="200" fill="hold">
                                          <p:stCondLst>
                                            <p:cond delay="600"/>
                                          </p:stCondLst>
                                        </p:cTn>
                                        <p:tgtEl>
                                          <p:spTgt spid="21"/>
                                        </p:tgtEl>
                                        <p:attrNameLst>
                                          <p:attrName>r</p:attrName>
                                        </p:attrNameLst>
                                      </p:cBhvr>
                                    </p:animRot>
                                    <p:animRot by="120000">
                                      <p:cBhvr>
                                        <p:cTn id="26" dur="200" fill="hold">
                                          <p:stCondLst>
                                            <p:cond delay="800"/>
                                          </p:stCondLst>
                                        </p:cTn>
                                        <p:tgtEl>
                                          <p:spTgt spid="21"/>
                                        </p:tgtEl>
                                        <p:attrNameLst>
                                          <p:attrName>r</p:attrName>
                                        </p:attrNameLst>
                                      </p:cBhvr>
                                    </p:animRo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2"/>
                                        </p:tgtEl>
                                        <p:attrNameLst>
                                          <p:attrName>r</p:attrName>
                                        </p:attrNameLst>
                                      </p:cBhvr>
                                    </p:animRot>
                                    <p:animRot by="-240000">
                                      <p:cBhvr>
                                        <p:cTn id="29" dur="200" fill="hold">
                                          <p:stCondLst>
                                            <p:cond delay="200"/>
                                          </p:stCondLst>
                                        </p:cTn>
                                        <p:tgtEl>
                                          <p:spTgt spid="2"/>
                                        </p:tgtEl>
                                        <p:attrNameLst>
                                          <p:attrName>r</p:attrName>
                                        </p:attrNameLst>
                                      </p:cBhvr>
                                    </p:animRot>
                                    <p:animRot by="240000">
                                      <p:cBhvr>
                                        <p:cTn id="30" dur="200" fill="hold">
                                          <p:stCondLst>
                                            <p:cond delay="400"/>
                                          </p:stCondLst>
                                        </p:cTn>
                                        <p:tgtEl>
                                          <p:spTgt spid="2"/>
                                        </p:tgtEl>
                                        <p:attrNameLst>
                                          <p:attrName>r</p:attrName>
                                        </p:attrNameLst>
                                      </p:cBhvr>
                                    </p:animRot>
                                    <p:animRot by="-240000">
                                      <p:cBhvr>
                                        <p:cTn id="31" dur="200" fill="hold">
                                          <p:stCondLst>
                                            <p:cond delay="600"/>
                                          </p:stCondLst>
                                        </p:cTn>
                                        <p:tgtEl>
                                          <p:spTgt spid="2"/>
                                        </p:tgtEl>
                                        <p:attrNameLst>
                                          <p:attrName>r</p:attrName>
                                        </p:attrNameLst>
                                      </p:cBhvr>
                                    </p:animRot>
                                    <p:animRot by="120000">
                                      <p:cBhvr>
                                        <p:cTn id="32" dur="200" fill="hold">
                                          <p:stCondLst>
                                            <p:cond delay="800"/>
                                          </p:stCondLst>
                                        </p:cTn>
                                        <p:tgtEl>
                                          <p:spTgt spid="2"/>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3"/>
                                        </p:tgtEl>
                                        <p:attrNameLst>
                                          <p:attrName>r</p:attrName>
                                        </p:attrNameLst>
                                      </p:cBhvr>
                                    </p:animRot>
                                    <p:animRot by="-240000">
                                      <p:cBhvr>
                                        <p:cTn id="35" dur="200" fill="hold">
                                          <p:stCondLst>
                                            <p:cond delay="200"/>
                                          </p:stCondLst>
                                        </p:cTn>
                                        <p:tgtEl>
                                          <p:spTgt spid="3"/>
                                        </p:tgtEl>
                                        <p:attrNameLst>
                                          <p:attrName>r</p:attrName>
                                        </p:attrNameLst>
                                      </p:cBhvr>
                                    </p:animRot>
                                    <p:animRot by="240000">
                                      <p:cBhvr>
                                        <p:cTn id="36" dur="200" fill="hold">
                                          <p:stCondLst>
                                            <p:cond delay="400"/>
                                          </p:stCondLst>
                                        </p:cTn>
                                        <p:tgtEl>
                                          <p:spTgt spid="3"/>
                                        </p:tgtEl>
                                        <p:attrNameLst>
                                          <p:attrName>r</p:attrName>
                                        </p:attrNameLst>
                                      </p:cBhvr>
                                    </p:animRot>
                                    <p:animRot by="-240000">
                                      <p:cBhvr>
                                        <p:cTn id="37" dur="200" fill="hold">
                                          <p:stCondLst>
                                            <p:cond delay="600"/>
                                          </p:stCondLst>
                                        </p:cTn>
                                        <p:tgtEl>
                                          <p:spTgt spid="3"/>
                                        </p:tgtEl>
                                        <p:attrNameLst>
                                          <p:attrName>r</p:attrName>
                                        </p:attrNameLst>
                                      </p:cBhvr>
                                    </p:animRot>
                                    <p:animRot by="120000">
                                      <p:cBhvr>
                                        <p:cTn id="38" dur="200" fill="hold">
                                          <p:stCondLst>
                                            <p:cond delay="800"/>
                                          </p:stCondLst>
                                        </p:cTn>
                                        <p:tgtEl>
                                          <p:spTgt spid="3"/>
                                        </p:tgtEl>
                                        <p:attrNameLst>
                                          <p:attrName>r</p:attrName>
                                        </p:attrNameLst>
                                      </p:cBhvr>
                                    </p:animRot>
                                  </p:childTnLst>
                                </p:cTn>
                              </p:par>
                              <p:par>
                                <p:cTn id="39" presetID="35" presetClass="emph" presetSubtype="0" repeatCount="indefinite" fill="hold" grpId="0" nodeType="withEffect">
                                  <p:stCondLst>
                                    <p:cond delay="0"/>
                                  </p:stCondLst>
                                  <p:childTnLst>
                                    <p:anim calcmode="discrete" valueType="str">
                                      <p:cBhvr>
                                        <p:cTn id="40" dur="1000" fill="hold"/>
                                        <p:tgtEl>
                                          <p:spTgt spid="8"/>
                                        </p:tgtEl>
                                        <p:attrNameLst>
                                          <p:attrName>style.visibility</p:attrName>
                                        </p:attrNameLst>
                                      </p:cBhvr>
                                      <p:tavLst>
                                        <p:tav tm="0">
                                          <p:val>
                                            <p:strVal val="hidden"/>
                                          </p:val>
                                        </p:tav>
                                        <p:tav tm="50000">
                                          <p:val>
                                            <p:strVal val="visible"/>
                                          </p:val>
                                        </p:tav>
                                      </p:tavLst>
                                    </p:anim>
                                  </p:childTnLst>
                                </p:cTn>
                              </p:par>
                              <p:par>
                                <p:cTn id="41" presetID="35" presetClass="emph" presetSubtype="0" repeatCount="indefinite" fill="hold" grpId="0" nodeType="withEffect">
                                  <p:stCondLst>
                                    <p:cond delay="0"/>
                                  </p:stCondLst>
                                  <p:childTnLst>
                                    <p:anim calcmode="discrete" valueType="str">
                                      <p:cBhvr>
                                        <p:cTn id="42" dur="1000" fill="hold"/>
                                        <p:tgtEl>
                                          <p:spTgt spid="23"/>
                                        </p:tgtEl>
                                        <p:attrNameLst>
                                          <p:attrName>style.visibility</p:attrName>
                                        </p:attrNameLst>
                                      </p:cBhvr>
                                      <p:tavLst>
                                        <p:tav tm="0">
                                          <p:val>
                                            <p:strVal val="hidden"/>
                                          </p:val>
                                        </p:tav>
                                        <p:tav tm="50000">
                                          <p:val>
                                            <p:strVal val="visible"/>
                                          </p:val>
                                        </p:tav>
                                      </p:tavLst>
                                    </p:anim>
                                  </p:childTnLst>
                                </p:cTn>
                              </p:par>
                              <p:par>
                                <p:cTn id="43" presetID="35" presetClass="emph" presetSubtype="0" repeatCount="indefinite" fill="hold" grpId="0" nodeType="withEffect">
                                  <p:stCondLst>
                                    <p:cond delay="250"/>
                                  </p:stCondLst>
                                  <p:childTnLst>
                                    <p:anim calcmode="discrete" valueType="str">
                                      <p:cBhvr>
                                        <p:cTn id="44" dur="1000" fill="hold"/>
                                        <p:tgtEl>
                                          <p:spTgt spid="25"/>
                                        </p:tgtEl>
                                        <p:attrNameLst>
                                          <p:attrName>style.visibility</p:attrName>
                                        </p:attrNameLst>
                                      </p:cBhvr>
                                      <p:tavLst>
                                        <p:tav tm="0">
                                          <p:val>
                                            <p:strVal val="hidden"/>
                                          </p:val>
                                        </p:tav>
                                        <p:tav tm="50000">
                                          <p:val>
                                            <p:strVal val="visible"/>
                                          </p:val>
                                        </p:tav>
                                      </p:tavLst>
                                    </p:anim>
                                  </p:childTnLst>
                                </p:cTn>
                              </p:par>
                              <p:par>
                                <p:cTn id="45" presetID="35" presetClass="emph" presetSubtype="0" repeatCount="indefinite" fill="hold" grpId="0" nodeType="withEffect">
                                  <p:stCondLst>
                                    <p:cond delay="250"/>
                                  </p:stCondLst>
                                  <p:childTnLst>
                                    <p:anim calcmode="discrete" valueType="str">
                                      <p:cBhvr>
                                        <p:cTn id="46" dur="1000" fill="hold"/>
                                        <p:tgtEl>
                                          <p:spTgt spid="30"/>
                                        </p:tgtEl>
                                        <p:attrNameLst>
                                          <p:attrName>style.visibility</p:attrName>
                                        </p:attrNameLst>
                                      </p:cBhvr>
                                      <p:tavLst>
                                        <p:tav tm="0">
                                          <p:val>
                                            <p:strVal val="hidden"/>
                                          </p:val>
                                        </p:tav>
                                        <p:tav tm="50000">
                                          <p:val>
                                            <p:strVal val="visible"/>
                                          </p:val>
                                        </p:tav>
                                      </p:tavLst>
                                    </p:anim>
                                  </p:childTnLst>
                                </p:cTn>
                              </p:par>
                              <p:par>
                                <p:cTn id="47" presetID="35" presetClass="emph" presetSubtype="0" repeatCount="indefinite" fill="hold" grpId="0" nodeType="withEffect">
                                  <p:stCondLst>
                                    <p:cond delay="0"/>
                                  </p:stCondLst>
                                  <p:childTnLst>
                                    <p:anim calcmode="discrete" valueType="str">
                                      <p:cBhvr>
                                        <p:cTn id="48" dur="1000" fill="hold"/>
                                        <p:tgtEl>
                                          <p:spTgt spid="32"/>
                                        </p:tgtEl>
                                        <p:attrNameLst>
                                          <p:attrName>style.visibility</p:attrName>
                                        </p:attrNameLst>
                                      </p:cBhvr>
                                      <p:tavLst>
                                        <p:tav tm="0">
                                          <p:val>
                                            <p:strVal val="hidden"/>
                                          </p:val>
                                        </p:tav>
                                        <p:tav tm="50000">
                                          <p:val>
                                            <p:strVal val="visible"/>
                                          </p:val>
                                        </p:tav>
                                      </p:tavLst>
                                    </p:anim>
                                  </p:childTnLst>
                                </p:cTn>
                              </p:par>
                              <p:par>
                                <p:cTn id="49" presetID="35" presetClass="emph" presetSubtype="0" repeatCount="indefinite" fill="hold" grpId="0" nodeType="withEffect">
                                  <p:stCondLst>
                                    <p:cond delay="250"/>
                                  </p:stCondLst>
                                  <p:childTnLst>
                                    <p:anim calcmode="discrete" valueType="str">
                                      <p:cBhvr>
                                        <p:cTn id="50" dur="1000" fill="hold"/>
                                        <p:tgtEl>
                                          <p:spTgt spid="34"/>
                                        </p:tgtEl>
                                        <p:attrNameLst>
                                          <p:attrName>style.visibility</p:attrName>
                                        </p:attrNameLst>
                                      </p:cBhvr>
                                      <p:tavLst>
                                        <p:tav tm="0">
                                          <p:val>
                                            <p:strVal val="hidden"/>
                                          </p:val>
                                        </p:tav>
                                        <p:tav tm="50000">
                                          <p:val>
                                            <p:strVal val="visible"/>
                                          </p:val>
                                        </p:tav>
                                      </p:tavLst>
                                    </p:anim>
                                  </p:childTnLst>
                                </p:cTn>
                              </p:par>
                              <p:par>
                                <p:cTn id="51" presetID="35" presetClass="emph" presetSubtype="0" repeatCount="indefinite" fill="hold" grpId="0" nodeType="withEffect">
                                  <p:stCondLst>
                                    <p:cond delay="0"/>
                                  </p:stCondLst>
                                  <p:childTnLst>
                                    <p:anim calcmode="discrete" valueType="str">
                                      <p:cBhvr>
                                        <p:cTn id="52" dur="1000" fill="hold"/>
                                        <p:tgtEl>
                                          <p:spTgt spid="36"/>
                                        </p:tgtEl>
                                        <p:attrNameLst>
                                          <p:attrName>style.visibility</p:attrName>
                                        </p:attrNameLst>
                                      </p:cBhvr>
                                      <p:tavLst>
                                        <p:tav tm="0">
                                          <p:val>
                                            <p:strVal val="hidden"/>
                                          </p:val>
                                        </p:tav>
                                        <p:tav tm="50000">
                                          <p:val>
                                            <p:strVal val="visible"/>
                                          </p:val>
                                        </p:tav>
                                      </p:tavLst>
                                    </p:anim>
                                  </p:childTnLst>
                                </p:cTn>
                              </p:par>
                              <p:par>
                                <p:cTn id="53" presetID="35" presetClass="emph" presetSubtype="0" repeatCount="indefinite" fill="hold" grpId="0" nodeType="withEffect">
                                  <p:stCondLst>
                                    <p:cond delay="250"/>
                                  </p:stCondLst>
                                  <p:childTnLst>
                                    <p:anim calcmode="discrete" valueType="str">
                                      <p:cBhvr>
                                        <p:cTn id="54" dur="1000" fill="hold"/>
                                        <p:tgtEl>
                                          <p:spTgt spid="38"/>
                                        </p:tgtEl>
                                        <p:attrNameLst>
                                          <p:attrName>style.visibility</p:attrName>
                                        </p:attrNameLst>
                                      </p:cBhvr>
                                      <p:tavLst>
                                        <p:tav tm="0">
                                          <p:val>
                                            <p:strVal val="hidden"/>
                                          </p:val>
                                        </p:tav>
                                        <p:tav tm="50000">
                                          <p:val>
                                            <p:strVal val="visible"/>
                                          </p:val>
                                        </p:tav>
                                      </p:tavLst>
                                    </p:anim>
                                  </p:childTnLst>
                                </p:cTn>
                              </p:par>
                              <p:par>
                                <p:cTn id="55" presetID="35" presetClass="emph" presetSubtype="0" repeatCount="indefinite" fill="hold" grpId="0" nodeType="withEffect">
                                  <p:stCondLst>
                                    <p:cond delay="250"/>
                                  </p:stCondLst>
                                  <p:childTnLst>
                                    <p:anim calcmode="discrete" valueType="str">
                                      <p:cBhvr>
                                        <p:cTn id="56" dur="1000" fill="hold"/>
                                        <p:tgtEl>
                                          <p:spTgt spid="40"/>
                                        </p:tgtEl>
                                        <p:attrNameLst>
                                          <p:attrName>style.visibility</p:attrName>
                                        </p:attrNameLst>
                                      </p:cBhvr>
                                      <p:tavLst>
                                        <p:tav tm="0">
                                          <p:val>
                                            <p:strVal val="hidden"/>
                                          </p:val>
                                        </p:tav>
                                        <p:tav tm="50000">
                                          <p:val>
                                            <p:strVal val="visible"/>
                                          </p:val>
                                        </p:tav>
                                      </p:tavLst>
                                    </p:anim>
                                  </p:childTnLst>
                                </p:cTn>
                              </p:par>
                              <p:par>
                                <p:cTn id="57" presetID="35" presetClass="emph" presetSubtype="0" repeatCount="indefinite" fill="hold" grpId="0" nodeType="withEffect">
                                  <p:stCondLst>
                                    <p:cond delay="0"/>
                                  </p:stCondLst>
                                  <p:childTnLst>
                                    <p:anim calcmode="discrete" valueType="str">
                                      <p:cBhvr>
                                        <p:cTn id="58" dur="1000" fill="hold"/>
                                        <p:tgtEl>
                                          <p:spTgt spid="42"/>
                                        </p:tgtEl>
                                        <p:attrNameLst>
                                          <p:attrName>style.visibility</p:attrName>
                                        </p:attrNameLst>
                                      </p:cBhvr>
                                      <p:tavLst>
                                        <p:tav tm="0">
                                          <p:val>
                                            <p:strVal val="hidden"/>
                                          </p:val>
                                        </p:tav>
                                        <p:tav tm="50000">
                                          <p:val>
                                            <p:strVal val="visible"/>
                                          </p:val>
                                        </p:tav>
                                      </p:tavLst>
                                    </p:anim>
                                  </p:childTnLst>
                                </p:cTn>
                              </p:par>
                              <p:par>
                                <p:cTn id="59" presetID="35" presetClass="emph" presetSubtype="0" repeatCount="indefinite" fill="hold" grpId="0" nodeType="withEffect">
                                  <p:stCondLst>
                                    <p:cond delay="0"/>
                                  </p:stCondLst>
                                  <p:childTnLst>
                                    <p:anim calcmode="discrete" valueType="str">
                                      <p:cBhvr>
                                        <p:cTn id="60" dur="1000" fill="hold"/>
                                        <p:tgtEl>
                                          <p:spTgt spid="44"/>
                                        </p:tgtEl>
                                        <p:attrNameLst>
                                          <p:attrName>style.visibility</p:attrName>
                                        </p:attrNameLst>
                                      </p:cBhvr>
                                      <p:tavLst>
                                        <p:tav tm="0">
                                          <p:val>
                                            <p:strVal val="hidden"/>
                                          </p:val>
                                        </p:tav>
                                        <p:tav tm="50000">
                                          <p:val>
                                            <p:strVal val="visible"/>
                                          </p:val>
                                        </p:tav>
                                      </p:tavLst>
                                    </p:anim>
                                  </p:childTnLst>
                                </p:cTn>
                              </p:par>
                              <p:par>
                                <p:cTn id="61" presetID="35" presetClass="emph" presetSubtype="0" repeatCount="indefinite" fill="hold" grpId="0" nodeType="withEffect">
                                  <p:stCondLst>
                                    <p:cond delay="250"/>
                                  </p:stCondLst>
                                  <p:childTnLst>
                                    <p:anim calcmode="discrete" valueType="str">
                                      <p:cBhvr>
                                        <p:cTn id="62" dur="1000" fill="hold"/>
                                        <p:tgtEl>
                                          <p:spTgt spid="46"/>
                                        </p:tgtEl>
                                        <p:attrNameLst>
                                          <p:attrName>style.visibility</p:attrName>
                                        </p:attrNameLst>
                                      </p:cBhvr>
                                      <p:tavLst>
                                        <p:tav tm="0">
                                          <p:val>
                                            <p:strVal val="hidden"/>
                                          </p:val>
                                        </p:tav>
                                        <p:tav tm="50000">
                                          <p:val>
                                            <p:strVal val="visible"/>
                                          </p:val>
                                        </p:tav>
                                      </p:tavLst>
                                    </p:anim>
                                  </p:childTnLst>
                                </p:cTn>
                              </p:par>
                              <p:par>
                                <p:cTn id="63" presetID="35" presetClass="emph" presetSubtype="0" repeatCount="indefinite" fill="hold" grpId="0" nodeType="withEffect">
                                  <p:stCondLst>
                                    <p:cond delay="0"/>
                                  </p:stCondLst>
                                  <p:childTnLst>
                                    <p:anim calcmode="discrete" valueType="str">
                                      <p:cBhvr>
                                        <p:cTn id="64" dur="1000" fill="hold"/>
                                        <p:tgtEl>
                                          <p:spTgt spid="48"/>
                                        </p:tgtEl>
                                        <p:attrNameLst>
                                          <p:attrName>style.visibility</p:attrName>
                                        </p:attrNameLst>
                                      </p:cBhvr>
                                      <p:tavLst>
                                        <p:tav tm="0">
                                          <p:val>
                                            <p:strVal val="hidden"/>
                                          </p:val>
                                        </p:tav>
                                        <p:tav tm="50000">
                                          <p:val>
                                            <p:strVal val="visible"/>
                                          </p:val>
                                        </p:tav>
                                      </p:tavLst>
                                    </p:anim>
                                  </p:childTnLst>
                                </p:cTn>
                              </p:par>
                              <p:par>
                                <p:cTn id="65" presetID="35" presetClass="emph" presetSubtype="0" repeatCount="indefinite" fill="hold" grpId="0" nodeType="withEffect">
                                  <p:stCondLst>
                                    <p:cond delay="250"/>
                                  </p:stCondLst>
                                  <p:childTnLst>
                                    <p:anim calcmode="discrete" valueType="str">
                                      <p:cBhvr>
                                        <p:cTn id="66" dur="1000" fill="hold"/>
                                        <p:tgtEl>
                                          <p:spTgt spid="53"/>
                                        </p:tgtEl>
                                        <p:attrNameLst>
                                          <p:attrName>style.visibility</p:attrName>
                                        </p:attrNameLst>
                                      </p:cBhvr>
                                      <p:tavLst>
                                        <p:tav tm="0">
                                          <p:val>
                                            <p:strVal val="hidden"/>
                                          </p:val>
                                        </p:tav>
                                        <p:tav tm="50000">
                                          <p:val>
                                            <p:strVal val="visible"/>
                                          </p:val>
                                        </p:tav>
                                      </p:tavLst>
                                    </p:anim>
                                  </p:childTnLst>
                                </p:cTn>
                              </p:par>
                              <p:par>
                                <p:cTn id="67" presetID="35" presetClass="emph" presetSubtype="0" repeatCount="indefinite" fill="hold" grpId="0" nodeType="withEffect">
                                  <p:stCondLst>
                                    <p:cond delay="250"/>
                                  </p:stCondLst>
                                  <p:childTnLst>
                                    <p:anim calcmode="discrete" valueType="str">
                                      <p:cBhvr>
                                        <p:cTn id="68" dur="1000" fill="hold"/>
                                        <p:tgtEl>
                                          <p:spTgt spid="55"/>
                                        </p:tgtEl>
                                        <p:attrNameLst>
                                          <p:attrName>style.visibility</p:attrName>
                                        </p:attrNameLst>
                                      </p:cBhvr>
                                      <p:tavLst>
                                        <p:tav tm="0">
                                          <p:val>
                                            <p:strVal val="hidden"/>
                                          </p:val>
                                        </p:tav>
                                        <p:tav tm="50000">
                                          <p:val>
                                            <p:strVal val="visible"/>
                                          </p:val>
                                        </p:tav>
                                      </p:tavLst>
                                    </p:anim>
                                  </p:childTnLst>
                                </p:cTn>
                              </p:par>
                              <p:par>
                                <p:cTn id="69" presetID="35" presetClass="emph" presetSubtype="0" repeatCount="indefinite" fill="hold" grpId="0" nodeType="withEffect">
                                  <p:stCondLst>
                                    <p:cond delay="0"/>
                                  </p:stCondLst>
                                  <p:childTnLst>
                                    <p:anim calcmode="discrete" valueType="str">
                                      <p:cBhvr>
                                        <p:cTn id="70" dur="1000" fill="hold"/>
                                        <p:tgtEl>
                                          <p:spTgt spid="57"/>
                                        </p:tgtEl>
                                        <p:attrNameLst>
                                          <p:attrName>style.visibility</p:attrName>
                                        </p:attrNameLst>
                                      </p:cBhvr>
                                      <p:tavLst>
                                        <p:tav tm="0">
                                          <p:val>
                                            <p:strVal val="hidden"/>
                                          </p:val>
                                        </p:tav>
                                        <p:tav tm="50000">
                                          <p:val>
                                            <p:strVal val="visible"/>
                                          </p:val>
                                        </p:tav>
                                      </p:tavLst>
                                    </p:anim>
                                  </p:childTnLst>
                                </p:cTn>
                              </p:par>
                              <p:par>
                                <p:cTn id="71" presetID="32" presetClass="emph" presetSubtype="0" repeatCount="indefinite" fill="hold" nodeType="withEffect">
                                  <p:stCondLst>
                                    <p:cond delay="0"/>
                                  </p:stCondLst>
                                  <p:childTnLst>
                                    <p:animRot by="120000">
                                      <p:cBhvr>
                                        <p:cTn id="72" dur="300" fill="hold">
                                          <p:stCondLst>
                                            <p:cond delay="0"/>
                                          </p:stCondLst>
                                        </p:cTn>
                                        <p:tgtEl>
                                          <p:spTgt spid="51"/>
                                        </p:tgtEl>
                                        <p:attrNameLst>
                                          <p:attrName>r</p:attrName>
                                        </p:attrNameLst>
                                      </p:cBhvr>
                                    </p:animRot>
                                    <p:animRot by="-240000">
                                      <p:cBhvr>
                                        <p:cTn id="73" dur="600" fill="hold">
                                          <p:stCondLst>
                                            <p:cond delay="600"/>
                                          </p:stCondLst>
                                        </p:cTn>
                                        <p:tgtEl>
                                          <p:spTgt spid="51"/>
                                        </p:tgtEl>
                                        <p:attrNameLst>
                                          <p:attrName>r</p:attrName>
                                        </p:attrNameLst>
                                      </p:cBhvr>
                                    </p:animRot>
                                    <p:animRot by="240000">
                                      <p:cBhvr>
                                        <p:cTn id="74" dur="600" fill="hold">
                                          <p:stCondLst>
                                            <p:cond delay="1200"/>
                                          </p:stCondLst>
                                        </p:cTn>
                                        <p:tgtEl>
                                          <p:spTgt spid="51"/>
                                        </p:tgtEl>
                                        <p:attrNameLst>
                                          <p:attrName>r</p:attrName>
                                        </p:attrNameLst>
                                      </p:cBhvr>
                                    </p:animRot>
                                    <p:animRot by="-240000">
                                      <p:cBhvr>
                                        <p:cTn id="75" dur="600" fill="hold">
                                          <p:stCondLst>
                                            <p:cond delay="1800"/>
                                          </p:stCondLst>
                                        </p:cTn>
                                        <p:tgtEl>
                                          <p:spTgt spid="51"/>
                                        </p:tgtEl>
                                        <p:attrNameLst>
                                          <p:attrName>r</p:attrName>
                                        </p:attrNameLst>
                                      </p:cBhvr>
                                    </p:animRot>
                                    <p:animRot by="120000">
                                      <p:cBhvr>
                                        <p:cTn id="76" dur="600" fill="hold">
                                          <p:stCondLst>
                                            <p:cond delay="2400"/>
                                          </p:stCondLst>
                                        </p:cTn>
                                        <p:tgtEl>
                                          <p:spTgt spid="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animBg="1"/>
      <p:bldP spid="5"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8" grpId="0" bldLvl="0" animBg="1"/>
      <p:bldP spid="23" grpId="0" bldLvl="0" animBg="1"/>
      <p:bldP spid="25" grpId="0" bldLvl="0" animBg="1"/>
      <p:bldP spid="30" grpId="0" bldLvl="0" animBg="1"/>
      <p:bldP spid="32" grpId="0" bldLvl="0" animBg="1"/>
      <p:bldP spid="34" grpId="0" bldLvl="0" animBg="1"/>
      <p:bldP spid="36" grpId="0" bldLvl="0" animBg="1"/>
      <p:bldP spid="38" grpId="0" bldLvl="0" animBg="1"/>
      <p:bldP spid="40" grpId="0" bldLvl="0" animBg="1"/>
      <p:bldP spid="42" grpId="0" bldLvl="0" animBg="1"/>
      <p:bldP spid="44" grpId="0" bldLvl="0" animBg="1"/>
      <p:bldP spid="46" grpId="0" bldLvl="0" animBg="1"/>
      <p:bldP spid="48" grpId="0" bldLvl="0" animBg="1"/>
      <p:bldP spid="53" grpId="0" bldLvl="0" animBg="1"/>
      <p:bldP spid="55" grpId="0" bldLvl="0" animBg="1"/>
      <p:bldP spid="57"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7" name="A"/>
          <p:cNvGraphicFramePr/>
          <p:nvPr>
            <p:extLst>
              <p:ext uri="{D42A27DB-BD31-4B8C-83A1-F6EECF244321}">
                <p14:modId xmlns:p14="http://schemas.microsoft.com/office/powerpoint/2010/main" val="2078291509"/>
              </p:ext>
            </p:extLst>
          </p:nvPr>
        </p:nvGraphicFramePr>
        <p:xfrm>
          <a:off x="133350" y="2118360"/>
          <a:ext cx="7263130" cy="111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B"/>
          <p:cNvGraphicFramePr/>
          <p:nvPr>
            <p:extLst>
              <p:ext uri="{D42A27DB-BD31-4B8C-83A1-F6EECF244321}">
                <p14:modId xmlns:p14="http://schemas.microsoft.com/office/powerpoint/2010/main" val="91888873"/>
              </p:ext>
            </p:extLst>
          </p:nvPr>
        </p:nvGraphicFramePr>
        <p:xfrm>
          <a:off x="133350" y="3288665"/>
          <a:ext cx="7263130" cy="11468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C"/>
          <p:cNvGraphicFramePr/>
          <p:nvPr>
            <p:extLst>
              <p:ext uri="{D42A27DB-BD31-4B8C-83A1-F6EECF244321}">
                <p14:modId xmlns:p14="http://schemas.microsoft.com/office/powerpoint/2010/main" val="2091288580"/>
              </p:ext>
            </p:extLst>
          </p:nvPr>
        </p:nvGraphicFramePr>
        <p:xfrm>
          <a:off x="133350" y="4464685"/>
          <a:ext cx="7263130" cy="11633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
          <p:cNvGraphicFramePr/>
          <p:nvPr>
            <p:extLst>
              <p:ext uri="{D42A27DB-BD31-4B8C-83A1-F6EECF244321}">
                <p14:modId xmlns:p14="http://schemas.microsoft.com/office/powerpoint/2010/main" val="2103465626"/>
              </p:ext>
            </p:extLst>
          </p:nvPr>
        </p:nvGraphicFramePr>
        <p:xfrm>
          <a:off x="133350" y="5643245"/>
          <a:ext cx="7263130" cy="119253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2" name="Rounded Rectangle 11"/>
          <p:cNvSpPr/>
          <p:nvPr/>
        </p:nvSpPr>
        <p:spPr>
          <a:xfrm>
            <a:off x="22225" y="24130"/>
            <a:ext cx="7273290" cy="1710055"/>
          </a:xfrm>
          <a:prstGeom prst="roundRect">
            <a:avLst/>
          </a:prstGeom>
          <a:solidFill>
            <a:srgbClr val="ED7D31"/>
          </a:soli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Câu</a:t>
            </a:r>
            <a:r>
              <a:rPr lang="en-US" sz="2800" dirty="0"/>
              <a:t> 1: </a:t>
            </a:r>
            <a:r>
              <a:rPr lang="en-US" sz="2800" dirty="0" err="1"/>
              <a:t>Điều</a:t>
            </a:r>
            <a:r>
              <a:rPr lang="en-US" sz="2800" dirty="0"/>
              <a:t> </a:t>
            </a:r>
            <a:r>
              <a:rPr lang="en-US" sz="2800" dirty="0" err="1"/>
              <a:t>gì</a:t>
            </a:r>
            <a:r>
              <a:rPr lang="en-US" sz="2800" dirty="0"/>
              <a:t> </a:t>
            </a:r>
            <a:r>
              <a:rPr lang="en-US" sz="2800" dirty="0" err="1"/>
              <a:t>sẽ</a:t>
            </a:r>
            <a:r>
              <a:rPr lang="en-US" sz="2800" dirty="0"/>
              <a:t> </a:t>
            </a:r>
            <a:r>
              <a:rPr lang="en-US" sz="2800" dirty="0" err="1"/>
              <a:t>xảy</a:t>
            </a:r>
            <a:r>
              <a:rPr lang="en-US" sz="2800" dirty="0"/>
              <a:t> </a:t>
            </a:r>
            <a:r>
              <a:rPr lang="en-US" sz="2800" dirty="0" err="1"/>
              <a:t>ra</a:t>
            </a:r>
            <a:r>
              <a:rPr lang="en-US" sz="2800" dirty="0"/>
              <a:t> </a:t>
            </a:r>
            <a:r>
              <a:rPr lang="en-US" sz="2800" dirty="0" err="1"/>
              <a:t>nếu</a:t>
            </a:r>
            <a:r>
              <a:rPr lang="en-US" sz="2800" dirty="0"/>
              <a:t> </a:t>
            </a:r>
            <a:r>
              <a:rPr lang="en-US" sz="2800" dirty="0" err="1"/>
              <a:t>sinh</a:t>
            </a:r>
            <a:r>
              <a:rPr lang="en-US" sz="2800" dirty="0"/>
              <a:t> </a:t>
            </a:r>
            <a:r>
              <a:rPr lang="en-US" sz="2800" dirty="0" err="1"/>
              <a:t>vật</a:t>
            </a:r>
            <a:r>
              <a:rPr lang="en-US" sz="2800" dirty="0"/>
              <a:t> </a:t>
            </a:r>
            <a:r>
              <a:rPr lang="en-US" sz="2800" dirty="0" err="1"/>
              <a:t>không</a:t>
            </a:r>
            <a:r>
              <a:rPr lang="en-US" sz="2800" dirty="0"/>
              <a:t> </a:t>
            </a:r>
            <a:r>
              <a:rPr lang="en-US" sz="2800" dirty="0" err="1"/>
              <a:t>thực</a:t>
            </a:r>
            <a:r>
              <a:rPr lang="en-US" sz="2800" dirty="0"/>
              <a:t> </a:t>
            </a:r>
            <a:r>
              <a:rPr lang="en-US" sz="2800" dirty="0" err="1"/>
              <a:t>hiện</a:t>
            </a:r>
            <a:r>
              <a:rPr lang="en-US" sz="2800" dirty="0"/>
              <a:t> </a:t>
            </a:r>
            <a:r>
              <a:rPr lang="en-US" sz="2800" dirty="0" err="1"/>
              <a:t>quá</a:t>
            </a:r>
            <a:r>
              <a:rPr lang="en-US" sz="2800" dirty="0"/>
              <a:t> </a:t>
            </a:r>
            <a:r>
              <a:rPr lang="en-US" sz="2800" dirty="0" err="1"/>
              <a:t>trình</a:t>
            </a:r>
            <a:r>
              <a:rPr lang="en-US" sz="2800" dirty="0"/>
              <a:t> </a:t>
            </a:r>
            <a:r>
              <a:rPr lang="en-US" sz="2800" dirty="0" err="1"/>
              <a:t>chuyển</a:t>
            </a:r>
            <a:r>
              <a:rPr lang="en-US" sz="2800" dirty="0"/>
              <a:t> </a:t>
            </a:r>
            <a:r>
              <a:rPr lang="en-US" sz="2800" dirty="0" err="1"/>
              <a:t>hóa</a:t>
            </a:r>
            <a:r>
              <a:rPr lang="en-US" sz="2800" dirty="0"/>
              <a:t> </a:t>
            </a:r>
            <a:r>
              <a:rPr lang="en-US" sz="2800" dirty="0" err="1"/>
              <a:t>vật</a:t>
            </a:r>
            <a:r>
              <a:rPr lang="en-US" sz="2800" dirty="0"/>
              <a:t> </a:t>
            </a:r>
            <a:r>
              <a:rPr lang="en-US" sz="2800" dirty="0" err="1"/>
              <a:t>chất</a:t>
            </a:r>
            <a:r>
              <a:rPr lang="en-US" sz="2800" dirty="0"/>
              <a:t> </a:t>
            </a:r>
            <a:r>
              <a:rPr lang="en-US" sz="2800" dirty="0" err="1"/>
              <a:t>và</a:t>
            </a:r>
            <a:r>
              <a:rPr lang="en-US" sz="2800" dirty="0"/>
              <a:t> </a:t>
            </a:r>
            <a:r>
              <a:rPr lang="en-US" sz="2800" dirty="0" err="1"/>
              <a:t>năng</a:t>
            </a:r>
            <a:r>
              <a:rPr lang="en-US" sz="2800" dirty="0"/>
              <a:t> </a:t>
            </a:r>
            <a:r>
              <a:rPr lang="en-US" sz="2800" dirty="0" err="1"/>
              <a:t>lượng</a:t>
            </a:r>
            <a:r>
              <a:rPr lang="en-US" sz="2800" dirty="0"/>
              <a:t>?</a:t>
            </a:r>
          </a:p>
        </p:txBody>
      </p:sp>
      <p:sp>
        <p:nvSpPr>
          <p:cNvPr id="2" name="Freeform 1"/>
          <p:cNvSpPr/>
          <p:nvPr/>
        </p:nvSpPr>
        <p:spPr>
          <a:xfrm>
            <a:off x="7918768" y="1422400"/>
            <a:ext cx="3641090" cy="37172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734" h="5854">
                <a:moveTo>
                  <a:pt x="2867" y="523"/>
                </a:moveTo>
                <a:cubicBezTo>
                  <a:pt x="1567" y="523"/>
                  <a:pt x="513" y="1600"/>
                  <a:pt x="513" y="2929"/>
                </a:cubicBezTo>
                <a:cubicBezTo>
                  <a:pt x="513" y="4257"/>
                  <a:pt x="1567" y="5334"/>
                  <a:pt x="2867" y="5334"/>
                </a:cubicBezTo>
                <a:cubicBezTo>
                  <a:pt x="4167" y="5334"/>
                  <a:pt x="5222" y="4257"/>
                  <a:pt x="5222" y="2929"/>
                </a:cubicBezTo>
                <a:cubicBezTo>
                  <a:pt x="5222" y="1600"/>
                  <a:pt x="4167" y="523"/>
                  <a:pt x="2867" y="523"/>
                </a:cubicBezTo>
                <a:close/>
                <a:moveTo>
                  <a:pt x="2867" y="0"/>
                </a:moveTo>
                <a:cubicBezTo>
                  <a:pt x="4450" y="0"/>
                  <a:pt x="5734" y="1310"/>
                  <a:pt x="5734" y="2927"/>
                </a:cubicBezTo>
                <a:cubicBezTo>
                  <a:pt x="5734" y="4544"/>
                  <a:pt x="4450" y="5854"/>
                  <a:pt x="2867" y="5854"/>
                </a:cubicBezTo>
                <a:cubicBezTo>
                  <a:pt x="1284" y="5854"/>
                  <a:pt x="0" y="4544"/>
                  <a:pt x="0" y="2927"/>
                </a:cubicBezTo>
                <a:cubicBezTo>
                  <a:pt x="0" y="1310"/>
                  <a:pt x="1284" y="0"/>
                  <a:pt x="2867" y="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Oval 3"/>
          <p:cNvSpPr/>
          <p:nvPr/>
        </p:nvSpPr>
        <p:spPr>
          <a:xfrm>
            <a:off x="8458835" y="1982470"/>
            <a:ext cx="2578735" cy="259905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bd"/>
          <p:cNvSpPr/>
          <p:nvPr/>
        </p:nvSpPr>
        <p:spPr>
          <a:xfrm>
            <a:off x="9648825" y="1790065"/>
            <a:ext cx="182245" cy="19685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p:cNvSpPr/>
          <p:nvPr/>
        </p:nvSpPr>
        <p:spPr>
          <a:xfrm>
            <a:off x="8528619" y="2076253"/>
            <a:ext cx="2421387" cy="2317115"/>
          </a:xfrm>
          <a:prstGeom prst="ellipse">
            <a:avLst/>
          </a:prstGeom>
          <a:blipFill rotWithShape="1">
            <a:blip r:embed="rId23"/>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0489332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1"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8" presetClass="emph" presetSubtype="0" repeatCount="indefinite" fill="hold" grpId="0" nodeType="withEffect">
                                  <p:stCondLst>
                                    <p:cond delay="250"/>
                                  </p:stCondLst>
                                  <p:childTnLst>
                                    <p:animRot by="21600000">
                                      <p:cBhvr>
                                        <p:cTn id="26" dur="5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1" presetClass="emph" presetSubtype="2" repeatCount="2000" fill="hold" nodeType="clickEffect">
                                  <p:stCondLst>
                                    <p:cond delay="0"/>
                                  </p:stCondLst>
                                  <p:childTnLst>
                                    <p:animClr clrSpc="rgb" dir="cw">
                                      <p:cBhvr>
                                        <p:cTn id="31" dur="1000" fill="hold"/>
                                        <p:tgtEl>
                                          <p:spTgt spid="7"/>
                                        </p:tgtEl>
                                        <p:attrNameLst>
                                          <p:attrName>fillcolor</p:attrName>
                                        </p:attrNameLst>
                                      </p:cBhvr>
                                      <p:to>
                                        <a:schemeClr val="accent1"/>
                                      </p:to>
                                    </p:animClr>
                                    <p:set>
                                      <p:cBhvr>
                                        <p:cTn id="32" dur="1000" fill="hold"/>
                                        <p:tgtEl>
                                          <p:spTgt spid="7"/>
                                        </p:tgtEl>
                                        <p:attrNameLst>
                                          <p:attrName>fill.type</p:attrName>
                                        </p:attrNameLst>
                                      </p:cBhvr>
                                      <p:to>
                                        <p:strVal val="solid"/>
                                      </p:to>
                                    </p:set>
                                    <p:set>
                                      <p:cBhvr>
                                        <p:cTn id="33" dur="1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1000" fill="hold"/>
                                        <p:tgtEl>
                                          <p:spTgt spid="8"/>
                                        </p:tgtEl>
                                        <p:attrNameLst>
                                          <p:attrName>fillcolor</p:attrName>
                                        </p:attrNameLst>
                                      </p:cBhvr>
                                      <p:to>
                                        <a:srgbClr val="E30922"/>
                                      </p:to>
                                    </p:animClr>
                                    <p:set>
                                      <p:cBhvr>
                                        <p:cTn id="39" dur="1000" fill="hold"/>
                                        <p:tgtEl>
                                          <p:spTgt spid="8"/>
                                        </p:tgtEl>
                                        <p:attrNameLst>
                                          <p:attrName>fill.type</p:attrName>
                                        </p:attrNameLst>
                                      </p:cBhvr>
                                      <p:to>
                                        <p:strVal val="solid"/>
                                      </p:to>
                                    </p:set>
                                    <p:set>
                                      <p:cBhvr>
                                        <p:cTn id="40" dur="1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1000" fill="hold"/>
                                        <p:tgtEl>
                                          <p:spTgt spid="9"/>
                                        </p:tgtEl>
                                        <p:attrNameLst>
                                          <p:attrName>fillcolor</p:attrName>
                                        </p:attrNameLst>
                                      </p:cBhvr>
                                      <p:to>
                                        <a:srgbClr val="E30922"/>
                                      </p:to>
                                    </p:animClr>
                                    <p:set>
                                      <p:cBhvr>
                                        <p:cTn id="46" dur="1000" fill="hold"/>
                                        <p:tgtEl>
                                          <p:spTgt spid="9"/>
                                        </p:tgtEl>
                                        <p:attrNameLst>
                                          <p:attrName>fill.type</p:attrName>
                                        </p:attrNameLst>
                                      </p:cBhvr>
                                      <p:to>
                                        <p:strVal val="solid"/>
                                      </p:to>
                                    </p:set>
                                    <p:set>
                                      <p:cBhvr>
                                        <p:cTn id="47" dur="1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1000" fill="hold"/>
                                        <p:tgtEl>
                                          <p:spTgt spid="11"/>
                                        </p:tgtEl>
                                        <p:attrNameLst>
                                          <p:attrName>fillcolor</p:attrName>
                                        </p:attrNameLst>
                                      </p:cBhvr>
                                      <p:to>
                                        <a:srgbClr val="E30922"/>
                                      </p:to>
                                    </p:animClr>
                                    <p:set>
                                      <p:cBhvr>
                                        <p:cTn id="53" dur="1000" fill="hold"/>
                                        <p:tgtEl>
                                          <p:spTgt spid="11"/>
                                        </p:tgtEl>
                                        <p:attrNameLst>
                                          <p:attrName>fill.type</p:attrName>
                                        </p:attrNameLst>
                                      </p:cBhvr>
                                      <p:to>
                                        <p:strVal val="solid"/>
                                      </p:to>
                                    </p:set>
                                    <p:set>
                                      <p:cBhvr>
                                        <p:cTn id="54" dur="1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2" grpId="0" animBg="1"/>
      <p:bldP spid="12" grpId="1" bldLvl="0" animBg="1"/>
      <p:bldP spid="2" grpId="1" animBg="1"/>
      <p:bldP spid="4" grpId="1" animBg="1"/>
      <p:bldP spid="13" grpId="0" animBg="1"/>
      <p:bldP spid="1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7" name="A"/>
          <p:cNvGraphicFramePr/>
          <p:nvPr>
            <p:extLst>
              <p:ext uri="{D42A27DB-BD31-4B8C-83A1-F6EECF244321}">
                <p14:modId xmlns:p14="http://schemas.microsoft.com/office/powerpoint/2010/main" val="1820000071"/>
              </p:ext>
            </p:extLst>
          </p:nvPr>
        </p:nvGraphicFramePr>
        <p:xfrm>
          <a:off x="133985" y="2105025"/>
          <a:ext cx="7005955" cy="111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B"/>
          <p:cNvGraphicFramePr/>
          <p:nvPr>
            <p:extLst>
              <p:ext uri="{D42A27DB-BD31-4B8C-83A1-F6EECF244321}">
                <p14:modId xmlns:p14="http://schemas.microsoft.com/office/powerpoint/2010/main" val="3918171602"/>
              </p:ext>
            </p:extLst>
          </p:nvPr>
        </p:nvGraphicFramePr>
        <p:xfrm>
          <a:off x="133985" y="3289935"/>
          <a:ext cx="7005955" cy="11468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C"/>
          <p:cNvGraphicFramePr/>
          <p:nvPr>
            <p:extLst>
              <p:ext uri="{D42A27DB-BD31-4B8C-83A1-F6EECF244321}">
                <p14:modId xmlns:p14="http://schemas.microsoft.com/office/powerpoint/2010/main" val="3239865183"/>
              </p:ext>
            </p:extLst>
          </p:nvPr>
        </p:nvGraphicFramePr>
        <p:xfrm>
          <a:off x="133985" y="4480560"/>
          <a:ext cx="7005955" cy="11633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
          <p:cNvGraphicFramePr/>
          <p:nvPr>
            <p:extLst>
              <p:ext uri="{D42A27DB-BD31-4B8C-83A1-F6EECF244321}">
                <p14:modId xmlns:p14="http://schemas.microsoft.com/office/powerpoint/2010/main" val="1737603976"/>
              </p:ext>
            </p:extLst>
          </p:nvPr>
        </p:nvGraphicFramePr>
        <p:xfrm>
          <a:off x="133985" y="5673725"/>
          <a:ext cx="7005955" cy="119253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2" name="Rounded Rectangle 11"/>
          <p:cNvSpPr/>
          <p:nvPr/>
        </p:nvSpPr>
        <p:spPr>
          <a:xfrm>
            <a:off x="8255" y="25400"/>
            <a:ext cx="7273290" cy="1710055"/>
          </a:xfrm>
          <a:prstGeom prst="roundRect">
            <a:avLst/>
          </a:prstGeom>
          <a:solidFill>
            <a:srgbClr val="BF9000"/>
          </a:soli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Câu</a:t>
            </a:r>
            <a:r>
              <a:rPr lang="en-US" sz="3200" dirty="0"/>
              <a:t> 2: </a:t>
            </a:r>
            <a:r>
              <a:rPr lang="en-US" sz="3200" dirty="0" err="1"/>
              <a:t>Nguồn</a:t>
            </a:r>
            <a:r>
              <a:rPr lang="en-US" sz="3200" dirty="0"/>
              <a:t> </a:t>
            </a:r>
            <a:r>
              <a:rPr lang="en-US" sz="3200" dirty="0" err="1"/>
              <a:t>năng</a:t>
            </a:r>
            <a:r>
              <a:rPr lang="en-US" sz="3200" dirty="0"/>
              <a:t> </a:t>
            </a:r>
            <a:r>
              <a:rPr lang="en-US" sz="3200" dirty="0" err="1"/>
              <a:t>lượng</a:t>
            </a:r>
            <a:r>
              <a:rPr lang="en-US" sz="3200" dirty="0"/>
              <a:t> </a:t>
            </a:r>
            <a:r>
              <a:rPr lang="en-US" sz="3200" dirty="0" err="1"/>
              <a:t>khởi</a:t>
            </a:r>
            <a:r>
              <a:rPr lang="en-US" sz="3200" dirty="0"/>
              <a:t> </a:t>
            </a:r>
            <a:r>
              <a:rPr lang="en-US" sz="3200" dirty="0" err="1"/>
              <a:t>đầu</a:t>
            </a:r>
            <a:r>
              <a:rPr lang="en-US" sz="3200" dirty="0"/>
              <a:t> </a:t>
            </a:r>
            <a:r>
              <a:rPr lang="en-US" sz="3200" dirty="0" err="1"/>
              <a:t>cho</a:t>
            </a:r>
            <a:r>
              <a:rPr lang="en-US" sz="3200" dirty="0"/>
              <a:t> </a:t>
            </a:r>
            <a:r>
              <a:rPr lang="en-US" sz="3200" dirty="0" err="1"/>
              <a:t>sự</a:t>
            </a:r>
            <a:r>
              <a:rPr lang="en-US" sz="3200" dirty="0"/>
              <a:t> </a:t>
            </a:r>
            <a:r>
              <a:rPr lang="en-US" sz="3200" dirty="0" err="1"/>
              <a:t>sống</a:t>
            </a:r>
            <a:r>
              <a:rPr lang="en-US" sz="3200" dirty="0"/>
              <a:t> </a:t>
            </a:r>
            <a:r>
              <a:rPr lang="en-US" sz="3200" dirty="0" err="1"/>
              <a:t>của</a:t>
            </a:r>
            <a:r>
              <a:rPr lang="en-US" sz="3200" dirty="0"/>
              <a:t> </a:t>
            </a:r>
            <a:r>
              <a:rPr lang="en-US" sz="3200" dirty="0" err="1"/>
              <a:t>sinh</a:t>
            </a:r>
            <a:r>
              <a:rPr lang="en-US" sz="3200" dirty="0"/>
              <a:t> </a:t>
            </a:r>
            <a:r>
              <a:rPr lang="en-US" sz="3200" dirty="0" err="1"/>
              <a:t>giới</a:t>
            </a:r>
            <a:r>
              <a:rPr lang="en-US" sz="3200" dirty="0"/>
              <a:t> </a:t>
            </a:r>
            <a:r>
              <a:rPr lang="en-US" sz="3200" dirty="0" err="1"/>
              <a:t>là</a:t>
            </a:r>
            <a:r>
              <a:rPr lang="en-US" sz="3200" dirty="0"/>
              <a:t>?</a:t>
            </a:r>
          </a:p>
        </p:txBody>
      </p:sp>
      <p:sp>
        <p:nvSpPr>
          <p:cNvPr id="2" name="Freeform 1"/>
          <p:cNvSpPr/>
          <p:nvPr/>
        </p:nvSpPr>
        <p:spPr>
          <a:xfrm>
            <a:off x="7906385" y="1516380"/>
            <a:ext cx="3653790" cy="3653790"/>
          </a:xfrm>
          <a:custGeom>
            <a:avLst/>
            <a:gdLst/>
            <a:ahLst/>
            <a:cxnLst>
              <a:cxn ang="3">
                <a:pos x="hc" y="t"/>
              </a:cxn>
              <a:cxn ang="cd2">
                <a:pos x="l" y="vc"/>
              </a:cxn>
              <a:cxn ang="cd4">
                <a:pos x="hc" y="b"/>
              </a:cxn>
              <a:cxn ang="0">
                <a:pos x="r" y="vc"/>
              </a:cxn>
            </a:cxnLst>
            <a:rect l="l" t="t" r="r" b="b"/>
            <a:pathLst>
              <a:path w="5754" h="5754">
                <a:moveTo>
                  <a:pt x="569" y="590"/>
                </a:moveTo>
                <a:lnTo>
                  <a:pt x="569" y="5206"/>
                </a:lnTo>
                <a:lnTo>
                  <a:pt x="5185" y="5206"/>
                </a:lnTo>
                <a:lnTo>
                  <a:pt x="5185" y="590"/>
                </a:lnTo>
                <a:lnTo>
                  <a:pt x="569" y="590"/>
                </a:lnTo>
                <a:close/>
                <a:moveTo>
                  <a:pt x="0" y="0"/>
                </a:moveTo>
                <a:lnTo>
                  <a:pt x="5754" y="0"/>
                </a:lnTo>
                <a:lnTo>
                  <a:pt x="5754" y="5754"/>
                </a:lnTo>
                <a:lnTo>
                  <a:pt x="0" y="5754"/>
                </a:lnTo>
                <a:lnTo>
                  <a:pt x="0"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s 3"/>
          <p:cNvSpPr/>
          <p:nvPr/>
        </p:nvSpPr>
        <p:spPr>
          <a:xfrm>
            <a:off x="8470265" y="2095500"/>
            <a:ext cx="2516505" cy="251650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bd"/>
          <p:cNvSpPr/>
          <p:nvPr/>
        </p:nvSpPr>
        <p:spPr>
          <a:xfrm>
            <a:off x="9669145" y="1878330"/>
            <a:ext cx="220980" cy="23622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hlinkClick r:id="rId23" action="ppaction://hlinksldjump"/>
          </p:cNvPr>
          <p:cNvSpPr/>
          <p:nvPr/>
        </p:nvSpPr>
        <p:spPr>
          <a:xfrm>
            <a:off x="8470264" y="2207567"/>
            <a:ext cx="2516505" cy="2366010"/>
          </a:xfrm>
          <a:prstGeom prst="ellipse">
            <a:avLst/>
          </a:prstGeom>
          <a:blipFill rotWithShape="1">
            <a:blip r:embed="rId24"/>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84044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1"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8" presetClass="emph" presetSubtype="0" repeatCount="indefinite" fill="hold" grpId="0" nodeType="withEffect">
                                  <p:stCondLst>
                                    <p:cond delay="0"/>
                                  </p:stCondLst>
                                  <p:childTnLst>
                                    <p:animRot by="21600000">
                                      <p:cBhvr>
                                        <p:cTn id="26" dur="5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7"/>
                                        </p:tgtEl>
                                        <p:attrNameLst>
                                          <p:attrName>fillcolor</p:attrName>
                                        </p:attrNameLst>
                                      </p:cBhvr>
                                      <p:to>
                                        <a:srgbClr val="E30922"/>
                                      </p:to>
                                    </p:animClr>
                                    <p:set>
                                      <p:cBhvr>
                                        <p:cTn id="32" dur="1000" fill="hold"/>
                                        <p:tgtEl>
                                          <p:spTgt spid="7"/>
                                        </p:tgtEl>
                                        <p:attrNameLst>
                                          <p:attrName>fill.type</p:attrName>
                                        </p:attrNameLst>
                                      </p:cBhvr>
                                      <p:to>
                                        <p:strVal val="solid"/>
                                      </p:to>
                                    </p:set>
                                    <p:set>
                                      <p:cBhvr>
                                        <p:cTn id="33" dur="1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repeatCount="2000" fill="hold" nodeType="clickEffect">
                                  <p:stCondLst>
                                    <p:cond delay="0"/>
                                  </p:stCondLst>
                                  <p:childTnLst>
                                    <p:animClr clrSpc="rgb" dir="cw">
                                      <p:cBhvr>
                                        <p:cTn id="38" dur="1000" fill="hold"/>
                                        <p:tgtEl>
                                          <p:spTgt spid="8"/>
                                        </p:tgtEl>
                                        <p:attrNameLst>
                                          <p:attrName>fillcolor</p:attrName>
                                        </p:attrNameLst>
                                      </p:cBhvr>
                                      <p:to>
                                        <a:schemeClr val="accent1"/>
                                      </p:to>
                                    </p:animClr>
                                    <p:set>
                                      <p:cBhvr>
                                        <p:cTn id="39" dur="1000" fill="hold"/>
                                        <p:tgtEl>
                                          <p:spTgt spid="8"/>
                                        </p:tgtEl>
                                        <p:attrNameLst>
                                          <p:attrName>fill.type</p:attrName>
                                        </p:attrNameLst>
                                      </p:cBhvr>
                                      <p:to>
                                        <p:strVal val="solid"/>
                                      </p:to>
                                    </p:set>
                                    <p:set>
                                      <p:cBhvr>
                                        <p:cTn id="40" dur="1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1000" fill="hold"/>
                                        <p:tgtEl>
                                          <p:spTgt spid="9"/>
                                        </p:tgtEl>
                                        <p:attrNameLst>
                                          <p:attrName>fillcolor</p:attrName>
                                        </p:attrNameLst>
                                      </p:cBhvr>
                                      <p:to>
                                        <a:srgbClr val="E30922"/>
                                      </p:to>
                                    </p:animClr>
                                    <p:set>
                                      <p:cBhvr>
                                        <p:cTn id="46" dur="1000" fill="hold"/>
                                        <p:tgtEl>
                                          <p:spTgt spid="9"/>
                                        </p:tgtEl>
                                        <p:attrNameLst>
                                          <p:attrName>fill.type</p:attrName>
                                        </p:attrNameLst>
                                      </p:cBhvr>
                                      <p:to>
                                        <p:strVal val="solid"/>
                                      </p:to>
                                    </p:set>
                                    <p:set>
                                      <p:cBhvr>
                                        <p:cTn id="47" dur="1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1000" fill="hold"/>
                                        <p:tgtEl>
                                          <p:spTgt spid="11"/>
                                        </p:tgtEl>
                                        <p:attrNameLst>
                                          <p:attrName>fillcolor</p:attrName>
                                        </p:attrNameLst>
                                      </p:cBhvr>
                                      <p:to>
                                        <a:srgbClr val="E30922"/>
                                      </p:to>
                                    </p:animClr>
                                    <p:set>
                                      <p:cBhvr>
                                        <p:cTn id="53" dur="1000" fill="hold"/>
                                        <p:tgtEl>
                                          <p:spTgt spid="11"/>
                                        </p:tgtEl>
                                        <p:attrNameLst>
                                          <p:attrName>fill.type</p:attrName>
                                        </p:attrNameLst>
                                      </p:cBhvr>
                                      <p:to>
                                        <p:strVal val="solid"/>
                                      </p:to>
                                    </p:set>
                                    <p:set>
                                      <p:cBhvr>
                                        <p:cTn id="54" dur="1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2" grpId="0" animBg="1"/>
      <p:bldP spid="12" grpId="1" bldLvl="0" animBg="1"/>
      <p:bldP spid="2" grpId="1" animBg="1"/>
      <p:bldP spid="4" grpId="1" animBg="1"/>
      <p:bldP spid="14" grpId="0" animBg="1"/>
      <p:bldP spid="1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7" name="A"/>
          <p:cNvGraphicFramePr/>
          <p:nvPr>
            <p:extLst>
              <p:ext uri="{D42A27DB-BD31-4B8C-83A1-F6EECF244321}">
                <p14:modId xmlns:p14="http://schemas.microsoft.com/office/powerpoint/2010/main" val="2927193531"/>
              </p:ext>
            </p:extLst>
          </p:nvPr>
        </p:nvGraphicFramePr>
        <p:xfrm>
          <a:off x="118745" y="2148205"/>
          <a:ext cx="7005955" cy="111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B"/>
          <p:cNvGraphicFramePr/>
          <p:nvPr>
            <p:extLst>
              <p:ext uri="{D42A27DB-BD31-4B8C-83A1-F6EECF244321}">
                <p14:modId xmlns:p14="http://schemas.microsoft.com/office/powerpoint/2010/main" val="4083045216"/>
              </p:ext>
            </p:extLst>
          </p:nvPr>
        </p:nvGraphicFramePr>
        <p:xfrm>
          <a:off x="118745" y="3318510"/>
          <a:ext cx="7005955" cy="114681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C"/>
          <p:cNvGraphicFramePr/>
          <p:nvPr>
            <p:extLst>
              <p:ext uri="{D42A27DB-BD31-4B8C-83A1-F6EECF244321}">
                <p14:modId xmlns:p14="http://schemas.microsoft.com/office/powerpoint/2010/main" val="2442553589"/>
              </p:ext>
            </p:extLst>
          </p:nvPr>
        </p:nvGraphicFramePr>
        <p:xfrm>
          <a:off x="118745" y="4479925"/>
          <a:ext cx="7005955" cy="116332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1" name="D"/>
          <p:cNvGraphicFramePr/>
          <p:nvPr>
            <p:extLst>
              <p:ext uri="{D42A27DB-BD31-4B8C-83A1-F6EECF244321}">
                <p14:modId xmlns:p14="http://schemas.microsoft.com/office/powerpoint/2010/main" val="3214486325"/>
              </p:ext>
            </p:extLst>
          </p:nvPr>
        </p:nvGraphicFramePr>
        <p:xfrm>
          <a:off x="118745" y="5658485"/>
          <a:ext cx="7005955" cy="119253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2" name="Rounded Rectangle 11"/>
          <p:cNvSpPr/>
          <p:nvPr/>
        </p:nvSpPr>
        <p:spPr>
          <a:xfrm>
            <a:off x="-6985" y="-4445"/>
            <a:ext cx="7273290" cy="1928248"/>
          </a:xfrm>
          <a:prstGeom prst="roundRect">
            <a:avLst/>
          </a:prstGeom>
          <a:solidFill>
            <a:srgbClr val="70AD47"/>
          </a:soli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Câu</a:t>
            </a:r>
            <a:r>
              <a:rPr lang="en-US" sz="3200" dirty="0"/>
              <a:t> 3: </a:t>
            </a:r>
            <a:r>
              <a:rPr lang="en-US" sz="3200" dirty="0" err="1"/>
              <a:t>Hợp</a:t>
            </a:r>
            <a:r>
              <a:rPr lang="en-US" sz="3200" dirty="0"/>
              <a:t> </a:t>
            </a:r>
            <a:r>
              <a:rPr lang="en-US" sz="3200" dirty="0" err="1"/>
              <a:t>chất</a:t>
            </a:r>
            <a:r>
              <a:rPr lang="en-US" sz="3200" dirty="0"/>
              <a:t> </a:t>
            </a:r>
            <a:r>
              <a:rPr lang="en-US" sz="3200" dirty="0" err="1"/>
              <a:t>hữu</a:t>
            </a:r>
            <a:r>
              <a:rPr lang="en-US" sz="3200" dirty="0"/>
              <a:t> </a:t>
            </a:r>
            <a:r>
              <a:rPr lang="en-US" sz="3200" dirty="0" err="1"/>
              <a:t>cơ</a:t>
            </a:r>
            <a:r>
              <a:rPr lang="en-US" sz="3200" dirty="0"/>
              <a:t> </a:t>
            </a:r>
            <a:r>
              <a:rPr lang="en-US" sz="3200" dirty="0" err="1"/>
              <a:t>chủ</a:t>
            </a:r>
            <a:r>
              <a:rPr lang="en-US" sz="3200" dirty="0"/>
              <a:t> </a:t>
            </a:r>
            <a:r>
              <a:rPr lang="en-US" sz="3200" dirty="0" err="1"/>
              <a:t>yếu</a:t>
            </a:r>
            <a:r>
              <a:rPr lang="en-US" sz="3200" dirty="0"/>
              <a:t> </a:t>
            </a:r>
            <a:r>
              <a:rPr lang="en-US" sz="3200" dirty="0" err="1"/>
              <a:t>mang</a:t>
            </a:r>
            <a:r>
              <a:rPr lang="en-US" sz="3200" dirty="0"/>
              <a:t> </a:t>
            </a:r>
            <a:r>
              <a:rPr lang="en-US" sz="3200" dirty="0" err="1"/>
              <a:t>năng</a:t>
            </a:r>
            <a:r>
              <a:rPr lang="en-US" sz="3200" dirty="0"/>
              <a:t> </a:t>
            </a:r>
            <a:r>
              <a:rPr lang="en-US" sz="3200" dirty="0" err="1"/>
              <a:t>lượng</a:t>
            </a:r>
            <a:r>
              <a:rPr lang="en-US" sz="3200" dirty="0"/>
              <a:t>, </a:t>
            </a:r>
            <a:r>
              <a:rPr lang="en-US" sz="3200" dirty="0" err="1"/>
              <a:t>cung</a:t>
            </a:r>
            <a:r>
              <a:rPr lang="en-US" sz="3200" dirty="0"/>
              <a:t> </a:t>
            </a:r>
            <a:r>
              <a:rPr lang="en-US" sz="3200" dirty="0" err="1"/>
              <a:t>cấp</a:t>
            </a:r>
            <a:r>
              <a:rPr lang="en-US" sz="3200" dirty="0"/>
              <a:t> </a:t>
            </a:r>
            <a:r>
              <a:rPr lang="en-US" sz="3200" dirty="0" err="1"/>
              <a:t>năng</a:t>
            </a:r>
            <a:r>
              <a:rPr lang="en-US" sz="3200" dirty="0"/>
              <a:t> </a:t>
            </a:r>
            <a:r>
              <a:rPr lang="en-US" sz="3200" dirty="0" err="1"/>
              <a:t>lượng</a:t>
            </a:r>
            <a:r>
              <a:rPr lang="en-US" sz="3200" dirty="0"/>
              <a:t> </a:t>
            </a:r>
            <a:r>
              <a:rPr lang="en-US" sz="3200" dirty="0" err="1"/>
              <a:t>cho</a:t>
            </a:r>
            <a:r>
              <a:rPr lang="en-US" sz="3200" dirty="0"/>
              <a:t> </a:t>
            </a:r>
            <a:r>
              <a:rPr lang="en-US" sz="3200" dirty="0" err="1"/>
              <a:t>sinh</a:t>
            </a:r>
            <a:r>
              <a:rPr lang="en-US" sz="3200" dirty="0"/>
              <a:t> </a:t>
            </a:r>
            <a:r>
              <a:rPr lang="en-US" sz="3200" dirty="0" err="1"/>
              <a:t>giới</a:t>
            </a:r>
            <a:r>
              <a:rPr lang="en-US" sz="3200" dirty="0"/>
              <a:t> </a:t>
            </a:r>
            <a:r>
              <a:rPr lang="en-US" sz="3200" dirty="0" err="1"/>
              <a:t>sử</a:t>
            </a:r>
            <a:r>
              <a:rPr lang="en-US" sz="3200" dirty="0"/>
              <a:t> </a:t>
            </a:r>
            <a:r>
              <a:rPr lang="en-US" sz="3200" dirty="0" err="1"/>
              <a:t>dụng</a:t>
            </a:r>
            <a:r>
              <a:rPr lang="en-US" sz="3200" dirty="0"/>
              <a:t> </a:t>
            </a:r>
            <a:r>
              <a:rPr lang="en-US" sz="3200" dirty="0" err="1"/>
              <a:t>trong</a:t>
            </a:r>
            <a:r>
              <a:rPr lang="en-US" sz="3200" dirty="0"/>
              <a:t> </a:t>
            </a:r>
            <a:r>
              <a:rPr lang="en-US" sz="3200" dirty="0" err="1"/>
              <a:t>các</a:t>
            </a:r>
            <a:r>
              <a:rPr lang="en-US" sz="3200" dirty="0"/>
              <a:t> </a:t>
            </a:r>
            <a:r>
              <a:rPr lang="en-US" sz="3200" dirty="0" err="1"/>
              <a:t>hoạt</a:t>
            </a:r>
            <a:r>
              <a:rPr lang="en-US" sz="3200" dirty="0"/>
              <a:t> </a:t>
            </a:r>
            <a:r>
              <a:rPr lang="en-US" sz="3200" dirty="0" err="1"/>
              <a:t>động</a:t>
            </a:r>
            <a:r>
              <a:rPr lang="en-US" sz="3200" dirty="0"/>
              <a:t> </a:t>
            </a:r>
            <a:r>
              <a:rPr lang="en-US" sz="3200" dirty="0" err="1"/>
              <a:t>sống</a:t>
            </a:r>
            <a:r>
              <a:rPr lang="en-US" sz="3200" dirty="0"/>
              <a:t> </a:t>
            </a:r>
            <a:r>
              <a:rPr lang="en-US" sz="3200" dirty="0" err="1"/>
              <a:t>là</a:t>
            </a:r>
            <a:r>
              <a:rPr lang="en-US" sz="3200" dirty="0"/>
              <a:t>?</a:t>
            </a:r>
          </a:p>
        </p:txBody>
      </p:sp>
      <p:sp>
        <p:nvSpPr>
          <p:cNvPr id="3" name="Freeform 2"/>
          <p:cNvSpPr/>
          <p:nvPr/>
        </p:nvSpPr>
        <p:spPr>
          <a:xfrm>
            <a:off x="7422515" y="1438910"/>
            <a:ext cx="4533265" cy="3674110"/>
          </a:xfrm>
          <a:custGeom>
            <a:avLst/>
            <a:gdLst>
              <a:gd name="adj" fmla="val 50009"/>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7139" h="5786">
                <a:moveTo>
                  <a:pt x="3570" y="862"/>
                </a:moveTo>
                <a:lnTo>
                  <a:pt x="907" y="5357"/>
                </a:lnTo>
                <a:lnTo>
                  <a:pt x="6232" y="5357"/>
                </a:lnTo>
                <a:lnTo>
                  <a:pt x="3570" y="862"/>
                </a:lnTo>
                <a:close/>
                <a:moveTo>
                  <a:pt x="3570" y="0"/>
                </a:moveTo>
                <a:lnTo>
                  <a:pt x="7139" y="5786"/>
                </a:lnTo>
                <a:lnTo>
                  <a:pt x="0" y="5786"/>
                </a:lnTo>
                <a:lnTo>
                  <a:pt x="3570"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Isosceles Triangle 3">
            <a:hlinkHover r:id="rId24" action="ppaction://hlinksldjump"/>
          </p:cNvPr>
          <p:cNvSpPr/>
          <p:nvPr/>
        </p:nvSpPr>
        <p:spPr>
          <a:xfrm>
            <a:off x="8369935" y="2415540"/>
            <a:ext cx="2618740" cy="2229485"/>
          </a:xfrm>
          <a:prstGeom prst="triangle">
            <a:avLst>
              <a:gd name="adj" fmla="val 5000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bd"/>
          <p:cNvSpPr/>
          <p:nvPr/>
        </p:nvSpPr>
        <p:spPr>
          <a:xfrm>
            <a:off x="9598025" y="2218690"/>
            <a:ext cx="182245" cy="19685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hlinkClick r:id="rId25" action="ppaction://hlinksldjump"/>
          </p:cNvPr>
          <p:cNvSpPr/>
          <p:nvPr/>
        </p:nvSpPr>
        <p:spPr>
          <a:xfrm>
            <a:off x="8544911" y="2649537"/>
            <a:ext cx="2214332" cy="2229485"/>
          </a:xfrm>
          <a:prstGeom prst="ellipse">
            <a:avLst/>
          </a:prstGeom>
          <a:blipFill rotWithShape="1">
            <a:blip r:embed="rId26"/>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446907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1"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8" presetClass="emph" presetSubtype="0" repeatCount="indefinite" fill="hold" grpId="0" nodeType="withEffect">
                                  <p:stCondLst>
                                    <p:cond delay="0"/>
                                  </p:stCondLst>
                                  <p:childTnLst>
                                    <p:animRot by="21600000">
                                      <p:cBhvr>
                                        <p:cTn id="26" dur="5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7"/>
                                        </p:tgtEl>
                                        <p:attrNameLst>
                                          <p:attrName>fillcolor</p:attrName>
                                        </p:attrNameLst>
                                      </p:cBhvr>
                                      <p:to>
                                        <a:srgbClr val="E30922"/>
                                      </p:to>
                                    </p:animClr>
                                    <p:set>
                                      <p:cBhvr>
                                        <p:cTn id="32" dur="1000" fill="hold"/>
                                        <p:tgtEl>
                                          <p:spTgt spid="7"/>
                                        </p:tgtEl>
                                        <p:attrNameLst>
                                          <p:attrName>fill.type</p:attrName>
                                        </p:attrNameLst>
                                      </p:cBhvr>
                                      <p:to>
                                        <p:strVal val="solid"/>
                                      </p:to>
                                    </p:set>
                                    <p:set>
                                      <p:cBhvr>
                                        <p:cTn id="33" dur="1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1000" fill="hold"/>
                                        <p:tgtEl>
                                          <p:spTgt spid="8"/>
                                        </p:tgtEl>
                                        <p:attrNameLst>
                                          <p:attrName>fillcolor</p:attrName>
                                        </p:attrNameLst>
                                      </p:cBhvr>
                                      <p:to>
                                        <a:srgbClr val="E30922"/>
                                      </p:to>
                                    </p:animClr>
                                    <p:set>
                                      <p:cBhvr>
                                        <p:cTn id="39" dur="1000" fill="hold"/>
                                        <p:tgtEl>
                                          <p:spTgt spid="8"/>
                                        </p:tgtEl>
                                        <p:attrNameLst>
                                          <p:attrName>fill.type</p:attrName>
                                        </p:attrNameLst>
                                      </p:cBhvr>
                                      <p:to>
                                        <p:strVal val="solid"/>
                                      </p:to>
                                    </p:set>
                                    <p:set>
                                      <p:cBhvr>
                                        <p:cTn id="40" dur="1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repeatCount="2000" fill="hold" nodeType="clickEffect">
                                  <p:stCondLst>
                                    <p:cond delay="0"/>
                                  </p:stCondLst>
                                  <p:childTnLst>
                                    <p:animClr clrSpc="rgb" dir="cw">
                                      <p:cBhvr>
                                        <p:cTn id="45" dur="1000" fill="hold"/>
                                        <p:tgtEl>
                                          <p:spTgt spid="9"/>
                                        </p:tgtEl>
                                        <p:attrNameLst>
                                          <p:attrName>fillcolor</p:attrName>
                                        </p:attrNameLst>
                                      </p:cBhvr>
                                      <p:to>
                                        <a:schemeClr val="accent1"/>
                                      </p:to>
                                    </p:animClr>
                                    <p:set>
                                      <p:cBhvr>
                                        <p:cTn id="46" dur="1000" fill="hold"/>
                                        <p:tgtEl>
                                          <p:spTgt spid="9"/>
                                        </p:tgtEl>
                                        <p:attrNameLst>
                                          <p:attrName>fill.type</p:attrName>
                                        </p:attrNameLst>
                                      </p:cBhvr>
                                      <p:to>
                                        <p:strVal val="solid"/>
                                      </p:to>
                                    </p:set>
                                    <p:set>
                                      <p:cBhvr>
                                        <p:cTn id="47" dur="1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1000" fill="hold"/>
                                        <p:tgtEl>
                                          <p:spTgt spid="11"/>
                                        </p:tgtEl>
                                        <p:attrNameLst>
                                          <p:attrName>fillcolor</p:attrName>
                                        </p:attrNameLst>
                                      </p:cBhvr>
                                      <p:to>
                                        <a:srgbClr val="E30922"/>
                                      </p:to>
                                    </p:animClr>
                                    <p:set>
                                      <p:cBhvr>
                                        <p:cTn id="53" dur="1000" fill="hold"/>
                                        <p:tgtEl>
                                          <p:spTgt spid="11"/>
                                        </p:tgtEl>
                                        <p:attrNameLst>
                                          <p:attrName>fill.type</p:attrName>
                                        </p:attrNameLst>
                                      </p:cBhvr>
                                      <p:to>
                                        <p:strVal val="solid"/>
                                      </p:to>
                                    </p:set>
                                    <p:set>
                                      <p:cBhvr>
                                        <p:cTn id="54" dur="1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2" grpId="0" animBg="1"/>
      <p:bldP spid="12" grpId="1" bldLvl="0" animBg="1"/>
      <p:bldP spid="3" grpId="1" animBg="1"/>
      <p:bldP spid="4" grpId="1" animBg="1"/>
      <p:bldP spid="14" grpId="0" bldLvl="0" animBg="1"/>
      <p:bldP spid="1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7" name="A"/>
          <p:cNvGraphicFramePr/>
          <p:nvPr>
            <p:extLst>
              <p:ext uri="{D42A27DB-BD31-4B8C-83A1-F6EECF244321}">
                <p14:modId xmlns:p14="http://schemas.microsoft.com/office/powerpoint/2010/main" val="693468237"/>
              </p:ext>
            </p:extLst>
          </p:nvPr>
        </p:nvGraphicFramePr>
        <p:xfrm>
          <a:off x="133350" y="2119630"/>
          <a:ext cx="7005955" cy="111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B"/>
          <p:cNvGraphicFramePr/>
          <p:nvPr>
            <p:extLst>
              <p:ext uri="{D42A27DB-BD31-4B8C-83A1-F6EECF244321}">
                <p14:modId xmlns:p14="http://schemas.microsoft.com/office/powerpoint/2010/main" val="1313753224"/>
              </p:ext>
            </p:extLst>
          </p:nvPr>
        </p:nvGraphicFramePr>
        <p:xfrm>
          <a:off x="133350" y="3319145"/>
          <a:ext cx="7005955" cy="11468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C"/>
          <p:cNvGraphicFramePr/>
          <p:nvPr>
            <p:extLst>
              <p:ext uri="{D42A27DB-BD31-4B8C-83A1-F6EECF244321}">
                <p14:modId xmlns:p14="http://schemas.microsoft.com/office/powerpoint/2010/main" val="456688041"/>
              </p:ext>
            </p:extLst>
          </p:nvPr>
        </p:nvGraphicFramePr>
        <p:xfrm>
          <a:off x="133350" y="4495165"/>
          <a:ext cx="7005955" cy="11633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
          <p:cNvGraphicFramePr/>
          <p:nvPr>
            <p:extLst>
              <p:ext uri="{D42A27DB-BD31-4B8C-83A1-F6EECF244321}">
                <p14:modId xmlns:p14="http://schemas.microsoft.com/office/powerpoint/2010/main" val="2641228826"/>
              </p:ext>
            </p:extLst>
          </p:nvPr>
        </p:nvGraphicFramePr>
        <p:xfrm>
          <a:off x="133350" y="5688330"/>
          <a:ext cx="7005955" cy="119253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2" name="Rounded Rectangle 11"/>
          <p:cNvSpPr/>
          <p:nvPr/>
        </p:nvSpPr>
        <p:spPr>
          <a:xfrm>
            <a:off x="7620" y="40005"/>
            <a:ext cx="7273290" cy="1710055"/>
          </a:xfrm>
          <a:prstGeom prst="roundRect">
            <a:avLst/>
          </a:prstGeom>
          <a:solidFill>
            <a:srgbClr val="5B9BD5"/>
          </a:soli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dirty="0" err="1"/>
              <a:t>Câu</a:t>
            </a:r>
            <a:r>
              <a:rPr lang="en-US" sz="4000" dirty="0"/>
              <a:t> 4: </a:t>
            </a:r>
            <a:r>
              <a:rPr lang="en-US" sz="4000" dirty="0" err="1"/>
              <a:t>Sinh</a:t>
            </a:r>
            <a:r>
              <a:rPr lang="en-US" sz="4000" dirty="0"/>
              <a:t> </a:t>
            </a:r>
            <a:r>
              <a:rPr lang="en-US" sz="4000" dirty="0" err="1"/>
              <a:t>vật</a:t>
            </a:r>
            <a:r>
              <a:rPr lang="en-US" sz="4000" dirty="0"/>
              <a:t> </a:t>
            </a:r>
            <a:r>
              <a:rPr lang="en-US" sz="4000" dirty="0" err="1"/>
              <a:t>nào</a:t>
            </a:r>
            <a:r>
              <a:rPr lang="en-US" sz="4000" dirty="0"/>
              <a:t> </a:t>
            </a:r>
            <a:r>
              <a:rPr lang="en-US" sz="4000" dirty="0" err="1"/>
              <a:t>sau</a:t>
            </a:r>
            <a:r>
              <a:rPr lang="en-US" sz="4000" dirty="0"/>
              <a:t> </a:t>
            </a:r>
            <a:r>
              <a:rPr lang="en-US" sz="4000" dirty="0" err="1"/>
              <a:t>đây</a:t>
            </a:r>
            <a:r>
              <a:rPr lang="en-US" sz="4000" dirty="0"/>
              <a:t> </a:t>
            </a:r>
            <a:r>
              <a:rPr lang="en-US" sz="4000" dirty="0" err="1"/>
              <a:t>có</a:t>
            </a:r>
            <a:r>
              <a:rPr lang="en-US" sz="4000" dirty="0"/>
              <a:t> </a:t>
            </a:r>
            <a:r>
              <a:rPr lang="en-US" sz="4000" dirty="0" err="1"/>
              <a:t>phương</a:t>
            </a:r>
            <a:r>
              <a:rPr lang="en-US" sz="4000" dirty="0"/>
              <a:t> </a:t>
            </a:r>
            <a:r>
              <a:rPr lang="en-US" sz="4000" dirty="0" err="1"/>
              <a:t>thức</a:t>
            </a:r>
            <a:r>
              <a:rPr lang="en-US" sz="4000" dirty="0"/>
              <a:t> </a:t>
            </a:r>
            <a:r>
              <a:rPr lang="en-US" sz="4000" dirty="0" err="1"/>
              <a:t>sống</a:t>
            </a:r>
            <a:r>
              <a:rPr lang="en-US" sz="4000" dirty="0"/>
              <a:t> </a:t>
            </a:r>
            <a:r>
              <a:rPr lang="en-US" sz="4000" dirty="0" err="1"/>
              <a:t>dị</a:t>
            </a:r>
            <a:r>
              <a:rPr lang="en-US" sz="4000" dirty="0"/>
              <a:t> </a:t>
            </a:r>
            <a:r>
              <a:rPr lang="en-US" sz="4000" dirty="0" err="1"/>
              <a:t>dưỡng</a:t>
            </a:r>
            <a:r>
              <a:rPr lang="en-US" sz="4000" dirty="0"/>
              <a:t>?</a:t>
            </a:r>
          </a:p>
          <a:p>
            <a:pPr lvl="0" algn="ju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ndParaRPr>
          </a:p>
        </p:txBody>
      </p:sp>
      <p:sp>
        <p:nvSpPr>
          <p:cNvPr id="2" name="Freeform 1"/>
          <p:cNvSpPr/>
          <p:nvPr/>
        </p:nvSpPr>
        <p:spPr>
          <a:xfrm>
            <a:off x="7207890" y="1344930"/>
            <a:ext cx="4911080" cy="4168129"/>
          </a:xfrm>
          <a:custGeom>
            <a:avLst/>
            <a:gdLst>
              <a:gd name="adj" fmla="val 19098"/>
              <a:gd name="hf" fmla="val 105146"/>
              <a:gd name="vf" fmla="val 110557"/>
              <a:gd name="a" fmla="pin 0 adj 50000"/>
              <a:gd name="swd2" fmla="*/ wd2 hf 100000"/>
              <a:gd name="shd2" fmla="*/ hd2 vf 100000"/>
              <a:gd name="svc" fmla="*/ vc vf 100000"/>
              <a:gd name="dx1" fmla="cos swd2 1080000"/>
              <a:gd name="dx2" fmla="cos swd2 18360000"/>
              <a:gd name="dy1" fmla="sin shd2 1080000"/>
              <a:gd name="dy2" fmla="sin shd2 18360000"/>
              <a:gd name="x1" fmla="+- hc 0 dx1"/>
              <a:gd name="x2" fmla="+- hc 0 dx2"/>
              <a:gd name="x3" fmla="+- hc dx2 0"/>
              <a:gd name="x4" fmla="+- hc dx1 0"/>
              <a:gd name="y1" fmla="+- svc 0 dy1"/>
              <a:gd name="y2" fmla="+- svc 0 dy2"/>
              <a:gd name="iwd2" fmla="*/ swd2 a 50000"/>
              <a:gd name="ihd2" fmla="*/ shd2 a 50000"/>
              <a:gd name="sdx1" fmla="cos iwd2 20520000"/>
              <a:gd name="sdx2" fmla="cos iwd2 3240000"/>
              <a:gd name="sdy1" fmla="sin ihd2 3240000"/>
              <a:gd name="sdy2" fmla="sin ihd2 20520000"/>
              <a:gd name="sx1" fmla="+- hc 0 sdx1"/>
              <a:gd name="sx2" fmla="+- hc 0 sdx2"/>
              <a:gd name="sx3" fmla="+- hc sdx2 0"/>
              <a:gd name="sx4" fmla="+- hc sdx1 0"/>
              <a:gd name="sy1" fmla="+- svc 0 sdy1"/>
              <a:gd name="sy2" fmla="+- svc 0 sdy2"/>
              <a:gd name="sy3" fmla="+- svc ihd2 0"/>
              <a:gd name="yAdj" fmla="+- svc 0 ihd2"/>
            </a:gdLst>
            <a:ahLst/>
            <a:cxnLst>
              <a:cxn ang="3">
                <a:pos x="hc" y="t"/>
              </a:cxn>
              <a:cxn ang="cd2">
                <a:pos x="x1" y="y1"/>
              </a:cxn>
              <a:cxn ang="cd4">
                <a:pos x="x2" y="y2"/>
              </a:cxn>
              <a:cxn ang="cd4">
                <a:pos x="x3" y="y2"/>
              </a:cxn>
              <a:cxn ang="0">
                <a:pos x="x4" y="y1"/>
              </a:cxn>
            </a:cxnLst>
            <a:rect l="l" t="t" r="r" b="b"/>
            <a:pathLst>
              <a:path w="7734" h="6564">
                <a:moveTo>
                  <a:pt x="3866" y="489"/>
                </a:moveTo>
                <a:lnTo>
                  <a:pt x="3040" y="2669"/>
                </a:lnTo>
                <a:lnTo>
                  <a:pt x="368" y="2668"/>
                </a:lnTo>
                <a:lnTo>
                  <a:pt x="2530" y="4015"/>
                </a:lnTo>
                <a:lnTo>
                  <a:pt x="1704" y="6195"/>
                </a:lnTo>
                <a:lnTo>
                  <a:pt x="3866" y="4848"/>
                </a:lnTo>
                <a:lnTo>
                  <a:pt x="6028" y="6195"/>
                </a:lnTo>
                <a:lnTo>
                  <a:pt x="5202" y="4015"/>
                </a:lnTo>
                <a:lnTo>
                  <a:pt x="7364" y="2668"/>
                </a:lnTo>
                <a:lnTo>
                  <a:pt x="4692" y="2669"/>
                </a:lnTo>
                <a:lnTo>
                  <a:pt x="3866" y="489"/>
                </a:lnTo>
                <a:close/>
                <a:moveTo>
                  <a:pt x="3867" y="0"/>
                </a:moveTo>
                <a:lnTo>
                  <a:pt x="4780" y="2507"/>
                </a:lnTo>
                <a:lnTo>
                  <a:pt x="7734" y="2507"/>
                </a:lnTo>
                <a:lnTo>
                  <a:pt x="5344" y="4057"/>
                </a:lnTo>
                <a:lnTo>
                  <a:pt x="6257" y="6564"/>
                </a:lnTo>
                <a:lnTo>
                  <a:pt x="3867" y="5014"/>
                </a:lnTo>
                <a:lnTo>
                  <a:pt x="1477" y="6564"/>
                </a:lnTo>
                <a:lnTo>
                  <a:pt x="2390" y="4057"/>
                </a:lnTo>
                <a:lnTo>
                  <a:pt x="0" y="2507"/>
                </a:lnTo>
                <a:lnTo>
                  <a:pt x="2954" y="2507"/>
                </a:lnTo>
                <a:lnTo>
                  <a:pt x="3867" y="0"/>
                </a:lnTo>
                <a:close/>
              </a:path>
            </a:pathLst>
          </a:custGeom>
          <a:solidFill>
            <a:schemeClr val="accent2">
              <a:lumMod val="50000"/>
            </a:schemeClr>
          </a:solidFill>
          <a:ln w="12700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5-Point Star 2">
            <a:hlinkHover r:id="rId23" action="ppaction://hlinksldjump"/>
          </p:cNvPr>
          <p:cNvSpPr/>
          <p:nvPr/>
        </p:nvSpPr>
        <p:spPr>
          <a:xfrm>
            <a:off x="8308340" y="2487930"/>
            <a:ext cx="2722245" cy="2121535"/>
          </a:xfrm>
          <a:prstGeom prst="star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bd"/>
          <p:cNvSpPr/>
          <p:nvPr/>
        </p:nvSpPr>
        <p:spPr>
          <a:xfrm>
            <a:off x="9581515" y="2173605"/>
            <a:ext cx="182245" cy="1968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hlinkClick r:id="rId24" action="ppaction://hlinksldjump"/>
          </p:cNvPr>
          <p:cNvSpPr/>
          <p:nvPr/>
        </p:nvSpPr>
        <p:spPr>
          <a:xfrm>
            <a:off x="8639503" y="2667744"/>
            <a:ext cx="2275670" cy="2015271"/>
          </a:xfrm>
          <a:prstGeom prst="ellipse">
            <a:avLst/>
          </a:prstGeom>
          <a:blipFill rotWithShape="1">
            <a:blip r:embed="rId25"/>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061277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1"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8" presetClass="emph" presetSubtype="0" repeatCount="indefinite" fill="hold" grpId="0" nodeType="withEffect">
                                  <p:stCondLst>
                                    <p:cond delay="250"/>
                                  </p:stCondLst>
                                  <p:childTnLst>
                                    <p:animRot by="21600000">
                                      <p:cBhvr>
                                        <p:cTn id="26" dur="5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7"/>
                                        </p:tgtEl>
                                        <p:attrNameLst>
                                          <p:attrName>fillcolor</p:attrName>
                                        </p:attrNameLst>
                                      </p:cBhvr>
                                      <p:to>
                                        <a:srgbClr val="E30922"/>
                                      </p:to>
                                    </p:animClr>
                                    <p:set>
                                      <p:cBhvr>
                                        <p:cTn id="32" dur="1000" fill="hold"/>
                                        <p:tgtEl>
                                          <p:spTgt spid="7"/>
                                        </p:tgtEl>
                                        <p:attrNameLst>
                                          <p:attrName>fill.type</p:attrName>
                                        </p:attrNameLst>
                                      </p:cBhvr>
                                      <p:to>
                                        <p:strVal val="solid"/>
                                      </p:to>
                                    </p:set>
                                    <p:set>
                                      <p:cBhvr>
                                        <p:cTn id="33" dur="1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1000" fill="hold"/>
                                        <p:tgtEl>
                                          <p:spTgt spid="8"/>
                                        </p:tgtEl>
                                        <p:attrNameLst>
                                          <p:attrName>fillcolor</p:attrName>
                                        </p:attrNameLst>
                                      </p:cBhvr>
                                      <p:to>
                                        <a:srgbClr val="E30922"/>
                                      </p:to>
                                    </p:animClr>
                                    <p:set>
                                      <p:cBhvr>
                                        <p:cTn id="39" dur="1000" fill="hold"/>
                                        <p:tgtEl>
                                          <p:spTgt spid="8"/>
                                        </p:tgtEl>
                                        <p:attrNameLst>
                                          <p:attrName>fill.type</p:attrName>
                                        </p:attrNameLst>
                                      </p:cBhvr>
                                      <p:to>
                                        <p:strVal val="solid"/>
                                      </p:to>
                                    </p:set>
                                    <p:set>
                                      <p:cBhvr>
                                        <p:cTn id="40" dur="1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1000" fill="hold"/>
                                        <p:tgtEl>
                                          <p:spTgt spid="9"/>
                                        </p:tgtEl>
                                        <p:attrNameLst>
                                          <p:attrName>fillcolor</p:attrName>
                                        </p:attrNameLst>
                                      </p:cBhvr>
                                      <p:to>
                                        <a:srgbClr val="E30922"/>
                                      </p:to>
                                    </p:animClr>
                                    <p:set>
                                      <p:cBhvr>
                                        <p:cTn id="46" dur="1000" fill="hold"/>
                                        <p:tgtEl>
                                          <p:spTgt spid="9"/>
                                        </p:tgtEl>
                                        <p:attrNameLst>
                                          <p:attrName>fill.type</p:attrName>
                                        </p:attrNameLst>
                                      </p:cBhvr>
                                      <p:to>
                                        <p:strVal val="solid"/>
                                      </p:to>
                                    </p:set>
                                    <p:set>
                                      <p:cBhvr>
                                        <p:cTn id="47" dur="1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repeatCount="2000" fill="hold" nodeType="clickEffect">
                                  <p:stCondLst>
                                    <p:cond delay="0"/>
                                  </p:stCondLst>
                                  <p:childTnLst>
                                    <p:animClr clrSpc="rgb" dir="cw">
                                      <p:cBhvr>
                                        <p:cTn id="52" dur="1000" fill="hold"/>
                                        <p:tgtEl>
                                          <p:spTgt spid="11"/>
                                        </p:tgtEl>
                                        <p:attrNameLst>
                                          <p:attrName>fillcolor</p:attrName>
                                        </p:attrNameLst>
                                      </p:cBhvr>
                                      <p:to>
                                        <a:schemeClr val="accent1"/>
                                      </p:to>
                                    </p:animClr>
                                    <p:set>
                                      <p:cBhvr>
                                        <p:cTn id="53" dur="1000" fill="hold"/>
                                        <p:tgtEl>
                                          <p:spTgt spid="11"/>
                                        </p:tgtEl>
                                        <p:attrNameLst>
                                          <p:attrName>fill.type</p:attrName>
                                        </p:attrNameLst>
                                      </p:cBhvr>
                                      <p:to>
                                        <p:strVal val="solid"/>
                                      </p:to>
                                    </p:set>
                                    <p:set>
                                      <p:cBhvr>
                                        <p:cTn id="54" dur="1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2" grpId="0" animBg="1"/>
      <p:bldP spid="12" grpId="1" bldLvl="0" animBg="1"/>
      <p:bldP spid="2" grpId="1" animBg="1"/>
      <p:bldP spid="3" grpId="1" animBg="1"/>
      <p:bldP spid="13" grpId="0" animBg="1"/>
      <p:bldP spid="1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7" name="A"/>
          <p:cNvGraphicFramePr/>
          <p:nvPr>
            <p:extLst>
              <p:ext uri="{D42A27DB-BD31-4B8C-83A1-F6EECF244321}">
                <p14:modId xmlns:p14="http://schemas.microsoft.com/office/powerpoint/2010/main" val="3008391873"/>
              </p:ext>
            </p:extLst>
          </p:nvPr>
        </p:nvGraphicFramePr>
        <p:xfrm>
          <a:off x="133350" y="2118360"/>
          <a:ext cx="7005955" cy="111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B"/>
          <p:cNvGraphicFramePr/>
          <p:nvPr>
            <p:extLst>
              <p:ext uri="{D42A27DB-BD31-4B8C-83A1-F6EECF244321}">
                <p14:modId xmlns:p14="http://schemas.microsoft.com/office/powerpoint/2010/main" val="3817251734"/>
              </p:ext>
            </p:extLst>
          </p:nvPr>
        </p:nvGraphicFramePr>
        <p:xfrm>
          <a:off x="133350" y="3288665"/>
          <a:ext cx="7005955" cy="11468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C"/>
          <p:cNvGraphicFramePr/>
          <p:nvPr>
            <p:extLst>
              <p:ext uri="{D42A27DB-BD31-4B8C-83A1-F6EECF244321}">
                <p14:modId xmlns:p14="http://schemas.microsoft.com/office/powerpoint/2010/main" val="2654887630"/>
              </p:ext>
            </p:extLst>
          </p:nvPr>
        </p:nvGraphicFramePr>
        <p:xfrm>
          <a:off x="133350" y="4464685"/>
          <a:ext cx="7005955" cy="11633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
          <p:cNvGraphicFramePr/>
          <p:nvPr>
            <p:extLst>
              <p:ext uri="{D42A27DB-BD31-4B8C-83A1-F6EECF244321}">
                <p14:modId xmlns:p14="http://schemas.microsoft.com/office/powerpoint/2010/main" val="672886572"/>
              </p:ext>
            </p:extLst>
          </p:nvPr>
        </p:nvGraphicFramePr>
        <p:xfrm>
          <a:off x="133350" y="5643245"/>
          <a:ext cx="7005955" cy="119253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2" name="Rounded Rectangle 11"/>
          <p:cNvSpPr/>
          <p:nvPr/>
        </p:nvSpPr>
        <p:spPr>
          <a:xfrm>
            <a:off x="22225" y="24130"/>
            <a:ext cx="7273290" cy="1710055"/>
          </a:xfrm>
          <a:prstGeom prst="roundRect">
            <a:avLst/>
          </a:prstGeom>
          <a:solidFill>
            <a:srgbClr val="D5A578"/>
          </a:soli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dirty="0" err="1"/>
              <a:t>Câu</a:t>
            </a:r>
            <a:r>
              <a:rPr lang="en-US" sz="3600" dirty="0"/>
              <a:t> 5: </a:t>
            </a:r>
            <a:r>
              <a:rPr lang="en-US" sz="3600" dirty="0" err="1"/>
              <a:t>Sinh</a:t>
            </a:r>
            <a:r>
              <a:rPr lang="en-US" sz="3600" dirty="0"/>
              <a:t> </a:t>
            </a:r>
            <a:r>
              <a:rPr lang="en-US" sz="3600" dirty="0" err="1"/>
              <a:t>vật</a:t>
            </a:r>
            <a:r>
              <a:rPr lang="en-US" sz="3600" dirty="0"/>
              <a:t> </a:t>
            </a:r>
            <a:r>
              <a:rPr lang="en-US" sz="3600" dirty="0" err="1"/>
              <a:t>nào</a:t>
            </a:r>
            <a:r>
              <a:rPr lang="en-US" sz="3600" dirty="0"/>
              <a:t> </a:t>
            </a:r>
            <a:r>
              <a:rPr lang="en-US" sz="3600" dirty="0" err="1"/>
              <a:t>sau</a:t>
            </a:r>
            <a:r>
              <a:rPr lang="en-US" sz="3600" dirty="0"/>
              <a:t> </a:t>
            </a:r>
            <a:r>
              <a:rPr lang="en-US" sz="3600" dirty="0" err="1"/>
              <a:t>đây</a:t>
            </a:r>
            <a:r>
              <a:rPr lang="en-US" sz="3600" dirty="0"/>
              <a:t> </a:t>
            </a:r>
            <a:r>
              <a:rPr lang="en-US" sz="3600" dirty="0" err="1"/>
              <a:t>có</a:t>
            </a:r>
            <a:r>
              <a:rPr lang="en-US" sz="3600" dirty="0"/>
              <a:t> </a:t>
            </a:r>
            <a:r>
              <a:rPr lang="en-US" sz="3600" dirty="0" err="1"/>
              <a:t>phương</a:t>
            </a:r>
            <a:r>
              <a:rPr lang="en-US" sz="3600" dirty="0"/>
              <a:t> </a:t>
            </a:r>
            <a:r>
              <a:rPr lang="en-US" sz="3600" dirty="0" err="1"/>
              <a:t>thức</a:t>
            </a:r>
            <a:r>
              <a:rPr lang="en-US" sz="3600" dirty="0"/>
              <a:t> </a:t>
            </a:r>
            <a:r>
              <a:rPr lang="en-US" sz="3600" dirty="0" err="1"/>
              <a:t>sống</a:t>
            </a:r>
            <a:r>
              <a:rPr lang="en-US" sz="3600" dirty="0"/>
              <a:t> </a:t>
            </a:r>
            <a:r>
              <a:rPr lang="en-US" sz="3600" dirty="0" err="1"/>
              <a:t>tự</a:t>
            </a:r>
            <a:r>
              <a:rPr lang="en-US" sz="3600" dirty="0"/>
              <a:t> </a:t>
            </a:r>
            <a:r>
              <a:rPr lang="en-US" sz="3600" dirty="0" err="1"/>
              <a:t>dưỡng</a:t>
            </a:r>
            <a:r>
              <a:rPr lang="en-US" sz="3600" dirty="0"/>
              <a:t>?</a:t>
            </a:r>
            <a:endParaRPr kumimoji="0" lang="en-US" sz="3600" b="0" i="0" u="none" strike="noStrike" kern="1200" cap="none" spc="0" normalizeH="0" baseline="0" noProof="0" dirty="0">
              <a:ln>
                <a:noFill/>
              </a:ln>
              <a:solidFill>
                <a:prstClr val="black"/>
              </a:solidFill>
              <a:effectLst/>
              <a:uLnTx/>
              <a:uFillTx/>
              <a:latin typeface="Calibri"/>
            </a:endParaRPr>
          </a:p>
        </p:txBody>
      </p:sp>
      <p:sp>
        <p:nvSpPr>
          <p:cNvPr id="2" name="Freeform 1"/>
          <p:cNvSpPr/>
          <p:nvPr/>
        </p:nvSpPr>
        <p:spPr>
          <a:xfrm>
            <a:off x="7236143" y="1110934"/>
            <a:ext cx="4923155" cy="4414518"/>
          </a:xfrm>
          <a:custGeom>
            <a:avLst/>
            <a:gdLst>
              <a:gd name="adj" fmla="val 25000"/>
              <a:gd name="vf" fmla="val 115470"/>
              <a:gd name="maxAdj" fmla="*/ 50000 w ss"/>
              <a:gd name="a" fmla="pin 0 adj maxAdj"/>
              <a:gd name="shd2" fmla="*/ hd2 vf 100000"/>
              <a:gd name="x1" fmla="*/ ss a 100000"/>
              <a:gd name="x2" fmla="+- r 0 x1"/>
              <a:gd name="dy1" fmla="sin shd2 3600000"/>
              <a:gd name="y1" fmla="+- vc 0 dy1"/>
              <a:gd name="y2" fmla="+- vc dy1 0"/>
              <a:gd name="q1" fmla="*/ maxAdj -1 2"/>
              <a:gd name="q2" fmla="+- a q1 0"/>
              <a:gd name="q3" fmla="?: q2 4 2"/>
              <a:gd name="q4" fmla="?: q2 3 2"/>
              <a:gd name="q5" fmla="?: q2 q1 0"/>
              <a:gd name="q6" fmla="+/ a q5 q1"/>
              <a:gd name="q7" fmla="*/ q6 q4 -1"/>
              <a:gd name="q8" fmla="+- q3 q7 0"/>
              <a:gd name="il" fmla="*/ w q8 24"/>
              <a:gd name="it" fmla="*/ h q8 24"/>
              <a:gd name="ir" fmla="+- r 0 il"/>
              <a:gd name="ib" fmla="+- b 0 it"/>
            </a:gdLst>
            <a:ahLst/>
            <a:cxnLst>
              <a:cxn ang="0">
                <a:pos x="r" y="vc"/>
              </a:cxn>
              <a:cxn ang="cd4">
                <a:pos x="x2" y="y2"/>
              </a:cxn>
              <a:cxn ang="cd4">
                <a:pos x="x1" y="y2"/>
              </a:cxn>
              <a:cxn ang="cd2">
                <a:pos x="l" y="vc"/>
              </a:cxn>
              <a:cxn ang="3">
                <a:pos x="x1" y="y1"/>
              </a:cxn>
              <a:cxn ang="3">
                <a:pos x="x2" y="y1"/>
              </a:cxn>
            </a:cxnLst>
            <a:rect l="l" t="t" r="r" b="b"/>
            <a:pathLst>
              <a:path w="7753" h="6952">
                <a:moveTo>
                  <a:pt x="2225" y="565"/>
                </a:moveTo>
                <a:lnTo>
                  <a:pt x="770" y="3476"/>
                </a:lnTo>
                <a:lnTo>
                  <a:pt x="2225" y="6387"/>
                </a:lnTo>
                <a:lnTo>
                  <a:pt x="5528" y="6387"/>
                </a:lnTo>
                <a:lnTo>
                  <a:pt x="6984" y="3476"/>
                </a:lnTo>
                <a:lnTo>
                  <a:pt x="5528" y="565"/>
                </a:lnTo>
                <a:lnTo>
                  <a:pt x="2225" y="565"/>
                </a:lnTo>
                <a:close/>
                <a:moveTo>
                  <a:pt x="1738" y="0"/>
                </a:moveTo>
                <a:lnTo>
                  <a:pt x="6015" y="0"/>
                </a:lnTo>
                <a:lnTo>
                  <a:pt x="7753" y="3476"/>
                </a:lnTo>
                <a:lnTo>
                  <a:pt x="6015" y="6952"/>
                </a:lnTo>
                <a:lnTo>
                  <a:pt x="1738" y="6952"/>
                </a:lnTo>
                <a:lnTo>
                  <a:pt x="0" y="3476"/>
                </a:lnTo>
                <a:lnTo>
                  <a:pt x="1738" y="0"/>
                </a:lnTo>
                <a:close/>
              </a:path>
            </a:pathLst>
          </a:custGeom>
          <a:blipFill>
            <a:blip r:embed="rId23"/>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Hexagon 3"/>
          <p:cNvSpPr/>
          <p:nvPr/>
        </p:nvSpPr>
        <p:spPr>
          <a:xfrm>
            <a:off x="7999095" y="1697990"/>
            <a:ext cx="3415665" cy="3247390"/>
          </a:xfrm>
          <a:prstGeom prst="hexagon">
            <a:avLst/>
          </a:prstGeom>
          <a:blipFill>
            <a:blip r:embed="rId24"/>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bd"/>
          <p:cNvSpPr/>
          <p:nvPr/>
        </p:nvSpPr>
        <p:spPr>
          <a:xfrm>
            <a:off x="9605010" y="1496060"/>
            <a:ext cx="182245" cy="196850"/>
          </a:xfrm>
          <a:prstGeom prst="ellipse">
            <a:avLst/>
          </a:prstGeom>
          <a:blipFill>
            <a:blip r:embed="rId23"/>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hlinkClick r:id="rId25" action="ppaction://hlinksldjump"/>
          </p:cNvPr>
          <p:cNvSpPr/>
          <p:nvPr/>
        </p:nvSpPr>
        <p:spPr>
          <a:xfrm>
            <a:off x="8481848" y="2303936"/>
            <a:ext cx="2450399" cy="2263302"/>
          </a:xfrm>
          <a:prstGeom prst="ellipse">
            <a:avLst/>
          </a:prstGeom>
          <a:blipFill rotWithShape="1">
            <a:blip r:embed="rId26"/>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60888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1"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8" presetClass="emph" presetSubtype="0" repeatCount="indefinite" fill="hold" grpId="0" nodeType="withEffect">
                                  <p:stCondLst>
                                    <p:cond delay="0"/>
                                  </p:stCondLst>
                                  <p:childTnLst>
                                    <p:animRot by="21600000">
                                      <p:cBhvr>
                                        <p:cTn id="26" dur="5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1" presetClass="emph" presetSubtype="2" repeatCount="2000" fill="hold" nodeType="clickEffect">
                                  <p:stCondLst>
                                    <p:cond delay="0"/>
                                  </p:stCondLst>
                                  <p:childTnLst>
                                    <p:animClr clrSpc="rgb" dir="cw">
                                      <p:cBhvr>
                                        <p:cTn id="31" dur="1000" fill="hold"/>
                                        <p:tgtEl>
                                          <p:spTgt spid="7"/>
                                        </p:tgtEl>
                                        <p:attrNameLst>
                                          <p:attrName>fillcolor</p:attrName>
                                        </p:attrNameLst>
                                      </p:cBhvr>
                                      <p:to>
                                        <a:schemeClr val="accent1"/>
                                      </p:to>
                                    </p:animClr>
                                    <p:set>
                                      <p:cBhvr>
                                        <p:cTn id="32" dur="1000" fill="hold"/>
                                        <p:tgtEl>
                                          <p:spTgt spid="7"/>
                                        </p:tgtEl>
                                        <p:attrNameLst>
                                          <p:attrName>fill.type</p:attrName>
                                        </p:attrNameLst>
                                      </p:cBhvr>
                                      <p:to>
                                        <p:strVal val="solid"/>
                                      </p:to>
                                    </p:set>
                                    <p:set>
                                      <p:cBhvr>
                                        <p:cTn id="33" dur="1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1000" fill="hold"/>
                                        <p:tgtEl>
                                          <p:spTgt spid="8"/>
                                        </p:tgtEl>
                                        <p:attrNameLst>
                                          <p:attrName>fillcolor</p:attrName>
                                        </p:attrNameLst>
                                      </p:cBhvr>
                                      <p:to>
                                        <a:srgbClr val="E30922"/>
                                      </p:to>
                                    </p:animClr>
                                    <p:set>
                                      <p:cBhvr>
                                        <p:cTn id="39" dur="1000" fill="hold"/>
                                        <p:tgtEl>
                                          <p:spTgt spid="8"/>
                                        </p:tgtEl>
                                        <p:attrNameLst>
                                          <p:attrName>fill.type</p:attrName>
                                        </p:attrNameLst>
                                      </p:cBhvr>
                                      <p:to>
                                        <p:strVal val="solid"/>
                                      </p:to>
                                    </p:set>
                                    <p:set>
                                      <p:cBhvr>
                                        <p:cTn id="40" dur="1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1000" fill="hold"/>
                                        <p:tgtEl>
                                          <p:spTgt spid="9"/>
                                        </p:tgtEl>
                                        <p:attrNameLst>
                                          <p:attrName>fillcolor</p:attrName>
                                        </p:attrNameLst>
                                      </p:cBhvr>
                                      <p:to>
                                        <a:srgbClr val="E30922"/>
                                      </p:to>
                                    </p:animClr>
                                    <p:set>
                                      <p:cBhvr>
                                        <p:cTn id="46" dur="1000" fill="hold"/>
                                        <p:tgtEl>
                                          <p:spTgt spid="9"/>
                                        </p:tgtEl>
                                        <p:attrNameLst>
                                          <p:attrName>fill.type</p:attrName>
                                        </p:attrNameLst>
                                      </p:cBhvr>
                                      <p:to>
                                        <p:strVal val="solid"/>
                                      </p:to>
                                    </p:set>
                                    <p:set>
                                      <p:cBhvr>
                                        <p:cTn id="47" dur="1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1000" fill="hold"/>
                                        <p:tgtEl>
                                          <p:spTgt spid="11"/>
                                        </p:tgtEl>
                                        <p:attrNameLst>
                                          <p:attrName>fillcolor</p:attrName>
                                        </p:attrNameLst>
                                      </p:cBhvr>
                                      <p:to>
                                        <a:srgbClr val="E30922"/>
                                      </p:to>
                                    </p:animClr>
                                    <p:set>
                                      <p:cBhvr>
                                        <p:cTn id="53" dur="1000" fill="hold"/>
                                        <p:tgtEl>
                                          <p:spTgt spid="11"/>
                                        </p:tgtEl>
                                        <p:attrNameLst>
                                          <p:attrName>fill.type</p:attrName>
                                        </p:attrNameLst>
                                      </p:cBhvr>
                                      <p:to>
                                        <p:strVal val="solid"/>
                                      </p:to>
                                    </p:set>
                                    <p:set>
                                      <p:cBhvr>
                                        <p:cTn id="54" dur="1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2" grpId="0" animBg="1"/>
      <p:bldP spid="12" grpId="1" bldLvl="0" animBg="1"/>
      <p:bldP spid="2" grpId="1" animBg="1"/>
      <p:bldP spid="4" grpId="1" animBg="1"/>
      <p:bldP spid="13" grpId="0" animBg="1"/>
      <p:bldP spid="13"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7" name="A"/>
          <p:cNvGraphicFramePr/>
          <p:nvPr>
            <p:extLst>
              <p:ext uri="{D42A27DB-BD31-4B8C-83A1-F6EECF244321}">
                <p14:modId xmlns:p14="http://schemas.microsoft.com/office/powerpoint/2010/main" val="117063792"/>
              </p:ext>
            </p:extLst>
          </p:nvPr>
        </p:nvGraphicFramePr>
        <p:xfrm>
          <a:off x="133985" y="2105025"/>
          <a:ext cx="7005955" cy="111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B"/>
          <p:cNvGraphicFramePr/>
          <p:nvPr>
            <p:extLst>
              <p:ext uri="{D42A27DB-BD31-4B8C-83A1-F6EECF244321}">
                <p14:modId xmlns:p14="http://schemas.microsoft.com/office/powerpoint/2010/main" val="2812315477"/>
              </p:ext>
            </p:extLst>
          </p:nvPr>
        </p:nvGraphicFramePr>
        <p:xfrm>
          <a:off x="133985" y="3289935"/>
          <a:ext cx="7005955" cy="11468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C"/>
          <p:cNvGraphicFramePr/>
          <p:nvPr>
            <p:extLst>
              <p:ext uri="{D42A27DB-BD31-4B8C-83A1-F6EECF244321}">
                <p14:modId xmlns:p14="http://schemas.microsoft.com/office/powerpoint/2010/main" val="252205225"/>
              </p:ext>
            </p:extLst>
          </p:nvPr>
        </p:nvGraphicFramePr>
        <p:xfrm>
          <a:off x="133985" y="4480560"/>
          <a:ext cx="7005955" cy="11633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
          <p:cNvGraphicFramePr/>
          <p:nvPr>
            <p:extLst>
              <p:ext uri="{D42A27DB-BD31-4B8C-83A1-F6EECF244321}">
                <p14:modId xmlns:p14="http://schemas.microsoft.com/office/powerpoint/2010/main" val="4163023755"/>
              </p:ext>
            </p:extLst>
          </p:nvPr>
        </p:nvGraphicFramePr>
        <p:xfrm>
          <a:off x="133985" y="5673725"/>
          <a:ext cx="7005955" cy="119253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2" name="Rounded Rectangle 11"/>
          <p:cNvSpPr/>
          <p:nvPr/>
        </p:nvSpPr>
        <p:spPr>
          <a:xfrm>
            <a:off x="8255" y="25400"/>
            <a:ext cx="7273290" cy="1710055"/>
          </a:xfrm>
          <a:prstGeom prst="roundRect">
            <a:avLst/>
          </a:prstGeom>
          <a:solidFill>
            <a:srgbClr val="FA4343"/>
          </a:soli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t>Câu</a:t>
            </a:r>
            <a:r>
              <a:rPr lang="en-US" sz="3600" dirty="0"/>
              <a:t> 6: </a:t>
            </a:r>
            <a:r>
              <a:rPr lang="en-US" sz="3600" dirty="0" err="1"/>
              <a:t>Cây</a:t>
            </a:r>
            <a:r>
              <a:rPr lang="en-US" sz="3600" dirty="0"/>
              <a:t> </a:t>
            </a:r>
            <a:r>
              <a:rPr lang="en-US" sz="3600" dirty="0" err="1"/>
              <a:t>xanh</a:t>
            </a:r>
            <a:r>
              <a:rPr lang="en-US" sz="3600" dirty="0"/>
              <a:t> </a:t>
            </a:r>
            <a:r>
              <a:rPr lang="en-US" sz="3600" dirty="0" err="1"/>
              <a:t>thu</a:t>
            </a:r>
            <a:r>
              <a:rPr lang="en-US" sz="3600" dirty="0"/>
              <a:t> </a:t>
            </a:r>
            <a:r>
              <a:rPr lang="en-US" sz="3600" dirty="0" err="1"/>
              <a:t>nhận</a:t>
            </a:r>
            <a:r>
              <a:rPr lang="en-US" sz="3600" dirty="0"/>
              <a:t> </a:t>
            </a:r>
            <a:r>
              <a:rPr lang="en-US" sz="3600" dirty="0" err="1"/>
              <a:t>quang</a:t>
            </a:r>
            <a:r>
              <a:rPr lang="en-US" sz="3600" dirty="0"/>
              <a:t> </a:t>
            </a:r>
            <a:r>
              <a:rPr lang="en-US" sz="3600" dirty="0" err="1"/>
              <a:t>năng</a:t>
            </a:r>
            <a:r>
              <a:rPr lang="en-US" sz="3600" dirty="0"/>
              <a:t> </a:t>
            </a:r>
            <a:r>
              <a:rPr lang="en-US" sz="3600" dirty="0" err="1"/>
              <a:t>để</a:t>
            </a:r>
            <a:r>
              <a:rPr lang="en-US" sz="3600" dirty="0"/>
              <a:t> </a:t>
            </a:r>
            <a:r>
              <a:rPr lang="en-US" sz="3600" dirty="0" err="1"/>
              <a:t>tổng</a:t>
            </a:r>
            <a:r>
              <a:rPr lang="en-US" sz="3600" dirty="0"/>
              <a:t> </a:t>
            </a:r>
            <a:r>
              <a:rPr lang="en-US" sz="3600" dirty="0" err="1"/>
              <a:t>hợp</a:t>
            </a:r>
            <a:r>
              <a:rPr lang="en-US" sz="3600" dirty="0"/>
              <a:t> </a:t>
            </a:r>
            <a:r>
              <a:rPr lang="en-US" sz="3600" dirty="0" err="1"/>
              <a:t>các</a:t>
            </a:r>
            <a:r>
              <a:rPr lang="en-US" sz="3600" dirty="0"/>
              <a:t> </a:t>
            </a:r>
            <a:r>
              <a:rPr lang="en-US" sz="3600" dirty="0" err="1"/>
              <a:t>chất</a:t>
            </a:r>
            <a:r>
              <a:rPr lang="en-US" sz="3600" dirty="0"/>
              <a:t> </a:t>
            </a:r>
            <a:r>
              <a:rPr lang="en-US" sz="3600" dirty="0" err="1"/>
              <a:t>hữu</a:t>
            </a:r>
            <a:r>
              <a:rPr lang="en-US" sz="3600" dirty="0"/>
              <a:t> </a:t>
            </a:r>
            <a:r>
              <a:rPr lang="en-US" sz="3600" dirty="0" err="1"/>
              <a:t>cơ</a:t>
            </a:r>
            <a:r>
              <a:rPr lang="en-US" sz="3600" dirty="0"/>
              <a:t> </a:t>
            </a:r>
            <a:r>
              <a:rPr lang="en-US" sz="3600" dirty="0" err="1"/>
              <a:t>từ</a:t>
            </a:r>
            <a:r>
              <a:rPr lang="en-US" sz="3600" dirty="0"/>
              <a:t> </a:t>
            </a:r>
            <a:r>
              <a:rPr lang="en-US" sz="3600" dirty="0" err="1"/>
              <a:t>các</a:t>
            </a:r>
            <a:r>
              <a:rPr lang="en-US" sz="3600" dirty="0"/>
              <a:t> </a:t>
            </a:r>
            <a:r>
              <a:rPr lang="en-US" sz="3600" dirty="0" err="1"/>
              <a:t>phân</a:t>
            </a:r>
            <a:r>
              <a:rPr lang="en-US" sz="3600" dirty="0"/>
              <a:t> </a:t>
            </a:r>
            <a:r>
              <a:rPr lang="en-US" sz="3600" dirty="0" err="1"/>
              <a:t>tử</a:t>
            </a:r>
            <a:r>
              <a:rPr lang="en-US" sz="3600" dirty="0"/>
              <a:t> CO</a:t>
            </a:r>
            <a:r>
              <a:rPr lang="en-US" sz="3600" baseline="-25000" dirty="0"/>
              <a:t>2</a:t>
            </a:r>
            <a:r>
              <a:rPr lang="en-US" sz="3600" dirty="0"/>
              <a:t> </a:t>
            </a:r>
            <a:r>
              <a:rPr lang="en-US" sz="3600" dirty="0" err="1"/>
              <a:t>và</a:t>
            </a:r>
            <a:r>
              <a:rPr lang="en-US" sz="3600" dirty="0"/>
              <a:t> </a:t>
            </a:r>
            <a:r>
              <a:rPr lang="en-US" sz="3600" dirty="0" err="1"/>
              <a:t>nước</a:t>
            </a:r>
            <a:r>
              <a:rPr lang="en-US" sz="3600" dirty="0"/>
              <a:t> </a:t>
            </a:r>
            <a:r>
              <a:rPr lang="en-US" sz="3600" dirty="0" err="1"/>
              <a:t>nhờ</a:t>
            </a:r>
            <a:r>
              <a:rPr lang="en-US" sz="3600" dirty="0"/>
              <a:t>?</a:t>
            </a:r>
          </a:p>
        </p:txBody>
      </p:sp>
      <p:sp>
        <p:nvSpPr>
          <p:cNvPr id="2" name="Freeform 1"/>
          <p:cNvSpPr/>
          <p:nvPr/>
        </p:nvSpPr>
        <p:spPr>
          <a:xfrm>
            <a:off x="7183000" y="1018694"/>
            <a:ext cx="4946256" cy="4669636"/>
          </a:xfrm>
          <a:custGeom>
            <a:avLst/>
            <a:gdLst>
              <a:gd name="dx1" fmla="*/ w 49 48"/>
              <a:gd name="dx2" fmla="*/ w 10 48"/>
              <a:gd name="x1" fmla="+- hc 0 dx1"/>
              <a:gd name="x2" fmla="+- hc 0 dx2"/>
              <a:gd name="x3" fmla="+- hc dx2 0"/>
              <a:gd name="x4" fmla="+- hc dx1 0"/>
              <a:gd name="y1" fmla="+- t 0 hd3"/>
              <a:gd name="il" fmla="*/ w 1 6"/>
              <a:gd name="ir" fmla="*/ w 5 6"/>
              <a:gd name="ib" fmla="*/ h 2 3"/>
            </a:gdLst>
            <a:ahLst/>
            <a:cxnLst>
              <a:cxn ang="3">
                <a:pos x="hc" y="hd4"/>
              </a:cxn>
              <a:cxn ang="cd4">
                <a:pos x="hc" y="b"/>
              </a:cxn>
            </a:cxnLst>
            <a:rect l="l" t="t" r="r" b="b"/>
            <a:pathLst>
              <a:path w="7789" h="7354">
                <a:moveTo>
                  <a:pt x="1902" y="665"/>
                </a:moveTo>
                <a:cubicBezTo>
                  <a:pt x="266" y="669"/>
                  <a:pt x="-890" y="3278"/>
                  <a:pt x="3895" y="6716"/>
                </a:cubicBezTo>
                <a:cubicBezTo>
                  <a:pt x="10815" y="1743"/>
                  <a:pt x="5306" y="-1494"/>
                  <a:pt x="3894" y="2374"/>
                </a:cubicBezTo>
                <a:cubicBezTo>
                  <a:pt x="3458" y="1181"/>
                  <a:pt x="2632" y="664"/>
                  <a:pt x="1902" y="665"/>
                </a:cubicBezTo>
                <a:close/>
                <a:moveTo>
                  <a:pt x="1814" y="0"/>
                </a:moveTo>
                <a:cubicBezTo>
                  <a:pt x="2596" y="-2"/>
                  <a:pt x="3435" y="531"/>
                  <a:pt x="3895" y="1769"/>
                </a:cubicBezTo>
                <a:cubicBezTo>
                  <a:pt x="5506" y="-2574"/>
                  <a:pt x="11789" y="1769"/>
                  <a:pt x="3895" y="7354"/>
                </a:cubicBezTo>
                <a:cubicBezTo>
                  <a:pt x="-1748" y="3362"/>
                  <a:pt x="-147" y="4"/>
                  <a:pt x="1814" y="0"/>
                </a:cubicBezTo>
                <a:close/>
              </a:path>
            </a:pathLst>
          </a:custGeom>
          <a:gradFill>
            <a:gsLst>
              <a:gs pos="0">
                <a:srgbClr val="E30000"/>
              </a:gs>
              <a:gs pos="100000">
                <a:srgbClr val="76030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reeform 4"/>
          <p:cNvSpPr/>
          <p:nvPr/>
        </p:nvSpPr>
        <p:spPr>
          <a:xfrm>
            <a:off x="7742555" y="1710450"/>
            <a:ext cx="3827145" cy="3286125"/>
          </a:xfrm>
          <a:custGeom>
            <a:avLst/>
            <a:gdLst>
              <a:gd name="connsiteX0" fmla="*/ 2901 w 5753"/>
              <a:gd name="connsiteY0" fmla="*/ 1556 h 4405"/>
              <a:gd name="connsiteX1" fmla="*/ 2866 w 5753"/>
              <a:gd name="connsiteY1" fmla="*/ 4406 h 4405"/>
              <a:gd name="connsiteX2" fmla="*/ 2901 w 5753"/>
              <a:gd name="connsiteY2" fmla="*/ 1556 h 4405"/>
            </a:gdLst>
            <a:ahLst/>
            <a:cxnLst>
              <a:cxn ang="0">
                <a:pos x="connsiteX0" y="connsiteY0"/>
              </a:cxn>
              <a:cxn ang="0">
                <a:pos x="connsiteX1" y="connsiteY1"/>
              </a:cxn>
              <a:cxn ang="0">
                <a:pos x="connsiteX2" y="connsiteY2"/>
              </a:cxn>
            </a:cxnLst>
            <a:rect l="l" t="t" r="r" b="b"/>
            <a:pathLst>
              <a:path w="5753" h="4406">
                <a:moveTo>
                  <a:pt x="2901" y="1556"/>
                </a:moveTo>
                <a:cubicBezTo>
                  <a:pt x="4091" y="-1585"/>
                  <a:pt x="8696" y="367"/>
                  <a:pt x="2866" y="4406"/>
                </a:cubicBezTo>
                <a:cubicBezTo>
                  <a:pt x="-2965" y="367"/>
                  <a:pt x="1711" y="-1585"/>
                  <a:pt x="2901" y="1556"/>
                </a:cubicBezTo>
                <a:close/>
              </a:path>
            </a:pathLst>
          </a:custGeom>
          <a:gradFill>
            <a:gsLst>
              <a:gs pos="0">
                <a:srgbClr val="FE4444"/>
              </a:gs>
              <a:gs pos="100000">
                <a:srgbClr val="832B2B"/>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bd"/>
          <p:cNvSpPr/>
          <p:nvPr/>
        </p:nvSpPr>
        <p:spPr>
          <a:xfrm>
            <a:off x="9316720" y="2091055"/>
            <a:ext cx="182245" cy="19685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a:hlinkClick r:id="rId23" action="ppaction://hlinksldjump"/>
          </p:cNvPr>
          <p:cNvSpPr/>
          <p:nvPr/>
        </p:nvSpPr>
        <p:spPr>
          <a:xfrm>
            <a:off x="8307381" y="2053294"/>
            <a:ext cx="2760543" cy="2473281"/>
          </a:xfrm>
          <a:prstGeom prst="ellipse">
            <a:avLst/>
          </a:prstGeom>
          <a:blipFill rotWithShape="1">
            <a:blip r:embed="rId24"/>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908473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1"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8" presetClass="emph" presetSubtype="0" repeatCount="indefinite" fill="hold" grpId="0" nodeType="withEffect">
                                  <p:stCondLst>
                                    <p:cond delay="0"/>
                                  </p:stCondLst>
                                  <p:childTnLst>
                                    <p:animRot by="21600000">
                                      <p:cBhvr>
                                        <p:cTn id="26" dur="5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7"/>
                                        </p:tgtEl>
                                        <p:attrNameLst>
                                          <p:attrName>fillcolor</p:attrName>
                                        </p:attrNameLst>
                                      </p:cBhvr>
                                      <p:to>
                                        <a:srgbClr val="E30922"/>
                                      </p:to>
                                    </p:animClr>
                                    <p:set>
                                      <p:cBhvr>
                                        <p:cTn id="32" dur="1000" fill="hold"/>
                                        <p:tgtEl>
                                          <p:spTgt spid="7"/>
                                        </p:tgtEl>
                                        <p:attrNameLst>
                                          <p:attrName>fill.type</p:attrName>
                                        </p:attrNameLst>
                                      </p:cBhvr>
                                      <p:to>
                                        <p:strVal val="solid"/>
                                      </p:to>
                                    </p:set>
                                    <p:set>
                                      <p:cBhvr>
                                        <p:cTn id="33" dur="1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repeatCount="2000" fill="hold" nodeType="clickEffect">
                                  <p:stCondLst>
                                    <p:cond delay="0"/>
                                  </p:stCondLst>
                                  <p:childTnLst>
                                    <p:animClr clrSpc="rgb" dir="cw">
                                      <p:cBhvr>
                                        <p:cTn id="38" dur="1000" fill="hold"/>
                                        <p:tgtEl>
                                          <p:spTgt spid="8"/>
                                        </p:tgtEl>
                                        <p:attrNameLst>
                                          <p:attrName>fillcolor</p:attrName>
                                        </p:attrNameLst>
                                      </p:cBhvr>
                                      <p:to>
                                        <a:schemeClr val="accent1"/>
                                      </p:to>
                                    </p:animClr>
                                    <p:set>
                                      <p:cBhvr>
                                        <p:cTn id="39" dur="1000" fill="hold"/>
                                        <p:tgtEl>
                                          <p:spTgt spid="8"/>
                                        </p:tgtEl>
                                        <p:attrNameLst>
                                          <p:attrName>fill.type</p:attrName>
                                        </p:attrNameLst>
                                      </p:cBhvr>
                                      <p:to>
                                        <p:strVal val="solid"/>
                                      </p:to>
                                    </p:set>
                                    <p:set>
                                      <p:cBhvr>
                                        <p:cTn id="40" dur="1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1000" fill="hold"/>
                                        <p:tgtEl>
                                          <p:spTgt spid="9"/>
                                        </p:tgtEl>
                                        <p:attrNameLst>
                                          <p:attrName>fillcolor</p:attrName>
                                        </p:attrNameLst>
                                      </p:cBhvr>
                                      <p:to>
                                        <a:srgbClr val="E30922"/>
                                      </p:to>
                                    </p:animClr>
                                    <p:set>
                                      <p:cBhvr>
                                        <p:cTn id="46" dur="1000" fill="hold"/>
                                        <p:tgtEl>
                                          <p:spTgt spid="9"/>
                                        </p:tgtEl>
                                        <p:attrNameLst>
                                          <p:attrName>fill.type</p:attrName>
                                        </p:attrNameLst>
                                      </p:cBhvr>
                                      <p:to>
                                        <p:strVal val="solid"/>
                                      </p:to>
                                    </p:set>
                                    <p:set>
                                      <p:cBhvr>
                                        <p:cTn id="47" dur="1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1000" fill="hold"/>
                                        <p:tgtEl>
                                          <p:spTgt spid="11"/>
                                        </p:tgtEl>
                                        <p:attrNameLst>
                                          <p:attrName>fillcolor</p:attrName>
                                        </p:attrNameLst>
                                      </p:cBhvr>
                                      <p:to>
                                        <a:srgbClr val="E30922"/>
                                      </p:to>
                                    </p:animClr>
                                    <p:set>
                                      <p:cBhvr>
                                        <p:cTn id="53" dur="1000" fill="hold"/>
                                        <p:tgtEl>
                                          <p:spTgt spid="11"/>
                                        </p:tgtEl>
                                        <p:attrNameLst>
                                          <p:attrName>fill.type</p:attrName>
                                        </p:attrNameLst>
                                      </p:cBhvr>
                                      <p:to>
                                        <p:strVal val="solid"/>
                                      </p:to>
                                    </p:set>
                                    <p:set>
                                      <p:cBhvr>
                                        <p:cTn id="54" dur="1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2" grpId="0" animBg="1"/>
      <p:bldP spid="12" grpId="1" bldLvl="0" animBg="1"/>
      <p:bldP spid="2" grpId="1" animBg="1"/>
      <p:bldP spid="5" grpId="1" animBg="1"/>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7705397"/>
          </a:xfrm>
          <a:prstGeom prst="rect">
            <a:avLst/>
          </a:prstGeom>
        </p:spPr>
      </p:pic>
      <p:sp>
        <p:nvSpPr>
          <p:cNvPr id="4" name="TextBox 3"/>
          <p:cNvSpPr txBox="1"/>
          <p:nvPr/>
        </p:nvSpPr>
        <p:spPr>
          <a:xfrm>
            <a:off x="488731" y="2759338"/>
            <a:ext cx="11703269" cy="1754326"/>
          </a:xfrm>
          <a:prstGeom prst="rect">
            <a:avLst/>
          </a:prstGeom>
          <a:noFill/>
        </p:spPr>
        <p:txBody>
          <a:bodyPr wrap="square" rtlCol="0">
            <a:spAutoFit/>
          </a:bodyPr>
          <a:lstStyle/>
          <a:p>
            <a:pPr algn="ctr"/>
            <a:r>
              <a:rPr lang="en-US" sz="5400" b="1" dirty="0">
                <a:solidFill>
                  <a:srgbClr val="C00000"/>
                </a:solidFill>
              </a:rPr>
              <a:t>BÀI 1: KHÁI QUÁT VỀ TRAO ĐỔI CHẤT VÀ CHUYỂN HÓA NĂNG LƯỢNG</a:t>
            </a:r>
            <a:endParaRPr lang="en-US" sz="5400" dirty="0">
              <a:solidFill>
                <a:srgbClr val="C00000"/>
              </a:solidFill>
            </a:endParaRPr>
          </a:p>
        </p:txBody>
      </p:sp>
    </p:spTree>
    <p:extLst>
      <p:ext uri="{BB962C8B-B14F-4D97-AF65-F5344CB8AC3E}">
        <p14:creationId xmlns:p14="http://schemas.microsoft.com/office/powerpoint/2010/main" val="29992710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7" name="A"/>
          <p:cNvGraphicFramePr/>
          <p:nvPr>
            <p:extLst>
              <p:ext uri="{D42A27DB-BD31-4B8C-83A1-F6EECF244321}">
                <p14:modId xmlns:p14="http://schemas.microsoft.com/office/powerpoint/2010/main" val="4024166326"/>
              </p:ext>
            </p:extLst>
          </p:nvPr>
        </p:nvGraphicFramePr>
        <p:xfrm>
          <a:off x="118745" y="2148205"/>
          <a:ext cx="7005955" cy="111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B"/>
          <p:cNvGraphicFramePr/>
          <p:nvPr>
            <p:extLst>
              <p:ext uri="{D42A27DB-BD31-4B8C-83A1-F6EECF244321}">
                <p14:modId xmlns:p14="http://schemas.microsoft.com/office/powerpoint/2010/main" val="407483088"/>
              </p:ext>
            </p:extLst>
          </p:nvPr>
        </p:nvGraphicFramePr>
        <p:xfrm>
          <a:off x="118745" y="3318510"/>
          <a:ext cx="7005955" cy="114681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C"/>
          <p:cNvGraphicFramePr/>
          <p:nvPr>
            <p:extLst>
              <p:ext uri="{D42A27DB-BD31-4B8C-83A1-F6EECF244321}">
                <p14:modId xmlns:p14="http://schemas.microsoft.com/office/powerpoint/2010/main" val="2394222839"/>
              </p:ext>
            </p:extLst>
          </p:nvPr>
        </p:nvGraphicFramePr>
        <p:xfrm>
          <a:off x="118745" y="4479925"/>
          <a:ext cx="7005955" cy="116332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1" name="D"/>
          <p:cNvGraphicFramePr/>
          <p:nvPr>
            <p:extLst>
              <p:ext uri="{D42A27DB-BD31-4B8C-83A1-F6EECF244321}">
                <p14:modId xmlns:p14="http://schemas.microsoft.com/office/powerpoint/2010/main" val="4029850179"/>
              </p:ext>
            </p:extLst>
          </p:nvPr>
        </p:nvGraphicFramePr>
        <p:xfrm>
          <a:off x="118745" y="5658485"/>
          <a:ext cx="7005955" cy="119253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2" name="Rounded Rectangle 11"/>
          <p:cNvSpPr/>
          <p:nvPr/>
        </p:nvSpPr>
        <p:spPr>
          <a:xfrm>
            <a:off x="-6985" y="-4445"/>
            <a:ext cx="7273290" cy="1710055"/>
          </a:xfrm>
          <a:prstGeom prst="roundRect">
            <a:avLst/>
          </a:prstGeom>
          <a:gradFill>
            <a:gsLst>
              <a:gs pos="0">
                <a:srgbClr val="FBFB11"/>
              </a:gs>
              <a:gs pos="100000">
                <a:srgbClr val="838309"/>
              </a:gs>
            </a:gsLst>
            <a:lin scaled="0"/>
          </a:gra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7030A0"/>
                </a:solidFill>
              </a:rPr>
              <a:t>Câu</a:t>
            </a:r>
            <a:r>
              <a:rPr lang="en-US" sz="4000" dirty="0">
                <a:solidFill>
                  <a:srgbClr val="7030A0"/>
                </a:solidFill>
              </a:rPr>
              <a:t> 7: </a:t>
            </a:r>
            <a:r>
              <a:rPr lang="en-US" sz="4000" dirty="0" err="1">
                <a:solidFill>
                  <a:srgbClr val="7030A0"/>
                </a:solidFill>
              </a:rPr>
              <a:t>Sinh</a:t>
            </a:r>
            <a:r>
              <a:rPr lang="en-US" sz="4000" dirty="0">
                <a:solidFill>
                  <a:srgbClr val="7030A0"/>
                </a:solidFill>
              </a:rPr>
              <a:t> </a:t>
            </a:r>
            <a:r>
              <a:rPr lang="en-US" sz="4000" dirty="0" err="1">
                <a:solidFill>
                  <a:srgbClr val="7030A0"/>
                </a:solidFill>
              </a:rPr>
              <a:t>vật</a:t>
            </a:r>
            <a:r>
              <a:rPr lang="en-US" sz="4000" dirty="0">
                <a:solidFill>
                  <a:srgbClr val="7030A0"/>
                </a:solidFill>
              </a:rPr>
              <a:t> </a:t>
            </a:r>
            <a:r>
              <a:rPr lang="en-US" sz="4000" dirty="0" err="1">
                <a:solidFill>
                  <a:srgbClr val="7030A0"/>
                </a:solidFill>
              </a:rPr>
              <a:t>tự</a:t>
            </a:r>
            <a:r>
              <a:rPr lang="en-US" sz="4000" dirty="0">
                <a:solidFill>
                  <a:srgbClr val="7030A0"/>
                </a:solidFill>
              </a:rPr>
              <a:t> </a:t>
            </a:r>
            <a:r>
              <a:rPr lang="en-US" sz="4000" dirty="0" err="1">
                <a:solidFill>
                  <a:srgbClr val="7030A0"/>
                </a:solidFill>
              </a:rPr>
              <a:t>dưỡng</a:t>
            </a:r>
            <a:r>
              <a:rPr lang="en-US" sz="4000" dirty="0">
                <a:solidFill>
                  <a:srgbClr val="7030A0"/>
                </a:solidFill>
              </a:rPr>
              <a:t> </a:t>
            </a:r>
            <a:r>
              <a:rPr lang="en-US" sz="4000" b="1" i="1" dirty="0" err="1">
                <a:solidFill>
                  <a:srgbClr val="7030A0"/>
                </a:solidFill>
              </a:rPr>
              <a:t>không</a:t>
            </a:r>
            <a:r>
              <a:rPr lang="en-US" sz="4000" dirty="0">
                <a:solidFill>
                  <a:srgbClr val="7030A0"/>
                </a:solidFill>
              </a:rPr>
              <a:t> </a:t>
            </a:r>
            <a:r>
              <a:rPr lang="en-US" sz="4000" dirty="0" err="1">
                <a:solidFill>
                  <a:srgbClr val="7030A0"/>
                </a:solidFill>
              </a:rPr>
              <a:t>có</a:t>
            </a:r>
            <a:r>
              <a:rPr lang="en-US" sz="4000" dirty="0">
                <a:solidFill>
                  <a:srgbClr val="7030A0"/>
                </a:solidFill>
              </a:rPr>
              <a:t> </a:t>
            </a:r>
            <a:r>
              <a:rPr lang="en-US" sz="4000" dirty="0" err="1">
                <a:solidFill>
                  <a:srgbClr val="7030A0"/>
                </a:solidFill>
              </a:rPr>
              <a:t>vai</a:t>
            </a:r>
            <a:r>
              <a:rPr lang="en-US" sz="4000" dirty="0">
                <a:solidFill>
                  <a:srgbClr val="7030A0"/>
                </a:solidFill>
              </a:rPr>
              <a:t> </a:t>
            </a:r>
            <a:r>
              <a:rPr lang="en-US" sz="4000" dirty="0" err="1">
                <a:solidFill>
                  <a:srgbClr val="7030A0"/>
                </a:solidFill>
              </a:rPr>
              <a:t>trò</a:t>
            </a:r>
            <a:r>
              <a:rPr lang="en-US" sz="4000" dirty="0">
                <a:solidFill>
                  <a:srgbClr val="7030A0"/>
                </a:solidFill>
              </a:rPr>
              <a:t> </a:t>
            </a:r>
            <a:r>
              <a:rPr lang="en-US" sz="4000" dirty="0" err="1">
                <a:solidFill>
                  <a:srgbClr val="7030A0"/>
                </a:solidFill>
              </a:rPr>
              <a:t>nào</a:t>
            </a:r>
            <a:r>
              <a:rPr lang="en-US" sz="4000" dirty="0">
                <a:solidFill>
                  <a:srgbClr val="7030A0"/>
                </a:solidFill>
              </a:rPr>
              <a:t> </a:t>
            </a:r>
            <a:r>
              <a:rPr lang="en-US" sz="4000" dirty="0" err="1">
                <a:solidFill>
                  <a:srgbClr val="7030A0"/>
                </a:solidFill>
              </a:rPr>
              <a:t>sau</a:t>
            </a:r>
            <a:r>
              <a:rPr lang="en-US" sz="4000" dirty="0">
                <a:solidFill>
                  <a:srgbClr val="7030A0"/>
                </a:solidFill>
              </a:rPr>
              <a:t> </a:t>
            </a:r>
            <a:r>
              <a:rPr lang="en-US" sz="4000" dirty="0" err="1">
                <a:solidFill>
                  <a:srgbClr val="7030A0"/>
                </a:solidFill>
              </a:rPr>
              <a:t>đây</a:t>
            </a:r>
            <a:r>
              <a:rPr lang="en-US" sz="4000" dirty="0">
                <a:solidFill>
                  <a:srgbClr val="7030A0"/>
                </a:solidFill>
              </a:rPr>
              <a:t>?</a:t>
            </a:r>
          </a:p>
        </p:txBody>
      </p:sp>
      <p:sp>
        <p:nvSpPr>
          <p:cNvPr id="2" name="Freeform 1"/>
          <p:cNvSpPr/>
          <p:nvPr/>
        </p:nvSpPr>
        <p:spPr>
          <a:xfrm>
            <a:off x="7645400" y="405130"/>
            <a:ext cx="4151630" cy="5783580"/>
          </a:xfrm>
          <a:custGeom>
            <a:avLst/>
            <a:gdLst>
              <a:gd name="ir" fmla="*/ w 3 4"/>
              <a:gd name="ib" fmla="*/ h 3 4"/>
            </a:gdLst>
            <a:ahLst/>
            <a:cxnLst>
              <a:cxn ang="3">
                <a:pos x="hc" y="t"/>
              </a:cxn>
              <a:cxn ang="cd2">
                <a:pos x="l" y="vc"/>
              </a:cxn>
              <a:cxn ang="cd4">
                <a:pos x="hc" y="b"/>
              </a:cxn>
              <a:cxn ang="0">
                <a:pos x="r" y="vc"/>
              </a:cxn>
            </a:cxnLst>
            <a:rect l="l" t="t" r="r" b="b"/>
            <a:pathLst>
              <a:path w="6538" h="9108">
                <a:moveTo>
                  <a:pt x="3269" y="477"/>
                </a:moveTo>
                <a:lnTo>
                  <a:pt x="334" y="4554"/>
                </a:lnTo>
                <a:lnTo>
                  <a:pt x="3269" y="8631"/>
                </a:lnTo>
                <a:lnTo>
                  <a:pt x="6205" y="4554"/>
                </a:lnTo>
                <a:lnTo>
                  <a:pt x="3269" y="477"/>
                </a:lnTo>
                <a:close/>
                <a:moveTo>
                  <a:pt x="3269" y="0"/>
                </a:moveTo>
                <a:lnTo>
                  <a:pt x="6538" y="4554"/>
                </a:lnTo>
                <a:lnTo>
                  <a:pt x="3269" y="9108"/>
                </a:lnTo>
                <a:lnTo>
                  <a:pt x="0" y="4554"/>
                </a:lnTo>
                <a:lnTo>
                  <a:pt x="3269" y="0"/>
                </a:lnTo>
                <a:close/>
              </a:path>
            </a:pathLst>
          </a:custGeom>
          <a:gradFill>
            <a:gsLst>
              <a:gs pos="0">
                <a:srgbClr val="FECF40"/>
              </a:gs>
              <a:gs pos="100000">
                <a:srgbClr val="846C21"/>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Flowchart: Decision 3"/>
          <p:cNvSpPr/>
          <p:nvPr/>
        </p:nvSpPr>
        <p:spPr>
          <a:xfrm>
            <a:off x="8129905" y="1071245"/>
            <a:ext cx="3182620" cy="4451350"/>
          </a:xfrm>
          <a:prstGeom prst="flowChartDecision">
            <a:avLst/>
          </a:prstGeom>
          <a:gradFill>
            <a:gsLst>
              <a:gs pos="0">
                <a:srgbClr val="FBFB11"/>
              </a:gs>
              <a:gs pos="100000">
                <a:srgbClr val="838309"/>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bd"/>
          <p:cNvSpPr/>
          <p:nvPr/>
        </p:nvSpPr>
        <p:spPr>
          <a:xfrm>
            <a:off x="9630410" y="845185"/>
            <a:ext cx="182245" cy="196850"/>
          </a:xfrm>
          <a:prstGeom prst="ellipse">
            <a:avLst/>
          </a:prstGeom>
          <a:gradFill>
            <a:gsLst>
              <a:gs pos="0">
                <a:srgbClr val="FECF40"/>
              </a:gs>
              <a:gs pos="100000">
                <a:srgbClr val="846C21"/>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hlinkClick r:id="rId24" action="ppaction://hlinksldjump"/>
          </p:cNvPr>
          <p:cNvSpPr/>
          <p:nvPr/>
        </p:nvSpPr>
        <p:spPr>
          <a:xfrm>
            <a:off x="8420560" y="2148205"/>
            <a:ext cx="2601310" cy="2317115"/>
          </a:xfrm>
          <a:prstGeom prst="ellipse">
            <a:avLst/>
          </a:prstGeom>
          <a:blipFill rotWithShape="1">
            <a:blip r:embed="rId25"/>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1390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1"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8" presetClass="emph" presetSubtype="0" repeatCount="indefinite" fill="hold" grpId="0" nodeType="withEffect">
                                  <p:stCondLst>
                                    <p:cond delay="250"/>
                                  </p:stCondLst>
                                  <p:childTnLst>
                                    <p:animRot by="21600000">
                                      <p:cBhvr>
                                        <p:cTn id="26" dur="5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7"/>
                                        </p:tgtEl>
                                        <p:attrNameLst>
                                          <p:attrName>fillcolor</p:attrName>
                                        </p:attrNameLst>
                                      </p:cBhvr>
                                      <p:to>
                                        <a:srgbClr val="E30922"/>
                                      </p:to>
                                    </p:animClr>
                                    <p:set>
                                      <p:cBhvr>
                                        <p:cTn id="32" dur="1000" fill="hold"/>
                                        <p:tgtEl>
                                          <p:spTgt spid="7"/>
                                        </p:tgtEl>
                                        <p:attrNameLst>
                                          <p:attrName>fill.type</p:attrName>
                                        </p:attrNameLst>
                                      </p:cBhvr>
                                      <p:to>
                                        <p:strVal val="solid"/>
                                      </p:to>
                                    </p:set>
                                    <p:set>
                                      <p:cBhvr>
                                        <p:cTn id="33" dur="1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1000" fill="hold"/>
                                        <p:tgtEl>
                                          <p:spTgt spid="8"/>
                                        </p:tgtEl>
                                        <p:attrNameLst>
                                          <p:attrName>fillcolor</p:attrName>
                                        </p:attrNameLst>
                                      </p:cBhvr>
                                      <p:to>
                                        <a:srgbClr val="E30922"/>
                                      </p:to>
                                    </p:animClr>
                                    <p:set>
                                      <p:cBhvr>
                                        <p:cTn id="39" dur="1000" fill="hold"/>
                                        <p:tgtEl>
                                          <p:spTgt spid="8"/>
                                        </p:tgtEl>
                                        <p:attrNameLst>
                                          <p:attrName>fill.type</p:attrName>
                                        </p:attrNameLst>
                                      </p:cBhvr>
                                      <p:to>
                                        <p:strVal val="solid"/>
                                      </p:to>
                                    </p:set>
                                    <p:set>
                                      <p:cBhvr>
                                        <p:cTn id="40" dur="1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repeatCount="2000" fill="hold" nodeType="clickEffect">
                                  <p:stCondLst>
                                    <p:cond delay="0"/>
                                  </p:stCondLst>
                                  <p:childTnLst>
                                    <p:animClr clrSpc="rgb" dir="cw">
                                      <p:cBhvr>
                                        <p:cTn id="45" dur="1000" fill="hold"/>
                                        <p:tgtEl>
                                          <p:spTgt spid="9"/>
                                        </p:tgtEl>
                                        <p:attrNameLst>
                                          <p:attrName>fillcolor</p:attrName>
                                        </p:attrNameLst>
                                      </p:cBhvr>
                                      <p:to>
                                        <a:schemeClr val="accent1"/>
                                      </p:to>
                                    </p:animClr>
                                    <p:set>
                                      <p:cBhvr>
                                        <p:cTn id="46" dur="1000" fill="hold"/>
                                        <p:tgtEl>
                                          <p:spTgt spid="9"/>
                                        </p:tgtEl>
                                        <p:attrNameLst>
                                          <p:attrName>fill.type</p:attrName>
                                        </p:attrNameLst>
                                      </p:cBhvr>
                                      <p:to>
                                        <p:strVal val="solid"/>
                                      </p:to>
                                    </p:set>
                                    <p:set>
                                      <p:cBhvr>
                                        <p:cTn id="47" dur="1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1000" fill="hold"/>
                                        <p:tgtEl>
                                          <p:spTgt spid="11"/>
                                        </p:tgtEl>
                                        <p:attrNameLst>
                                          <p:attrName>fillcolor</p:attrName>
                                        </p:attrNameLst>
                                      </p:cBhvr>
                                      <p:to>
                                        <a:srgbClr val="E30922"/>
                                      </p:to>
                                    </p:animClr>
                                    <p:set>
                                      <p:cBhvr>
                                        <p:cTn id="53" dur="1000" fill="hold"/>
                                        <p:tgtEl>
                                          <p:spTgt spid="11"/>
                                        </p:tgtEl>
                                        <p:attrNameLst>
                                          <p:attrName>fill.type</p:attrName>
                                        </p:attrNameLst>
                                      </p:cBhvr>
                                      <p:to>
                                        <p:strVal val="solid"/>
                                      </p:to>
                                    </p:set>
                                    <p:set>
                                      <p:cBhvr>
                                        <p:cTn id="54" dur="1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2" grpId="0" animBg="1"/>
      <p:bldP spid="12" grpId="1" bldLvl="0" animBg="1"/>
      <p:bldP spid="2" grpId="1" animBg="1"/>
      <p:bldP spid="4" grpId="1" animBg="1"/>
      <p:bldP spid="14" grpId="0" animBg="1"/>
      <p:bldP spid="1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7" name="A"/>
          <p:cNvGraphicFramePr/>
          <p:nvPr>
            <p:extLst>
              <p:ext uri="{D42A27DB-BD31-4B8C-83A1-F6EECF244321}">
                <p14:modId xmlns:p14="http://schemas.microsoft.com/office/powerpoint/2010/main" val="1199948613"/>
              </p:ext>
            </p:extLst>
          </p:nvPr>
        </p:nvGraphicFramePr>
        <p:xfrm>
          <a:off x="133350" y="2119630"/>
          <a:ext cx="7005955" cy="111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B"/>
          <p:cNvGraphicFramePr/>
          <p:nvPr>
            <p:extLst>
              <p:ext uri="{D42A27DB-BD31-4B8C-83A1-F6EECF244321}">
                <p14:modId xmlns:p14="http://schemas.microsoft.com/office/powerpoint/2010/main" val="2775865872"/>
              </p:ext>
            </p:extLst>
          </p:nvPr>
        </p:nvGraphicFramePr>
        <p:xfrm>
          <a:off x="133350" y="3319145"/>
          <a:ext cx="7005955" cy="11468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C"/>
          <p:cNvGraphicFramePr/>
          <p:nvPr>
            <p:extLst>
              <p:ext uri="{D42A27DB-BD31-4B8C-83A1-F6EECF244321}">
                <p14:modId xmlns:p14="http://schemas.microsoft.com/office/powerpoint/2010/main" val="2324020045"/>
              </p:ext>
            </p:extLst>
          </p:nvPr>
        </p:nvGraphicFramePr>
        <p:xfrm>
          <a:off x="133350" y="4495165"/>
          <a:ext cx="7005955" cy="11633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
          <p:cNvGraphicFramePr/>
          <p:nvPr>
            <p:extLst>
              <p:ext uri="{D42A27DB-BD31-4B8C-83A1-F6EECF244321}">
                <p14:modId xmlns:p14="http://schemas.microsoft.com/office/powerpoint/2010/main" val="1808977045"/>
              </p:ext>
            </p:extLst>
          </p:nvPr>
        </p:nvGraphicFramePr>
        <p:xfrm>
          <a:off x="133350" y="5688330"/>
          <a:ext cx="7005955" cy="119253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2" name="Rounded Rectangle 11"/>
          <p:cNvSpPr/>
          <p:nvPr/>
        </p:nvSpPr>
        <p:spPr>
          <a:xfrm>
            <a:off x="7620" y="40005"/>
            <a:ext cx="7388860" cy="1710055"/>
          </a:xfrm>
          <a:prstGeom prst="roundRect">
            <a:avLst/>
          </a:prstGeom>
          <a:gradFill>
            <a:gsLst>
              <a:gs pos="0">
                <a:srgbClr val="7B32B2"/>
              </a:gs>
              <a:gs pos="100000">
                <a:srgbClr val="401A5D"/>
              </a:gs>
            </a:gsLst>
            <a:lin scaled="0"/>
          </a:gra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Câu</a:t>
            </a:r>
            <a:r>
              <a:rPr lang="en-US" sz="3200" dirty="0"/>
              <a:t> 8: </a:t>
            </a:r>
            <a:r>
              <a:rPr lang="en-US" sz="3200" dirty="0" err="1"/>
              <a:t>Quá</a:t>
            </a:r>
            <a:r>
              <a:rPr lang="en-US" sz="3200" dirty="0"/>
              <a:t> </a:t>
            </a:r>
            <a:r>
              <a:rPr lang="en-US" sz="3200" dirty="0" err="1"/>
              <a:t>trình</a:t>
            </a:r>
            <a:r>
              <a:rPr lang="en-US" sz="3200" dirty="0"/>
              <a:t> </a:t>
            </a:r>
            <a:r>
              <a:rPr lang="en-US" sz="3200" dirty="0" err="1"/>
              <a:t>chuyển</a:t>
            </a:r>
            <a:r>
              <a:rPr lang="en-US" sz="3200" dirty="0"/>
              <a:t> </a:t>
            </a:r>
            <a:r>
              <a:rPr lang="en-US" sz="3200" dirty="0" err="1"/>
              <a:t>hóa</a:t>
            </a:r>
            <a:r>
              <a:rPr lang="en-US" sz="3200" dirty="0"/>
              <a:t> </a:t>
            </a:r>
            <a:r>
              <a:rPr lang="en-US" sz="3200" dirty="0" err="1"/>
              <a:t>năng</a:t>
            </a:r>
            <a:r>
              <a:rPr lang="en-US" sz="3200" dirty="0"/>
              <a:t> </a:t>
            </a:r>
            <a:r>
              <a:rPr lang="en-US" sz="3200" dirty="0" err="1"/>
              <a:t>lượng</a:t>
            </a:r>
            <a:r>
              <a:rPr lang="en-US" sz="3200" dirty="0"/>
              <a:t> </a:t>
            </a:r>
            <a:r>
              <a:rPr lang="en-US" sz="3200" dirty="0" err="1"/>
              <a:t>trong</a:t>
            </a:r>
            <a:r>
              <a:rPr lang="en-US" sz="3200" dirty="0"/>
              <a:t> </a:t>
            </a:r>
            <a:r>
              <a:rPr lang="en-US" sz="3200" dirty="0" err="1"/>
              <a:t>sinh</a:t>
            </a:r>
            <a:r>
              <a:rPr lang="en-US" sz="3200" dirty="0"/>
              <a:t> </a:t>
            </a:r>
            <a:r>
              <a:rPr lang="en-US" sz="3200" dirty="0" err="1"/>
              <a:t>giới</a:t>
            </a:r>
            <a:r>
              <a:rPr lang="en-US" sz="3200" dirty="0"/>
              <a:t> </a:t>
            </a:r>
            <a:r>
              <a:rPr lang="en-US" sz="3200" dirty="0" err="1"/>
              <a:t>gồm</a:t>
            </a:r>
            <a:r>
              <a:rPr lang="en-US" sz="3200" dirty="0"/>
              <a:t> </a:t>
            </a:r>
            <a:r>
              <a:rPr lang="en-US" sz="3200" dirty="0" err="1"/>
              <a:t>các</a:t>
            </a:r>
            <a:r>
              <a:rPr lang="en-US" sz="3200" dirty="0"/>
              <a:t> </a:t>
            </a:r>
            <a:r>
              <a:rPr lang="en-US" sz="3200" dirty="0" err="1"/>
              <a:t>giai</a:t>
            </a:r>
            <a:r>
              <a:rPr lang="en-US" sz="3200" dirty="0"/>
              <a:t> </a:t>
            </a:r>
            <a:r>
              <a:rPr lang="en-US" sz="3200" dirty="0" err="1"/>
              <a:t>đoạn</a:t>
            </a:r>
            <a:r>
              <a:rPr lang="en-US" sz="3200" dirty="0"/>
              <a:t> </a:t>
            </a:r>
            <a:r>
              <a:rPr lang="en-US" sz="3200" dirty="0" err="1"/>
              <a:t>theo</a:t>
            </a:r>
            <a:r>
              <a:rPr lang="en-US" sz="3200" dirty="0"/>
              <a:t> </a:t>
            </a:r>
            <a:r>
              <a:rPr lang="en-US" sz="3200" dirty="0" err="1"/>
              <a:t>thứ</a:t>
            </a:r>
            <a:r>
              <a:rPr lang="en-US" sz="3200" dirty="0"/>
              <a:t> </a:t>
            </a:r>
            <a:r>
              <a:rPr lang="en-US" sz="3200" dirty="0" err="1"/>
              <a:t>tự</a:t>
            </a:r>
            <a:r>
              <a:rPr lang="en-US" sz="3200" dirty="0"/>
              <a:t> </a:t>
            </a:r>
            <a:r>
              <a:rPr lang="en-US" sz="3200" dirty="0" err="1"/>
              <a:t>là</a:t>
            </a:r>
            <a:r>
              <a:rPr lang="en-US" sz="3200" dirty="0"/>
              <a:t>?</a:t>
            </a:r>
          </a:p>
        </p:txBody>
      </p:sp>
      <p:sp>
        <p:nvSpPr>
          <p:cNvPr id="2" name="Freeform 1"/>
          <p:cNvSpPr/>
          <p:nvPr/>
        </p:nvSpPr>
        <p:spPr>
          <a:xfrm flipV="1">
            <a:off x="7396480" y="1681480"/>
            <a:ext cx="4505325" cy="3247390"/>
          </a:xfrm>
          <a:custGeom>
            <a:avLst/>
            <a:gdLst>
              <a:gd name="x3" fmla="*/ w 4 5"/>
              <a:gd name="x4" fmla="*/ w 9 10"/>
            </a:gdLst>
            <a:ahLst/>
            <a:cxnLst>
              <a:cxn ang="3">
                <a:pos x="hc" y="t"/>
              </a:cxn>
              <a:cxn ang="cd2">
                <a:pos x="wd10" y="vc"/>
              </a:cxn>
              <a:cxn ang="cd4">
                <a:pos x="hc" y="b"/>
              </a:cxn>
              <a:cxn ang="0">
                <a:pos x="x4" y="vc"/>
              </a:cxn>
            </a:cxnLst>
            <a:rect l="l" t="t" r="r" b="b"/>
            <a:pathLst>
              <a:path w="7095" h="5114">
                <a:moveTo>
                  <a:pt x="453" y="332"/>
                </a:moveTo>
                <a:lnTo>
                  <a:pt x="1681" y="4707"/>
                </a:lnTo>
                <a:lnTo>
                  <a:pt x="5364" y="4707"/>
                </a:lnTo>
                <a:lnTo>
                  <a:pt x="6592" y="332"/>
                </a:lnTo>
                <a:lnTo>
                  <a:pt x="453" y="332"/>
                </a:lnTo>
                <a:close/>
                <a:moveTo>
                  <a:pt x="0" y="0"/>
                </a:moveTo>
                <a:lnTo>
                  <a:pt x="7095" y="0"/>
                </a:lnTo>
                <a:lnTo>
                  <a:pt x="5676" y="5114"/>
                </a:lnTo>
                <a:lnTo>
                  <a:pt x="1419" y="5114"/>
                </a:lnTo>
                <a:lnTo>
                  <a:pt x="0" y="0"/>
                </a:lnTo>
                <a:close/>
              </a:path>
            </a:pathLst>
          </a:custGeom>
          <a:gradFill>
            <a:gsLst>
              <a:gs pos="0">
                <a:srgbClr val="7B32B2"/>
              </a:gs>
              <a:gs pos="100000">
                <a:srgbClr val="401A5D"/>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Flowchart: Manual Operation 3"/>
          <p:cNvSpPr/>
          <p:nvPr/>
        </p:nvSpPr>
        <p:spPr>
          <a:xfrm flipV="1">
            <a:off x="7984490" y="2169160"/>
            <a:ext cx="3304540" cy="2335530"/>
          </a:xfrm>
          <a:prstGeom prst="flowChartManualOperation">
            <a:avLst/>
          </a:prstGeom>
          <a:solidFill>
            <a:srgbClr val="CD5BD5">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bd"/>
          <p:cNvSpPr/>
          <p:nvPr/>
        </p:nvSpPr>
        <p:spPr>
          <a:xfrm>
            <a:off x="9558020" y="1957705"/>
            <a:ext cx="182245" cy="196850"/>
          </a:xfrm>
          <a:prstGeom prst="ellipse">
            <a:avLst/>
          </a:prstGeom>
          <a:solidFill>
            <a:srgbClr val="783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hlinkClick r:id="rId23" action="ppaction://hlinksldjump"/>
          </p:cNvPr>
          <p:cNvSpPr/>
          <p:nvPr/>
        </p:nvSpPr>
        <p:spPr>
          <a:xfrm>
            <a:off x="8481848" y="2286000"/>
            <a:ext cx="2364828" cy="2017986"/>
          </a:xfrm>
          <a:prstGeom prst="ellipse">
            <a:avLst/>
          </a:prstGeom>
          <a:blipFill rotWithShape="1">
            <a:blip r:embed="rId24"/>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963779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4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1"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8" presetClass="emph" presetSubtype="0" repeatCount="indefinite" fill="hold" grpId="0" nodeType="withEffect">
                                  <p:stCondLst>
                                    <p:cond delay="250"/>
                                  </p:stCondLst>
                                  <p:childTnLst>
                                    <p:animRot by="21600000">
                                      <p:cBhvr>
                                        <p:cTn id="26" dur="5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7"/>
                                        </p:tgtEl>
                                        <p:attrNameLst>
                                          <p:attrName>fillcolor</p:attrName>
                                        </p:attrNameLst>
                                      </p:cBhvr>
                                      <p:to>
                                        <a:srgbClr val="E30922"/>
                                      </p:to>
                                    </p:animClr>
                                    <p:set>
                                      <p:cBhvr>
                                        <p:cTn id="32" dur="1000" fill="hold"/>
                                        <p:tgtEl>
                                          <p:spTgt spid="7"/>
                                        </p:tgtEl>
                                        <p:attrNameLst>
                                          <p:attrName>fill.type</p:attrName>
                                        </p:attrNameLst>
                                      </p:cBhvr>
                                      <p:to>
                                        <p:strVal val="solid"/>
                                      </p:to>
                                    </p:set>
                                    <p:set>
                                      <p:cBhvr>
                                        <p:cTn id="33" dur="1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1000" fill="hold"/>
                                        <p:tgtEl>
                                          <p:spTgt spid="8"/>
                                        </p:tgtEl>
                                        <p:attrNameLst>
                                          <p:attrName>fillcolor</p:attrName>
                                        </p:attrNameLst>
                                      </p:cBhvr>
                                      <p:to>
                                        <a:srgbClr val="E30922"/>
                                      </p:to>
                                    </p:animClr>
                                    <p:set>
                                      <p:cBhvr>
                                        <p:cTn id="39" dur="1000" fill="hold"/>
                                        <p:tgtEl>
                                          <p:spTgt spid="8"/>
                                        </p:tgtEl>
                                        <p:attrNameLst>
                                          <p:attrName>fill.type</p:attrName>
                                        </p:attrNameLst>
                                      </p:cBhvr>
                                      <p:to>
                                        <p:strVal val="solid"/>
                                      </p:to>
                                    </p:set>
                                    <p:set>
                                      <p:cBhvr>
                                        <p:cTn id="40" dur="1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1000" fill="hold"/>
                                        <p:tgtEl>
                                          <p:spTgt spid="9"/>
                                        </p:tgtEl>
                                        <p:attrNameLst>
                                          <p:attrName>fillcolor</p:attrName>
                                        </p:attrNameLst>
                                      </p:cBhvr>
                                      <p:to>
                                        <a:srgbClr val="E30922"/>
                                      </p:to>
                                    </p:animClr>
                                    <p:set>
                                      <p:cBhvr>
                                        <p:cTn id="46" dur="1000" fill="hold"/>
                                        <p:tgtEl>
                                          <p:spTgt spid="9"/>
                                        </p:tgtEl>
                                        <p:attrNameLst>
                                          <p:attrName>fill.type</p:attrName>
                                        </p:attrNameLst>
                                      </p:cBhvr>
                                      <p:to>
                                        <p:strVal val="solid"/>
                                      </p:to>
                                    </p:set>
                                    <p:set>
                                      <p:cBhvr>
                                        <p:cTn id="47" dur="1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repeatCount="2000" fill="hold" nodeType="clickEffect">
                                  <p:stCondLst>
                                    <p:cond delay="0"/>
                                  </p:stCondLst>
                                  <p:childTnLst>
                                    <p:animClr clrSpc="rgb" dir="cw">
                                      <p:cBhvr>
                                        <p:cTn id="52" dur="1000" fill="hold"/>
                                        <p:tgtEl>
                                          <p:spTgt spid="11"/>
                                        </p:tgtEl>
                                        <p:attrNameLst>
                                          <p:attrName>fillcolor</p:attrName>
                                        </p:attrNameLst>
                                      </p:cBhvr>
                                      <p:to>
                                        <a:schemeClr val="accent1"/>
                                      </p:to>
                                    </p:animClr>
                                    <p:set>
                                      <p:cBhvr>
                                        <p:cTn id="53" dur="1000" fill="hold"/>
                                        <p:tgtEl>
                                          <p:spTgt spid="11"/>
                                        </p:tgtEl>
                                        <p:attrNameLst>
                                          <p:attrName>fill.type</p:attrName>
                                        </p:attrNameLst>
                                      </p:cBhvr>
                                      <p:to>
                                        <p:strVal val="solid"/>
                                      </p:to>
                                    </p:set>
                                    <p:set>
                                      <p:cBhvr>
                                        <p:cTn id="54" dur="1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55" restart="whenNotActive" fill="hold" evtFilter="cancelBubble" nodeType="interactiveSeq">
                <p:stCondLst>
                  <p:cond evt="onClick" delay="0">
                    <p:tgtEl>
                      <p:spTgt spid="6"/>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12" grpId="0" animBg="1"/>
      <p:bldP spid="12" grpId="1" bldLvl="0" animBg="1"/>
      <p:bldP spid="2" grpId="0" bldLvl="0" animBg="1"/>
      <p:bldP spid="2" grpId="1" animBg="1"/>
      <p:bldP spid="4" grpId="1" animBg="1"/>
      <p:bldP spid="14" grpId="0" animBg="1"/>
      <p:bldP spid="1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40204"/>
        </a:solidFill>
        <a:effectLst/>
      </p:bgPr>
    </p:bg>
    <p:spTree>
      <p:nvGrpSpPr>
        <p:cNvPr id="1" name=""/>
        <p:cNvGrpSpPr/>
        <p:nvPr/>
      </p:nvGrpSpPr>
      <p:grpSpPr>
        <a:xfrm>
          <a:off x="0" y="0"/>
          <a:ext cx="0" cy="0"/>
          <a:chOff x="0" y="0"/>
          <a:chExt cx="0" cy="0"/>
        </a:xfrm>
      </p:grpSpPr>
      <p:pic>
        <p:nvPicPr>
          <p:cNvPr id="105" name="Content Placeholder 104"/>
          <p:cNvPicPr>
            <a:picLocks noGrp="1" noChangeAspect="1"/>
          </p:cNvPicPr>
          <p:nvPr>
            <p:ph idx="1"/>
          </p:nvPr>
        </p:nvPicPr>
        <p:blipFill>
          <a:blip r:embed="rId2"/>
          <a:stretch>
            <a:fillRect/>
          </a:stretch>
        </p:blipFill>
        <p:spPr>
          <a:xfrm>
            <a:off x="1504315" y="-635"/>
            <a:ext cx="9183370" cy="6858635"/>
          </a:xfrm>
          <a:prstGeom prst="rect">
            <a:avLst/>
          </a:prstGeom>
          <a:noFill/>
          <a:ln w="9525">
            <a:noFill/>
          </a:ln>
        </p:spPr>
      </p:pic>
    </p:spTree>
    <p:extLst>
      <p:ext uri="{BB962C8B-B14F-4D97-AF65-F5344CB8AC3E}">
        <p14:creationId xmlns:p14="http://schemas.microsoft.com/office/powerpoint/2010/main" val="41928367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5" name="Google Shape;1655;p46"/>
          <p:cNvSpPr/>
          <p:nvPr/>
        </p:nvSpPr>
        <p:spPr>
          <a:xfrm>
            <a:off x="8804374" y="246326"/>
            <a:ext cx="1496436" cy="593092"/>
          </a:xfrm>
          <a:custGeom>
            <a:avLst/>
            <a:gdLst/>
            <a:ahLst/>
            <a:cxnLst/>
            <a:rect l="l" t="t" r="r" b="b"/>
            <a:pathLst>
              <a:path w="8624" h="3418" extrusionOk="0">
                <a:moveTo>
                  <a:pt x="3554" y="0"/>
                </a:moveTo>
                <a:cubicBezTo>
                  <a:pt x="3046" y="0"/>
                  <a:pt x="2636" y="470"/>
                  <a:pt x="2636" y="1049"/>
                </a:cubicBezTo>
                <a:cubicBezTo>
                  <a:pt x="2636" y="1134"/>
                  <a:pt x="2647" y="1218"/>
                  <a:pt x="2664" y="1298"/>
                </a:cubicBezTo>
                <a:cubicBezTo>
                  <a:pt x="2589" y="1288"/>
                  <a:pt x="2512" y="1281"/>
                  <a:pt x="2433" y="1281"/>
                </a:cubicBezTo>
                <a:cubicBezTo>
                  <a:pt x="1718" y="1281"/>
                  <a:pt x="1138" y="1761"/>
                  <a:pt x="1138" y="2352"/>
                </a:cubicBezTo>
                <a:lnTo>
                  <a:pt x="1138" y="2361"/>
                </a:lnTo>
                <a:cubicBezTo>
                  <a:pt x="500" y="2424"/>
                  <a:pt x="4" y="2871"/>
                  <a:pt x="1" y="3416"/>
                </a:cubicBezTo>
                <a:lnTo>
                  <a:pt x="1" y="3418"/>
                </a:lnTo>
                <a:lnTo>
                  <a:pt x="8526" y="3418"/>
                </a:lnTo>
                <a:cubicBezTo>
                  <a:pt x="8587" y="3295"/>
                  <a:pt x="8623" y="3158"/>
                  <a:pt x="8623" y="3015"/>
                </a:cubicBezTo>
                <a:cubicBezTo>
                  <a:pt x="8623" y="2424"/>
                  <a:pt x="8041" y="1944"/>
                  <a:pt x="7328" y="1944"/>
                </a:cubicBezTo>
                <a:cubicBezTo>
                  <a:pt x="7074" y="1944"/>
                  <a:pt x="6837" y="2005"/>
                  <a:pt x="6637" y="2110"/>
                </a:cubicBezTo>
                <a:cubicBezTo>
                  <a:pt x="6604" y="1812"/>
                  <a:pt x="6386" y="1582"/>
                  <a:pt x="6116" y="1582"/>
                </a:cubicBezTo>
                <a:cubicBezTo>
                  <a:pt x="6030" y="1582"/>
                  <a:pt x="5950" y="1606"/>
                  <a:pt x="5877" y="1648"/>
                </a:cubicBezTo>
                <a:cubicBezTo>
                  <a:pt x="5885" y="1590"/>
                  <a:pt x="5892" y="1531"/>
                  <a:pt x="5892" y="1469"/>
                </a:cubicBezTo>
                <a:cubicBezTo>
                  <a:pt x="5892" y="890"/>
                  <a:pt x="5480" y="420"/>
                  <a:pt x="4973" y="420"/>
                </a:cubicBezTo>
                <a:cubicBezTo>
                  <a:pt x="4758" y="420"/>
                  <a:pt x="4560" y="509"/>
                  <a:pt x="4401" y="651"/>
                </a:cubicBezTo>
                <a:cubicBezTo>
                  <a:pt x="4264" y="270"/>
                  <a:pt x="3936" y="0"/>
                  <a:pt x="3554" y="0"/>
                </a:cubicBezTo>
                <a:close/>
              </a:path>
            </a:pathLst>
          </a:custGeom>
          <a:solidFill>
            <a:srgbClr val="FFFFFF">
              <a:alpha val="360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6" name="Google Shape;1656;p46"/>
          <p:cNvSpPr/>
          <p:nvPr/>
        </p:nvSpPr>
        <p:spPr>
          <a:xfrm>
            <a:off x="10784289" y="5030422"/>
            <a:ext cx="1082244" cy="512404"/>
          </a:xfrm>
          <a:custGeom>
            <a:avLst/>
            <a:gdLst/>
            <a:ahLst/>
            <a:cxnLst/>
            <a:rect l="l" t="t" r="r" b="b"/>
            <a:pathLst>
              <a:path w="6237" h="2953" extrusionOk="0">
                <a:moveTo>
                  <a:pt x="3004" y="1"/>
                </a:moveTo>
                <a:cubicBezTo>
                  <a:pt x="2471" y="1"/>
                  <a:pt x="2038" y="429"/>
                  <a:pt x="2038" y="959"/>
                </a:cubicBezTo>
                <a:cubicBezTo>
                  <a:pt x="2038" y="991"/>
                  <a:pt x="2040" y="1026"/>
                  <a:pt x="2044" y="1056"/>
                </a:cubicBezTo>
                <a:cubicBezTo>
                  <a:pt x="1982" y="1039"/>
                  <a:pt x="1921" y="1029"/>
                  <a:pt x="1854" y="1029"/>
                </a:cubicBezTo>
                <a:cubicBezTo>
                  <a:pt x="1533" y="1029"/>
                  <a:pt x="1263" y="1266"/>
                  <a:pt x="1219" y="1574"/>
                </a:cubicBezTo>
                <a:cubicBezTo>
                  <a:pt x="1137" y="1552"/>
                  <a:pt x="1055" y="1541"/>
                  <a:pt x="966" y="1541"/>
                </a:cubicBezTo>
                <a:cubicBezTo>
                  <a:pt x="433" y="1541"/>
                  <a:pt x="1" y="1970"/>
                  <a:pt x="1" y="2500"/>
                </a:cubicBezTo>
                <a:cubicBezTo>
                  <a:pt x="1" y="2665"/>
                  <a:pt x="42" y="2819"/>
                  <a:pt x="117" y="2952"/>
                </a:cubicBezTo>
                <a:lnTo>
                  <a:pt x="6003" y="2952"/>
                </a:lnTo>
                <a:lnTo>
                  <a:pt x="6003" y="2951"/>
                </a:lnTo>
                <a:cubicBezTo>
                  <a:pt x="6020" y="2884"/>
                  <a:pt x="6028" y="2816"/>
                  <a:pt x="6028" y="2747"/>
                </a:cubicBezTo>
                <a:cubicBezTo>
                  <a:pt x="6028" y="2722"/>
                  <a:pt x="6027" y="2699"/>
                  <a:pt x="6025" y="2676"/>
                </a:cubicBezTo>
                <a:cubicBezTo>
                  <a:pt x="6155" y="2542"/>
                  <a:pt x="6237" y="2361"/>
                  <a:pt x="6237" y="2161"/>
                </a:cubicBezTo>
                <a:cubicBezTo>
                  <a:pt x="6237" y="1753"/>
                  <a:pt x="5902" y="1422"/>
                  <a:pt x="5490" y="1422"/>
                </a:cubicBezTo>
                <a:cubicBezTo>
                  <a:pt x="5456" y="1422"/>
                  <a:pt x="5422" y="1424"/>
                  <a:pt x="5388" y="1429"/>
                </a:cubicBezTo>
                <a:cubicBezTo>
                  <a:pt x="5391" y="1396"/>
                  <a:pt x="5393" y="1367"/>
                  <a:pt x="5393" y="1335"/>
                </a:cubicBezTo>
                <a:cubicBezTo>
                  <a:pt x="5393" y="805"/>
                  <a:pt x="4959" y="377"/>
                  <a:pt x="4428" y="377"/>
                </a:cubicBezTo>
                <a:cubicBezTo>
                  <a:pt x="4223" y="377"/>
                  <a:pt x="4035" y="440"/>
                  <a:pt x="3876" y="547"/>
                </a:cubicBezTo>
                <a:cubicBezTo>
                  <a:pt x="3721" y="224"/>
                  <a:pt x="3390" y="1"/>
                  <a:pt x="3004" y="1"/>
                </a:cubicBezTo>
                <a:close/>
              </a:path>
            </a:pathLst>
          </a:custGeom>
          <a:solidFill>
            <a:srgbClr val="FFFFFF">
              <a:alpha val="360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7" name="Google Shape;1657;p46"/>
          <p:cNvSpPr/>
          <p:nvPr/>
        </p:nvSpPr>
        <p:spPr>
          <a:xfrm>
            <a:off x="455907" y="4628231"/>
            <a:ext cx="719240" cy="440915"/>
          </a:xfrm>
          <a:custGeom>
            <a:avLst/>
            <a:gdLst/>
            <a:ahLst/>
            <a:cxnLst/>
            <a:rect l="l" t="t" r="r" b="b"/>
            <a:pathLst>
              <a:path w="4145" h="2541" extrusionOk="0">
                <a:moveTo>
                  <a:pt x="2343" y="1"/>
                </a:moveTo>
                <a:cubicBezTo>
                  <a:pt x="2180" y="1"/>
                  <a:pt x="2035" y="72"/>
                  <a:pt x="1938" y="185"/>
                </a:cubicBezTo>
                <a:cubicBezTo>
                  <a:pt x="1847" y="125"/>
                  <a:pt x="1741" y="89"/>
                  <a:pt x="1623" y="89"/>
                </a:cubicBezTo>
                <a:cubicBezTo>
                  <a:pt x="1377" y="89"/>
                  <a:pt x="1171" y="245"/>
                  <a:pt x="1097" y="463"/>
                </a:cubicBezTo>
                <a:cubicBezTo>
                  <a:pt x="1046" y="438"/>
                  <a:pt x="990" y="422"/>
                  <a:pt x="927" y="422"/>
                </a:cubicBezTo>
                <a:cubicBezTo>
                  <a:pt x="720" y="422"/>
                  <a:pt x="551" y="586"/>
                  <a:pt x="551" y="790"/>
                </a:cubicBezTo>
                <a:cubicBezTo>
                  <a:pt x="551" y="812"/>
                  <a:pt x="554" y="831"/>
                  <a:pt x="558" y="849"/>
                </a:cubicBezTo>
                <a:lnTo>
                  <a:pt x="551" y="849"/>
                </a:lnTo>
                <a:cubicBezTo>
                  <a:pt x="247" y="849"/>
                  <a:pt x="1" y="1090"/>
                  <a:pt x="1" y="1389"/>
                </a:cubicBezTo>
                <a:cubicBezTo>
                  <a:pt x="1" y="1657"/>
                  <a:pt x="199" y="1879"/>
                  <a:pt x="462" y="1922"/>
                </a:cubicBezTo>
                <a:cubicBezTo>
                  <a:pt x="522" y="2137"/>
                  <a:pt x="725" y="2298"/>
                  <a:pt x="964" y="2298"/>
                </a:cubicBezTo>
                <a:cubicBezTo>
                  <a:pt x="1075" y="2298"/>
                  <a:pt x="1179" y="2264"/>
                  <a:pt x="1263" y="2204"/>
                </a:cubicBezTo>
                <a:cubicBezTo>
                  <a:pt x="1359" y="2247"/>
                  <a:pt x="1465" y="2272"/>
                  <a:pt x="1579" y="2272"/>
                </a:cubicBezTo>
                <a:cubicBezTo>
                  <a:pt x="1589" y="2272"/>
                  <a:pt x="1600" y="2269"/>
                  <a:pt x="1610" y="2269"/>
                </a:cubicBezTo>
                <a:cubicBezTo>
                  <a:pt x="1685" y="2429"/>
                  <a:pt x="1847" y="2540"/>
                  <a:pt x="2040" y="2540"/>
                </a:cubicBezTo>
                <a:cubicBezTo>
                  <a:pt x="2199" y="2540"/>
                  <a:pt x="2341" y="2462"/>
                  <a:pt x="2426" y="2344"/>
                </a:cubicBezTo>
                <a:cubicBezTo>
                  <a:pt x="2565" y="2436"/>
                  <a:pt x="2734" y="2489"/>
                  <a:pt x="2915" y="2489"/>
                </a:cubicBezTo>
                <a:cubicBezTo>
                  <a:pt x="3265" y="2489"/>
                  <a:pt x="3565" y="2289"/>
                  <a:pt x="3706" y="1999"/>
                </a:cubicBezTo>
                <a:cubicBezTo>
                  <a:pt x="3723" y="2001"/>
                  <a:pt x="3740" y="2002"/>
                  <a:pt x="3759" y="2002"/>
                </a:cubicBezTo>
                <a:cubicBezTo>
                  <a:pt x="3965" y="2002"/>
                  <a:pt x="4134" y="1838"/>
                  <a:pt x="4134" y="1635"/>
                </a:cubicBezTo>
                <a:cubicBezTo>
                  <a:pt x="4134" y="1572"/>
                  <a:pt x="4117" y="1509"/>
                  <a:pt x="4086" y="1458"/>
                </a:cubicBezTo>
                <a:cubicBezTo>
                  <a:pt x="4124" y="1367"/>
                  <a:pt x="4145" y="1268"/>
                  <a:pt x="4145" y="1167"/>
                </a:cubicBezTo>
                <a:cubicBezTo>
                  <a:pt x="4145" y="756"/>
                  <a:pt x="3803" y="422"/>
                  <a:pt x="3383" y="422"/>
                </a:cubicBezTo>
                <a:cubicBezTo>
                  <a:pt x="3318" y="422"/>
                  <a:pt x="3255" y="431"/>
                  <a:pt x="3195" y="446"/>
                </a:cubicBezTo>
                <a:cubicBezTo>
                  <a:pt x="3142" y="308"/>
                  <a:pt x="3005" y="207"/>
                  <a:pt x="2845" y="207"/>
                </a:cubicBezTo>
                <a:cubicBezTo>
                  <a:pt x="2819" y="207"/>
                  <a:pt x="2793" y="209"/>
                  <a:pt x="2770" y="214"/>
                </a:cubicBezTo>
                <a:cubicBezTo>
                  <a:pt x="2674" y="83"/>
                  <a:pt x="2518" y="1"/>
                  <a:pt x="2343" y="1"/>
                </a:cubicBezTo>
                <a:close/>
              </a:path>
            </a:pathLst>
          </a:custGeom>
          <a:solidFill>
            <a:srgbClr val="FFFFFF">
              <a:alpha val="360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1" name="Google Shape;1661;p46"/>
          <p:cNvSpPr/>
          <p:nvPr/>
        </p:nvSpPr>
        <p:spPr>
          <a:xfrm>
            <a:off x="3740433" y="313722"/>
            <a:ext cx="4590662" cy="1295819"/>
          </a:xfrm>
          <a:prstGeom prst="plaque">
            <a:avLst>
              <a:gd name="adj" fmla="val 12389"/>
            </a:avLst>
          </a:prstGeom>
          <a:solidFill>
            <a:schemeClr val="accent2">
              <a:lumMod val="40000"/>
              <a:lumOff val="60000"/>
            </a:schemeClr>
          </a:solidFill>
          <a:ln w="19050" cap="flat" cmpd="sng">
            <a:solidFill>
              <a:schemeClr val="lt2"/>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6" name="Google Shape;1666;p46"/>
          <p:cNvSpPr txBox="1">
            <a:spLocks noGrp="1"/>
          </p:cNvSpPr>
          <p:nvPr>
            <p:ph type="subTitle" idx="1"/>
          </p:nvPr>
        </p:nvSpPr>
        <p:spPr>
          <a:xfrm>
            <a:off x="4114428" y="403237"/>
            <a:ext cx="3634360" cy="940911"/>
          </a:xfrm>
          <a:prstGeom prst="rect">
            <a:avLst/>
          </a:prstGeom>
        </p:spPr>
        <p:txBody>
          <a:bodyPr spcFirstLastPara="1" wrap="square" lIns="121900" tIns="121900" rIns="121900" bIns="121900" anchor="t" anchorCtr="0">
            <a:noAutofit/>
          </a:bodyPr>
          <a:lstStyle/>
          <a:p>
            <a:pPr marL="0" indent="0"/>
            <a:r>
              <a:rPr lang="es" sz="6000" b="1" dirty="0">
                <a:solidFill>
                  <a:srgbClr val="C00000"/>
                </a:solidFill>
                <a:latin typeface="Times New Roman" panose="02020603050405020304" pitchFamily="18" charset="0"/>
                <a:cs typeface="Times New Roman" panose="02020603050405020304" pitchFamily="18" charset="0"/>
              </a:rPr>
              <a:t>VỀ NHÀ</a:t>
            </a:r>
            <a:endParaRPr sz="6000" b="1" dirty="0">
              <a:solidFill>
                <a:srgbClr val="C00000"/>
              </a:solidFill>
              <a:latin typeface="Times New Roman" panose="02020603050405020304" pitchFamily="18" charset="0"/>
              <a:cs typeface="Times New Roman" panose="02020603050405020304" pitchFamily="18" charset="0"/>
            </a:endParaRPr>
          </a:p>
        </p:txBody>
      </p:sp>
      <p:sp>
        <p:nvSpPr>
          <p:cNvPr id="1671" name="Google Shape;1671;p46"/>
          <p:cNvSpPr/>
          <p:nvPr/>
        </p:nvSpPr>
        <p:spPr>
          <a:xfrm>
            <a:off x="132825" y="1231943"/>
            <a:ext cx="1496436" cy="593092"/>
          </a:xfrm>
          <a:custGeom>
            <a:avLst/>
            <a:gdLst/>
            <a:ahLst/>
            <a:cxnLst/>
            <a:rect l="l" t="t" r="r" b="b"/>
            <a:pathLst>
              <a:path w="8624" h="3418" extrusionOk="0">
                <a:moveTo>
                  <a:pt x="3554" y="0"/>
                </a:moveTo>
                <a:cubicBezTo>
                  <a:pt x="3046" y="0"/>
                  <a:pt x="2636" y="470"/>
                  <a:pt x="2636" y="1049"/>
                </a:cubicBezTo>
                <a:cubicBezTo>
                  <a:pt x="2636" y="1134"/>
                  <a:pt x="2647" y="1218"/>
                  <a:pt x="2664" y="1298"/>
                </a:cubicBezTo>
                <a:cubicBezTo>
                  <a:pt x="2589" y="1288"/>
                  <a:pt x="2512" y="1281"/>
                  <a:pt x="2433" y="1281"/>
                </a:cubicBezTo>
                <a:cubicBezTo>
                  <a:pt x="1718" y="1281"/>
                  <a:pt x="1138" y="1761"/>
                  <a:pt x="1138" y="2352"/>
                </a:cubicBezTo>
                <a:lnTo>
                  <a:pt x="1138" y="2361"/>
                </a:lnTo>
                <a:cubicBezTo>
                  <a:pt x="500" y="2424"/>
                  <a:pt x="4" y="2871"/>
                  <a:pt x="1" y="3416"/>
                </a:cubicBezTo>
                <a:lnTo>
                  <a:pt x="1" y="3418"/>
                </a:lnTo>
                <a:lnTo>
                  <a:pt x="8526" y="3418"/>
                </a:lnTo>
                <a:cubicBezTo>
                  <a:pt x="8587" y="3295"/>
                  <a:pt x="8623" y="3158"/>
                  <a:pt x="8623" y="3015"/>
                </a:cubicBezTo>
                <a:cubicBezTo>
                  <a:pt x="8623" y="2424"/>
                  <a:pt x="8041" y="1944"/>
                  <a:pt x="7328" y="1944"/>
                </a:cubicBezTo>
                <a:cubicBezTo>
                  <a:pt x="7074" y="1944"/>
                  <a:pt x="6837" y="2005"/>
                  <a:pt x="6637" y="2110"/>
                </a:cubicBezTo>
                <a:cubicBezTo>
                  <a:pt x="6604" y="1812"/>
                  <a:pt x="6386" y="1582"/>
                  <a:pt x="6116" y="1582"/>
                </a:cubicBezTo>
                <a:cubicBezTo>
                  <a:pt x="6030" y="1582"/>
                  <a:pt x="5950" y="1606"/>
                  <a:pt x="5877" y="1648"/>
                </a:cubicBezTo>
                <a:cubicBezTo>
                  <a:pt x="5885" y="1590"/>
                  <a:pt x="5892" y="1531"/>
                  <a:pt x="5892" y="1469"/>
                </a:cubicBezTo>
                <a:cubicBezTo>
                  <a:pt x="5892" y="890"/>
                  <a:pt x="5480" y="420"/>
                  <a:pt x="4973" y="420"/>
                </a:cubicBezTo>
                <a:cubicBezTo>
                  <a:pt x="4758" y="420"/>
                  <a:pt x="4560" y="509"/>
                  <a:pt x="4401" y="651"/>
                </a:cubicBezTo>
                <a:cubicBezTo>
                  <a:pt x="4264" y="270"/>
                  <a:pt x="3936" y="0"/>
                  <a:pt x="3554" y="0"/>
                </a:cubicBezTo>
                <a:close/>
              </a:path>
            </a:pathLst>
          </a:custGeom>
          <a:solidFill>
            <a:srgbClr val="FFFFFF">
              <a:alpha val="360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2" name="Google Shape;1672;p46"/>
          <p:cNvSpPr/>
          <p:nvPr/>
        </p:nvSpPr>
        <p:spPr>
          <a:xfrm>
            <a:off x="10442267" y="961632"/>
            <a:ext cx="1286477" cy="609403"/>
          </a:xfrm>
          <a:custGeom>
            <a:avLst/>
            <a:gdLst/>
            <a:ahLst/>
            <a:cxnLst/>
            <a:rect l="l" t="t" r="r" b="b"/>
            <a:pathLst>
              <a:path w="7414" h="3512" extrusionOk="0">
                <a:moveTo>
                  <a:pt x="3840" y="0"/>
                </a:moveTo>
                <a:cubicBezTo>
                  <a:pt x="3384" y="0"/>
                  <a:pt x="2989" y="265"/>
                  <a:pt x="2803" y="649"/>
                </a:cubicBezTo>
                <a:cubicBezTo>
                  <a:pt x="2617" y="521"/>
                  <a:pt x="2393" y="446"/>
                  <a:pt x="2149" y="446"/>
                </a:cubicBezTo>
                <a:cubicBezTo>
                  <a:pt x="1515" y="446"/>
                  <a:pt x="1001" y="957"/>
                  <a:pt x="1001" y="1587"/>
                </a:cubicBezTo>
                <a:cubicBezTo>
                  <a:pt x="1001" y="1625"/>
                  <a:pt x="1003" y="1664"/>
                  <a:pt x="1008" y="1700"/>
                </a:cubicBezTo>
                <a:cubicBezTo>
                  <a:pt x="967" y="1693"/>
                  <a:pt x="926" y="1691"/>
                  <a:pt x="885" y="1691"/>
                </a:cubicBezTo>
                <a:cubicBezTo>
                  <a:pt x="396" y="1691"/>
                  <a:pt x="0" y="2084"/>
                  <a:pt x="0" y="2571"/>
                </a:cubicBezTo>
                <a:cubicBezTo>
                  <a:pt x="0" y="2810"/>
                  <a:pt x="94" y="3025"/>
                  <a:pt x="249" y="3184"/>
                </a:cubicBezTo>
                <a:cubicBezTo>
                  <a:pt x="248" y="3213"/>
                  <a:pt x="244" y="3240"/>
                  <a:pt x="244" y="3271"/>
                </a:cubicBezTo>
                <a:cubicBezTo>
                  <a:pt x="244" y="3351"/>
                  <a:pt x="256" y="3433"/>
                  <a:pt x="277" y="3512"/>
                </a:cubicBezTo>
                <a:lnTo>
                  <a:pt x="7276" y="3512"/>
                </a:lnTo>
                <a:cubicBezTo>
                  <a:pt x="7364" y="3351"/>
                  <a:pt x="7413" y="3169"/>
                  <a:pt x="7413" y="2974"/>
                </a:cubicBezTo>
                <a:cubicBezTo>
                  <a:pt x="7413" y="2344"/>
                  <a:pt x="6897" y="1835"/>
                  <a:pt x="6264" y="1835"/>
                </a:cubicBezTo>
                <a:cubicBezTo>
                  <a:pt x="6161" y="1835"/>
                  <a:pt x="6060" y="1847"/>
                  <a:pt x="5965" y="1872"/>
                </a:cubicBezTo>
                <a:cubicBezTo>
                  <a:pt x="5910" y="1505"/>
                  <a:pt x="5591" y="1223"/>
                  <a:pt x="5206" y="1223"/>
                </a:cubicBezTo>
                <a:cubicBezTo>
                  <a:pt x="5128" y="1223"/>
                  <a:pt x="5053" y="1233"/>
                  <a:pt x="4982" y="1256"/>
                </a:cubicBezTo>
                <a:cubicBezTo>
                  <a:pt x="4988" y="1220"/>
                  <a:pt x="4989" y="1179"/>
                  <a:pt x="4989" y="1140"/>
                </a:cubicBezTo>
                <a:cubicBezTo>
                  <a:pt x="4989" y="511"/>
                  <a:pt x="4475" y="0"/>
                  <a:pt x="3840" y="0"/>
                </a:cubicBezTo>
                <a:close/>
              </a:path>
            </a:pathLst>
          </a:custGeom>
          <a:solidFill>
            <a:srgbClr val="FFFFFF">
              <a:alpha val="360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3" name="Google Shape;1673;p46"/>
          <p:cNvSpPr/>
          <p:nvPr/>
        </p:nvSpPr>
        <p:spPr>
          <a:xfrm>
            <a:off x="1208391" y="275216"/>
            <a:ext cx="1286477" cy="609923"/>
          </a:xfrm>
          <a:custGeom>
            <a:avLst/>
            <a:gdLst/>
            <a:ahLst/>
            <a:cxnLst/>
            <a:rect l="l" t="t" r="r" b="b"/>
            <a:pathLst>
              <a:path w="7414" h="3515" extrusionOk="0">
                <a:moveTo>
                  <a:pt x="3842" y="1"/>
                </a:moveTo>
                <a:cubicBezTo>
                  <a:pt x="3384" y="1"/>
                  <a:pt x="2990" y="265"/>
                  <a:pt x="2803" y="650"/>
                </a:cubicBezTo>
                <a:cubicBezTo>
                  <a:pt x="2619" y="522"/>
                  <a:pt x="2393" y="448"/>
                  <a:pt x="2151" y="448"/>
                </a:cubicBezTo>
                <a:cubicBezTo>
                  <a:pt x="1517" y="448"/>
                  <a:pt x="1001" y="957"/>
                  <a:pt x="1001" y="1587"/>
                </a:cubicBezTo>
                <a:cubicBezTo>
                  <a:pt x="1001" y="1627"/>
                  <a:pt x="1005" y="1664"/>
                  <a:pt x="1008" y="1700"/>
                </a:cubicBezTo>
                <a:cubicBezTo>
                  <a:pt x="967" y="1695"/>
                  <a:pt x="928" y="1692"/>
                  <a:pt x="887" y="1692"/>
                </a:cubicBezTo>
                <a:cubicBezTo>
                  <a:pt x="398" y="1692"/>
                  <a:pt x="0" y="2084"/>
                  <a:pt x="0" y="2571"/>
                </a:cubicBezTo>
                <a:cubicBezTo>
                  <a:pt x="0" y="2810"/>
                  <a:pt x="94" y="3027"/>
                  <a:pt x="250" y="3184"/>
                </a:cubicBezTo>
                <a:cubicBezTo>
                  <a:pt x="248" y="3215"/>
                  <a:pt x="246" y="3243"/>
                  <a:pt x="246" y="3272"/>
                </a:cubicBezTo>
                <a:cubicBezTo>
                  <a:pt x="246" y="3354"/>
                  <a:pt x="257" y="3434"/>
                  <a:pt x="279" y="3514"/>
                </a:cubicBezTo>
                <a:lnTo>
                  <a:pt x="7277" y="3514"/>
                </a:lnTo>
                <a:cubicBezTo>
                  <a:pt x="7364" y="3354"/>
                  <a:pt x="7413" y="3169"/>
                  <a:pt x="7413" y="2976"/>
                </a:cubicBezTo>
                <a:cubicBezTo>
                  <a:pt x="7413" y="2346"/>
                  <a:pt x="6899" y="1835"/>
                  <a:pt x="6266" y="1835"/>
                </a:cubicBezTo>
                <a:cubicBezTo>
                  <a:pt x="6163" y="1835"/>
                  <a:pt x="6062" y="1849"/>
                  <a:pt x="5967" y="1874"/>
                </a:cubicBezTo>
                <a:cubicBezTo>
                  <a:pt x="5910" y="1507"/>
                  <a:pt x="5593" y="1225"/>
                  <a:pt x="5208" y="1225"/>
                </a:cubicBezTo>
                <a:cubicBezTo>
                  <a:pt x="5130" y="1225"/>
                  <a:pt x="5055" y="1236"/>
                  <a:pt x="4985" y="1256"/>
                </a:cubicBezTo>
                <a:cubicBezTo>
                  <a:pt x="4988" y="1220"/>
                  <a:pt x="4990" y="1179"/>
                  <a:pt x="4990" y="1142"/>
                </a:cubicBezTo>
                <a:cubicBezTo>
                  <a:pt x="4990" y="511"/>
                  <a:pt x="4476" y="1"/>
                  <a:pt x="3842" y="1"/>
                </a:cubicBezTo>
                <a:close/>
              </a:path>
            </a:pathLst>
          </a:custGeom>
          <a:solidFill>
            <a:srgbClr val="FFFFFF">
              <a:alpha val="360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4" name="Picture 2" descr="99+ Hình nền Slide chuyên nghiệp">
            <a:extLst>
              <a:ext uri="{FF2B5EF4-FFF2-40B4-BE49-F238E27FC236}">
                <a16:creationId xmlns:a16="http://schemas.microsoft.com/office/drawing/2014/main" id="{AB77806C-27E9-3FEA-0113-7DC224897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51" y="1803157"/>
            <a:ext cx="11733708" cy="48826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29261" y="3067482"/>
            <a:ext cx="8995037" cy="2353978"/>
          </a:xfrm>
          <a:prstGeom prst="rect">
            <a:avLst/>
          </a:prstGeom>
        </p:spPr>
        <p:txBody>
          <a:bodyPr wrap="square">
            <a:spAutoFit/>
          </a:bodyPr>
          <a:lstStyle/>
          <a:p>
            <a:pPr algn="just">
              <a:lnSpc>
                <a:spcPct val="107000"/>
              </a:lnSpc>
              <a:spcBef>
                <a:spcPts val="300"/>
              </a:spcBef>
              <a:spcAft>
                <a:spcPts val="30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Ôn lại kiến thức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1</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Luyện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sgk</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8.</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Đọc và tìm hiểu trước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Trao</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khoáng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39569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D3C9FB-4CE6-4A0D-AD28-07093C32D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14"/>
            <a:ext cx="12192000" cy="6858000"/>
          </a:xfrm>
          <a:prstGeom prst="rect">
            <a:avLst/>
          </a:prstGeom>
        </p:spPr>
      </p:pic>
      <p:pic>
        <p:nvPicPr>
          <p:cNvPr id="3" name="Picture 15">
            <a:extLst>
              <a:ext uri="{FF2B5EF4-FFF2-40B4-BE49-F238E27FC236}">
                <a16:creationId xmlns:a16="http://schemas.microsoft.com/office/drawing/2014/main" id="{3829A719-8D27-4C1A-B6CE-94F5808665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52938" y="5643563"/>
            <a:ext cx="3143250" cy="990555"/>
          </a:xfrm>
          <a:prstGeom prst="rect">
            <a:avLst/>
          </a:prstGeom>
        </p:spPr>
      </p:pic>
      <p:grpSp>
        <p:nvGrpSpPr>
          <p:cNvPr id="4" name="Google Shape;1188;p37">
            <a:extLst>
              <a:ext uri="{FF2B5EF4-FFF2-40B4-BE49-F238E27FC236}">
                <a16:creationId xmlns:a16="http://schemas.microsoft.com/office/drawing/2014/main" id="{5550CD25-D2A1-4E54-AB93-DE6A3130DBEB}"/>
              </a:ext>
            </a:extLst>
          </p:cNvPr>
          <p:cNvGrpSpPr/>
          <p:nvPr/>
        </p:nvGrpSpPr>
        <p:grpSpPr>
          <a:xfrm>
            <a:off x="9610021" y="349703"/>
            <a:ext cx="453439" cy="201719"/>
            <a:chOff x="3659575" y="587325"/>
            <a:chExt cx="181250" cy="79400"/>
          </a:xfrm>
        </p:grpSpPr>
        <p:sp>
          <p:nvSpPr>
            <p:cNvPr id="5" name="Google Shape;1189;p37">
              <a:extLst>
                <a:ext uri="{FF2B5EF4-FFF2-40B4-BE49-F238E27FC236}">
                  <a16:creationId xmlns:a16="http://schemas.microsoft.com/office/drawing/2014/main" id="{C3AF2949-26CF-4FCB-990D-955EB88909F6}"/>
                </a:ext>
              </a:extLst>
            </p:cNvPr>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6" name="Google Shape;1190;p37">
              <a:extLst>
                <a:ext uri="{FF2B5EF4-FFF2-40B4-BE49-F238E27FC236}">
                  <a16:creationId xmlns:a16="http://schemas.microsoft.com/office/drawing/2014/main" id="{D21E13A0-99B8-4627-B42B-D6E5B711A94F}"/>
                </a:ext>
              </a:extLst>
            </p:cNvPr>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7" name="Google Shape;1191;p37">
              <a:extLst>
                <a:ext uri="{FF2B5EF4-FFF2-40B4-BE49-F238E27FC236}">
                  <a16:creationId xmlns:a16="http://schemas.microsoft.com/office/drawing/2014/main" id="{20668480-2BBB-4365-BF86-267CDDDD5B26}"/>
                </a:ext>
              </a:extLst>
            </p:cNvPr>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8" name="Google Shape;1192;p37">
              <a:extLst>
                <a:ext uri="{FF2B5EF4-FFF2-40B4-BE49-F238E27FC236}">
                  <a16:creationId xmlns:a16="http://schemas.microsoft.com/office/drawing/2014/main" id="{AD2765AD-EA58-4388-98EA-4248E291DA24}"/>
                </a:ext>
              </a:extLst>
            </p:cNvPr>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9" name="Google Shape;1193;p37">
              <a:extLst>
                <a:ext uri="{FF2B5EF4-FFF2-40B4-BE49-F238E27FC236}">
                  <a16:creationId xmlns:a16="http://schemas.microsoft.com/office/drawing/2014/main" id="{5E856E2E-0520-4B2A-8CEA-CD43C769FBC4}"/>
                </a:ext>
              </a:extLst>
            </p:cNvPr>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grpSp>
        <p:nvGrpSpPr>
          <p:cNvPr id="10" name="Google Shape;5066;p61">
            <a:extLst>
              <a:ext uri="{FF2B5EF4-FFF2-40B4-BE49-F238E27FC236}">
                <a16:creationId xmlns:a16="http://schemas.microsoft.com/office/drawing/2014/main" id="{8672F3AA-7429-4B0E-92D3-9F46BF56D623}"/>
              </a:ext>
            </a:extLst>
          </p:cNvPr>
          <p:cNvGrpSpPr/>
          <p:nvPr/>
        </p:nvGrpSpPr>
        <p:grpSpPr>
          <a:xfrm>
            <a:off x="10050544" y="765106"/>
            <a:ext cx="562324" cy="241492"/>
            <a:chOff x="1768913" y="866050"/>
            <a:chExt cx="181200" cy="79400"/>
          </a:xfrm>
        </p:grpSpPr>
        <p:sp>
          <p:nvSpPr>
            <p:cNvPr id="11" name="Google Shape;5067;p61">
              <a:extLst>
                <a:ext uri="{FF2B5EF4-FFF2-40B4-BE49-F238E27FC236}">
                  <a16:creationId xmlns:a16="http://schemas.microsoft.com/office/drawing/2014/main" id="{9051D21A-30DA-42D8-A6B1-A0DE2057DFD9}"/>
                </a:ext>
              </a:extLst>
            </p:cNvPr>
            <p:cNvSpPr/>
            <p:nvPr/>
          </p:nvSpPr>
          <p:spPr>
            <a:xfrm>
              <a:off x="1777200" y="873100"/>
              <a:ext cx="165175" cy="66625"/>
            </a:xfrm>
            <a:custGeom>
              <a:avLst/>
              <a:gdLst/>
              <a:ahLst/>
              <a:cxnLst/>
              <a:rect l="l" t="t" r="r" b="b"/>
              <a:pathLst>
                <a:path w="6607" h="2665" extrusionOk="0">
                  <a:moveTo>
                    <a:pt x="4916" y="1720"/>
                  </a:moveTo>
                  <a:cubicBezTo>
                    <a:pt x="4905" y="1728"/>
                    <a:pt x="4894" y="1735"/>
                    <a:pt x="4884" y="1743"/>
                  </a:cubicBezTo>
                  <a:cubicBezTo>
                    <a:pt x="4883" y="1744"/>
                    <a:pt x="4881" y="1745"/>
                    <a:pt x="4880" y="1746"/>
                  </a:cubicBezTo>
                  <a:cubicBezTo>
                    <a:pt x="4820" y="1754"/>
                    <a:pt x="4759" y="1762"/>
                    <a:pt x="4700" y="1770"/>
                  </a:cubicBezTo>
                  <a:cubicBezTo>
                    <a:pt x="4723" y="1764"/>
                    <a:pt x="4747" y="1759"/>
                    <a:pt x="4770" y="1753"/>
                  </a:cubicBezTo>
                  <a:lnTo>
                    <a:pt x="4916" y="1720"/>
                  </a:lnTo>
                  <a:close/>
                  <a:moveTo>
                    <a:pt x="4147" y="1"/>
                  </a:moveTo>
                  <a:cubicBezTo>
                    <a:pt x="4093" y="1"/>
                    <a:pt x="4036" y="11"/>
                    <a:pt x="3984" y="22"/>
                  </a:cubicBezTo>
                  <a:cubicBezTo>
                    <a:pt x="3922" y="37"/>
                    <a:pt x="3862" y="49"/>
                    <a:pt x="3802" y="71"/>
                  </a:cubicBezTo>
                  <a:cubicBezTo>
                    <a:pt x="3674" y="117"/>
                    <a:pt x="3550" y="172"/>
                    <a:pt x="3431" y="235"/>
                  </a:cubicBezTo>
                  <a:cubicBezTo>
                    <a:pt x="3304" y="301"/>
                    <a:pt x="3176" y="368"/>
                    <a:pt x="3056" y="446"/>
                  </a:cubicBezTo>
                  <a:cubicBezTo>
                    <a:pt x="3008" y="477"/>
                    <a:pt x="2957" y="506"/>
                    <a:pt x="2913" y="542"/>
                  </a:cubicBezTo>
                  <a:cubicBezTo>
                    <a:pt x="2870" y="575"/>
                    <a:pt x="2825" y="616"/>
                    <a:pt x="2797" y="662"/>
                  </a:cubicBezTo>
                  <a:cubicBezTo>
                    <a:pt x="2765" y="714"/>
                    <a:pt x="2742" y="763"/>
                    <a:pt x="2741" y="825"/>
                  </a:cubicBezTo>
                  <a:cubicBezTo>
                    <a:pt x="2740" y="859"/>
                    <a:pt x="2745" y="894"/>
                    <a:pt x="2755" y="926"/>
                  </a:cubicBezTo>
                  <a:cubicBezTo>
                    <a:pt x="2748" y="949"/>
                    <a:pt x="2744" y="972"/>
                    <a:pt x="2741" y="995"/>
                  </a:cubicBezTo>
                  <a:cubicBezTo>
                    <a:pt x="2726" y="1003"/>
                    <a:pt x="2711" y="1012"/>
                    <a:pt x="2695" y="1021"/>
                  </a:cubicBezTo>
                  <a:lnTo>
                    <a:pt x="2695" y="1021"/>
                  </a:lnTo>
                  <a:cubicBezTo>
                    <a:pt x="2698" y="1019"/>
                    <a:pt x="2701" y="1018"/>
                    <a:pt x="2704" y="1017"/>
                  </a:cubicBezTo>
                  <a:lnTo>
                    <a:pt x="2704" y="1017"/>
                  </a:lnTo>
                  <a:cubicBezTo>
                    <a:pt x="2698" y="1020"/>
                    <a:pt x="2692" y="1023"/>
                    <a:pt x="2686" y="1026"/>
                  </a:cubicBezTo>
                  <a:lnTo>
                    <a:pt x="2686" y="1026"/>
                  </a:lnTo>
                  <a:cubicBezTo>
                    <a:pt x="2689" y="1025"/>
                    <a:pt x="2692" y="1023"/>
                    <a:pt x="2695" y="1021"/>
                  </a:cubicBezTo>
                  <a:lnTo>
                    <a:pt x="2695" y="1021"/>
                  </a:lnTo>
                  <a:cubicBezTo>
                    <a:pt x="2691" y="1023"/>
                    <a:pt x="2688" y="1025"/>
                    <a:pt x="2684" y="1027"/>
                  </a:cubicBezTo>
                  <a:lnTo>
                    <a:pt x="2684" y="1027"/>
                  </a:lnTo>
                  <a:cubicBezTo>
                    <a:pt x="2685" y="1027"/>
                    <a:pt x="2685" y="1027"/>
                    <a:pt x="2686" y="1026"/>
                  </a:cubicBezTo>
                  <a:lnTo>
                    <a:pt x="2686" y="1026"/>
                  </a:lnTo>
                  <a:cubicBezTo>
                    <a:pt x="2685" y="1027"/>
                    <a:pt x="2684" y="1027"/>
                    <a:pt x="2683" y="1028"/>
                  </a:cubicBezTo>
                  <a:cubicBezTo>
                    <a:pt x="2683" y="1028"/>
                    <a:pt x="2684" y="1028"/>
                    <a:pt x="2684" y="1027"/>
                  </a:cubicBezTo>
                  <a:lnTo>
                    <a:pt x="2684" y="1027"/>
                  </a:lnTo>
                  <a:cubicBezTo>
                    <a:pt x="2622" y="1062"/>
                    <a:pt x="2562" y="1097"/>
                    <a:pt x="2521" y="1157"/>
                  </a:cubicBezTo>
                  <a:cubicBezTo>
                    <a:pt x="2495" y="1195"/>
                    <a:pt x="2486" y="1236"/>
                    <a:pt x="2481" y="1280"/>
                  </a:cubicBezTo>
                  <a:cubicBezTo>
                    <a:pt x="2366" y="1317"/>
                    <a:pt x="2251" y="1355"/>
                    <a:pt x="2136" y="1395"/>
                  </a:cubicBezTo>
                  <a:cubicBezTo>
                    <a:pt x="2109" y="1404"/>
                    <a:pt x="2083" y="1413"/>
                    <a:pt x="2055" y="1424"/>
                  </a:cubicBezTo>
                  <a:cubicBezTo>
                    <a:pt x="2046" y="1421"/>
                    <a:pt x="2037" y="1419"/>
                    <a:pt x="2028" y="1417"/>
                  </a:cubicBezTo>
                  <a:cubicBezTo>
                    <a:pt x="1969" y="1333"/>
                    <a:pt x="1896" y="1259"/>
                    <a:pt x="1804" y="1213"/>
                  </a:cubicBezTo>
                  <a:cubicBezTo>
                    <a:pt x="1716" y="1170"/>
                    <a:pt x="1625" y="1142"/>
                    <a:pt x="1526" y="1137"/>
                  </a:cubicBezTo>
                  <a:cubicBezTo>
                    <a:pt x="1510" y="1136"/>
                    <a:pt x="1495" y="1135"/>
                    <a:pt x="1479" y="1135"/>
                  </a:cubicBezTo>
                  <a:cubicBezTo>
                    <a:pt x="1389" y="1135"/>
                    <a:pt x="1295" y="1151"/>
                    <a:pt x="1210" y="1176"/>
                  </a:cubicBezTo>
                  <a:cubicBezTo>
                    <a:pt x="1094" y="1210"/>
                    <a:pt x="978" y="1259"/>
                    <a:pt x="871" y="1317"/>
                  </a:cubicBezTo>
                  <a:cubicBezTo>
                    <a:pt x="773" y="1370"/>
                    <a:pt x="678" y="1426"/>
                    <a:pt x="588" y="1491"/>
                  </a:cubicBezTo>
                  <a:cubicBezTo>
                    <a:pt x="537" y="1528"/>
                    <a:pt x="495" y="1571"/>
                    <a:pt x="460" y="1620"/>
                  </a:cubicBezTo>
                  <a:cubicBezTo>
                    <a:pt x="367" y="1705"/>
                    <a:pt x="276" y="1810"/>
                    <a:pt x="242" y="1927"/>
                  </a:cubicBezTo>
                  <a:cubicBezTo>
                    <a:pt x="196" y="1954"/>
                    <a:pt x="151" y="1983"/>
                    <a:pt x="109" y="2014"/>
                  </a:cubicBezTo>
                  <a:cubicBezTo>
                    <a:pt x="48" y="2056"/>
                    <a:pt x="16" y="2128"/>
                    <a:pt x="24" y="2197"/>
                  </a:cubicBezTo>
                  <a:cubicBezTo>
                    <a:pt x="10" y="2244"/>
                    <a:pt x="11" y="2297"/>
                    <a:pt x="31" y="2342"/>
                  </a:cubicBezTo>
                  <a:cubicBezTo>
                    <a:pt x="16" y="2366"/>
                    <a:pt x="7" y="2392"/>
                    <a:pt x="5" y="2422"/>
                  </a:cubicBezTo>
                  <a:cubicBezTo>
                    <a:pt x="0" y="2470"/>
                    <a:pt x="16" y="2518"/>
                    <a:pt x="47" y="2556"/>
                  </a:cubicBezTo>
                  <a:cubicBezTo>
                    <a:pt x="84" y="2601"/>
                    <a:pt x="126" y="2638"/>
                    <a:pt x="184" y="2653"/>
                  </a:cubicBezTo>
                  <a:cubicBezTo>
                    <a:pt x="208" y="2660"/>
                    <a:pt x="232" y="2663"/>
                    <a:pt x="256" y="2664"/>
                  </a:cubicBezTo>
                  <a:cubicBezTo>
                    <a:pt x="264" y="2665"/>
                    <a:pt x="271" y="2665"/>
                    <a:pt x="278" y="2665"/>
                  </a:cubicBezTo>
                  <a:cubicBezTo>
                    <a:pt x="299" y="2665"/>
                    <a:pt x="320" y="2664"/>
                    <a:pt x="341" y="2661"/>
                  </a:cubicBezTo>
                  <a:cubicBezTo>
                    <a:pt x="469" y="2645"/>
                    <a:pt x="597" y="2622"/>
                    <a:pt x="721" y="2584"/>
                  </a:cubicBezTo>
                  <a:cubicBezTo>
                    <a:pt x="786" y="2564"/>
                    <a:pt x="868" y="2540"/>
                    <a:pt x="945" y="2505"/>
                  </a:cubicBezTo>
                  <a:cubicBezTo>
                    <a:pt x="973" y="2535"/>
                    <a:pt x="1007" y="2559"/>
                    <a:pt x="1052" y="2575"/>
                  </a:cubicBezTo>
                  <a:cubicBezTo>
                    <a:pt x="1117" y="2598"/>
                    <a:pt x="1185" y="2599"/>
                    <a:pt x="1253" y="2599"/>
                  </a:cubicBezTo>
                  <a:cubicBezTo>
                    <a:pt x="1264" y="2599"/>
                    <a:pt x="1276" y="2599"/>
                    <a:pt x="1288" y="2599"/>
                  </a:cubicBezTo>
                  <a:cubicBezTo>
                    <a:pt x="1426" y="2605"/>
                    <a:pt x="1565" y="2607"/>
                    <a:pt x="1704" y="2607"/>
                  </a:cubicBezTo>
                  <a:cubicBezTo>
                    <a:pt x="1977" y="2607"/>
                    <a:pt x="2251" y="2598"/>
                    <a:pt x="2524" y="2590"/>
                  </a:cubicBezTo>
                  <a:cubicBezTo>
                    <a:pt x="2612" y="2588"/>
                    <a:pt x="2701" y="2583"/>
                    <a:pt x="2789" y="2579"/>
                  </a:cubicBezTo>
                  <a:cubicBezTo>
                    <a:pt x="2840" y="2576"/>
                    <a:pt x="2890" y="2574"/>
                    <a:pt x="2940" y="2571"/>
                  </a:cubicBezTo>
                  <a:cubicBezTo>
                    <a:pt x="3010" y="2567"/>
                    <a:pt x="3080" y="2560"/>
                    <a:pt x="3148" y="2557"/>
                  </a:cubicBezTo>
                  <a:cubicBezTo>
                    <a:pt x="3170" y="2556"/>
                    <a:pt x="3193" y="2555"/>
                    <a:pt x="3215" y="2553"/>
                  </a:cubicBezTo>
                  <a:cubicBezTo>
                    <a:pt x="3224" y="2557"/>
                    <a:pt x="3232" y="2559"/>
                    <a:pt x="3241" y="2561"/>
                  </a:cubicBezTo>
                  <a:cubicBezTo>
                    <a:pt x="3304" y="2575"/>
                    <a:pt x="3368" y="2590"/>
                    <a:pt x="3433" y="2596"/>
                  </a:cubicBezTo>
                  <a:cubicBezTo>
                    <a:pt x="3487" y="2599"/>
                    <a:pt x="3541" y="2601"/>
                    <a:pt x="3595" y="2601"/>
                  </a:cubicBezTo>
                  <a:cubicBezTo>
                    <a:pt x="3646" y="2601"/>
                    <a:pt x="3696" y="2601"/>
                    <a:pt x="3748" y="2599"/>
                  </a:cubicBezTo>
                  <a:cubicBezTo>
                    <a:pt x="3852" y="2596"/>
                    <a:pt x="3956" y="2592"/>
                    <a:pt x="4060" y="2588"/>
                  </a:cubicBezTo>
                  <a:cubicBezTo>
                    <a:pt x="4135" y="2585"/>
                    <a:pt x="4211" y="2576"/>
                    <a:pt x="4285" y="2569"/>
                  </a:cubicBezTo>
                  <a:cubicBezTo>
                    <a:pt x="4366" y="2564"/>
                    <a:pt x="4447" y="2558"/>
                    <a:pt x="4529" y="2549"/>
                  </a:cubicBezTo>
                  <a:cubicBezTo>
                    <a:pt x="4605" y="2539"/>
                    <a:pt x="4682" y="2531"/>
                    <a:pt x="4758" y="2521"/>
                  </a:cubicBezTo>
                  <a:cubicBezTo>
                    <a:pt x="4884" y="2516"/>
                    <a:pt x="5010" y="2510"/>
                    <a:pt x="5135" y="2501"/>
                  </a:cubicBezTo>
                  <a:cubicBezTo>
                    <a:pt x="5176" y="2509"/>
                    <a:pt x="5217" y="2510"/>
                    <a:pt x="5260" y="2510"/>
                  </a:cubicBezTo>
                  <a:cubicBezTo>
                    <a:pt x="5315" y="2511"/>
                    <a:pt x="5369" y="2512"/>
                    <a:pt x="5423" y="2512"/>
                  </a:cubicBezTo>
                  <a:cubicBezTo>
                    <a:pt x="5581" y="2512"/>
                    <a:pt x="5738" y="2505"/>
                    <a:pt x="5893" y="2479"/>
                  </a:cubicBezTo>
                  <a:cubicBezTo>
                    <a:pt x="5938" y="2477"/>
                    <a:pt x="5984" y="2473"/>
                    <a:pt x="6030" y="2470"/>
                  </a:cubicBezTo>
                  <a:cubicBezTo>
                    <a:pt x="6073" y="2468"/>
                    <a:pt x="6116" y="2464"/>
                    <a:pt x="6157" y="2461"/>
                  </a:cubicBezTo>
                  <a:cubicBezTo>
                    <a:pt x="6187" y="2457"/>
                    <a:pt x="6217" y="2459"/>
                    <a:pt x="6247" y="2454"/>
                  </a:cubicBezTo>
                  <a:cubicBezTo>
                    <a:pt x="6284" y="2448"/>
                    <a:pt x="6317" y="2438"/>
                    <a:pt x="6351" y="2422"/>
                  </a:cubicBezTo>
                  <a:cubicBezTo>
                    <a:pt x="6381" y="2408"/>
                    <a:pt x="6405" y="2388"/>
                    <a:pt x="6423" y="2361"/>
                  </a:cubicBezTo>
                  <a:cubicBezTo>
                    <a:pt x="6431" y="2360"/>
                    <a:pt x="6440" y="2358"/>
                    <a:pt x="6448" y="2357"/>
                  </a:cubicBezTo>
                  <a:cubicBezTo>
                    <a:pt x="6522" y="2343"/>
                    <a:pt x="6582" y="2287"/>
                    <a:pt x="6597" y="2213"/>
                  </a:cubicBezTo>
                  <a:cubicBezTo>
                    <a:pt x="6606" y="2169"/>
                    <a:pt x="6604" y="2133"/>
                    <a:pt x="6591" y="2090"/>
                  </a:cubicBezTo>
                  <a:cubicBezTo>
                    <a:pt x="6572" y="2022"/>
                    <a:pt x="6510" y="1971"/>
                    <a:pt x="6442" y="1962"/>
                  </a:cubicBezTo>
                  <a:cubicBezTo>
                    <a:pt x="6412" y="1915"/>
                    <a:pt x="6369" y="1875"/>
                    <a:pt x="6324" y="1843"/>
                  </a:cubicBezTo>
                  <a:cubicBezTo>
                    <a:pt x="6361" y="1814"/>
                    <a:pt x="6392" y="1774"/>
                    <a:pt x="6414" y="1731"/>
                  </a:cubicBezTo>
                  <a:cubicBezTo>
                    <a:pt x="6443" y="1674"/>
                    <a:pt x="6445" y="1607"/>
                    <a:pt x="6427" y="1546"/>
                  </a:cubicBezTo>
                  <a:cubicBezTo>
                    <a:pt x="6404" y="1474"/>
                    <a:pt x="6344" y="1405"/>
                    <a:pt x="6283" y="1362"/>
                  </a:cubicBezTo>
                  <a:cubicBezTo>
                    <a:pt x="6272" y="1355"/>
                    <a:pt x="6261" y="1347"/>
                    <a:pt x="6251" y="1340"/>
                  </a:cubicBezTo>
                  <a:cubicBezTo>
                    <a:pt x="6246" y="1292"/>
                    <a:pt x="6232" y="1244"/>
                    <a:pt x="6209" y="1200"/>
                  </a:cubicBezTo>
                  <a:cubicBezTo>
                    <a:pt x="6166" y="1113"/>
                    <a:pt x="6084" y="1046"/>
                    <a:pt x="5992" y="1006"/>
                  </a:cubicBezTo>
                  <a:cubicBezTo>
                    <a:pt x="5985" y="985"/>
                    <a:pt x="5976" y="965"/>
                    <a:pt x="5966" y="945"/>
                  </a:cubicBezTo>
                  <a:cubicBezTo>
                    <a:pt x="5966" y="924"/>
                    <a:pt x="5964" y="903"/>
                    <a:pt x="5957" y="883"/>
                  </a:cubicBezTo>
                  <a:cubicBezTo>
                    <a:pt x="5926" y="783"/>
                    <a:pt x="5831" y="722"/>
                    <a:pt x="5734" y="695"/>
                  </a:cubicBezTo>
                  <a:cubicBezTo>
                    <a:pt x="5729" y="694"/>
                    <a:pt x="5723" y="693"/>
                    <a:pt x="5719" y="692"/>
                  </a:cubicBezTo>
                  <a:cubicBezTo>
                    <a:pt x="5726" y="668"/>
                    <a:pt x="5727" y="642"/>
                    <a:pt x="5721" y="615"/>
                  </a:cubicBezTo>
                  <a:cubicBezTo>
                    <a:pt x="5707" y="533"/>
                    <a:pt x="5633" y="465"/>
                    <a:pt x="5550" y="462"/>
                  </a:cubicBezTo>
                  <a:cubicBezTo>
                    <a:pt x="5537" y="409"/>
                    <a:pt x="5504" y="361"/>
                    <a:pt x="5464" y="324"/>
                  </a:cubicBezTo>
                  <a:cubicBezTo>
                    <a:pt x="5403" y="268"/>
                    <a:pt x="5311" y="255"/>
                    <a:pt x="5232" y="254"/>
                  </a:cubicBezTo>
                  <a:cubicBezTo>
                    <a:pt x="5205" y="254"/>
                    <a:pt x="5178" y="254"/>
                    <a:pt x="5152" y="255"/>
                  </a:cubicBezTo>
                  <a:cubicBezTo>
                    <a:pt x="5147" y="252"/>
                    <a:pt x="5141" y="249"/>
                    <a:pt x="5137" y="246"/>
                  </a:cubicBezTo>
                  <a:cubicBezTo>
                    <a:pt x="5098" y="225"/>
                    <a:pt x="5061" y="199"/>
                    <a:pt x="5019" y="184"/>
                  </a:cubicBezTo>
                  <a:cubicBezTo>
                    <a:pt x="4976" y="170"/>
                    <a:pt x="4930" y="159"/>
                    <a:pt x="4883" y="154"/>
                  </a:cubicBezTo>
                  <a:cubicBezTo>
                    <a:pt x="4839" y="151"/>
                    <a:pt x="4795" y="149"/>
                    <a:pt x="4750" y="149"/>
                  </a:cubicBezTo>
                  <a:cubicBezTo>
                    <a:pt x="4686" y="149"/>
                    <a:pt x="4622" y="152"/>
                    <a:pt x="4558" y="158"/>
                  </a:cubicBezTo>
                  <a:cubicBezTo>
                    <a:pt x="4540" y="160"/>
                    <a:pt x="4522" y="162"/>
                    <a:pt x="4502" y="165"/>
                  </a:cubicBezTo>
                  <a:cubicBezTo>
                    <a:pt x="4488" y="141"/>
                    <a:pt x="4471" y="119"/>
                    <a:pt x="4451" y="100"/>
                  </a:cubicBezTo>
                  <a:cubicBezTo>
                    <a:pt x="4379" y="34"/>
                    <a:pt x="4277" y="12"/>
                    <a:pt x="4183" y="2"/>
                  </a:cubicBezTo>
                  <a:cubicBezTo>
                    <a:pt x="4171" y="1"/>
                    <a:pt x="4159" y="1"/>
                    <a:pt x="414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2" name="Google Shape;5068;p61">
              <a:extLst>
                <a:ext uri="{FF2B5EF4-FFF2-40B4-BE49-F238E27FC236}">
                  <a16:creationId xmlns:a16="http://schemas.microsoft.com/office/drawing/2014/main" id="{ACE4F873-65FA-40F6-9111-E07C4EE9842D}"/>
                </a:ext>
              </a:extLst>
            </p:cNvPr>
            <p:cNvSpPr/>
            <p:nvPr/>
          </p:nvSpPr>
          <p:spPr>
            <a:xfrm>
              <a:off x="1773075" y="921900"/>
              <a:ext cx="172750" cy="17175"/>
            </a:xfrm>
            <a:custGeom>
              <a:avLst/>
              <a:gdLst/>
              <a:ahLst/>
              <a:cxnLst/>
              <a:rect l="l" t="t" r="r" b="b"/>
              <a:pathLst>
                <a:path w="6910" h="687" extrusionOk="0">
                  <a:moveTo>
                    <a:pt x="5397" y="46"/>
                  </a:moveTo>
                  <a:cubicBezTo>
                    <a:pt x="5400" y="46"/>
                    <a:pt x="5403" y="46"/>
                    <a:pt x="5406" y="46"/>
                  </a:cubicBezTo>
                  <a:lnTo>
                    <a:pt x="5406" y="46"/>
                  </a:lnTo>
                  <a:cubicBezTo>
                    <a:pt x="5403" y="46"/>
                    <a:pt x="5400" y="46"/>
                    <a:pt x="5397" y="46"/>
                  </a:cubicBezTo>
                  <a:close/>
                  <a:moveTo>
                    <a:pt x="5379" y="627"/>
                  </a:moveTo>
                  <a:cubicBezTo>
                    <a:pt x="5387" y="628"/>
                    <a:pt x="5395" y="628"/>
                    <a:pt x="5401" y="628"/>
                  </a:cubicBezTo>
                  <a:cubicBezTo>
                    <a:pt x="5394" y="627"/>
                    <a:pt x="5386" y="627"/>
                    <a:pt x="5379" y="627"/>
                  </a:cubicBezTo>
                  <a:close/>
                  <a:moveTo>
                    <a:pt x="6542" y="1"/>
                  </a:moveTo>
                  <a:cubicBezTo>
                    <a:pt x="6404" y="1"/>
                    <a:pt x="6265" y="17"/>
                    <a:pt x="6127" y="30"/>
                  </a:cubicBezTo>
                  <a:cubicBezTo>
                    <a:pt x="6006" y="40"/>
                    <a:pt x="5885" y="42"/>
                    <a:pt x="5764" y="43"/>
                  </a:cubicBezTo>
                  <a:cubicBezTo>
                    <a:pt x="5677" y="44"/>
                    <a:pt x="5589" y="48"/>
                    <a:pt x="5502" y="48"/>
                  </a:cubicBezTo>
                  <a:cubicBezTo>
                    <a:pt x="5470" y="48"/>
                    <a:pt x="5438" y="47"/>
                    <a:pt x="5406" y="46"/>
                  </a:cubicBezTo>
                  <a:lnTo>
                    <a:pt x="5406" y="46"/>
                  </a:lnTo>
                  <a:cubicBezTo>
                    <a:pt x="5407" y="46"/>
                    <a:pt x="5407" y="46"/>
                    <a:pt x="5408" y="46"/>
                  </a:cubicBezTo>
                  <a:lnTo>
                    <a:pt x="5408" y="46"/>
                  </a:lnTo>
                  <a:cubicBezTo>
                    <a:pt x="5187" y="35"/>
                    <a:pt x="4963" y="34"/>
                    <a:pt x="4740" y="27"/>
                  </a:cubicBezTo>
                  <a:cubicBezTo>
                    <a:pt x="4722" y="27"/>
                    <a:pt x="4703" y="27"/>
                    <a:pt x="4685" y="27"/>
                  </a:cubicBezTo>
                  <a:cubicBezTo>
                    <a:pt x="4583" y="27"/>
                    <a:pt x="4483" y="32"/>
                    <a:pt x="4382" y="37"/>
                  </a:cubicBezTo>
                  <a:cubicBezTo>
                    <a:pt x="4330" y="39"/>
                    <a:pt x="4278" y="39"/>
                    <a:pt x="4226" y="39"/>
                  </a:cubicBezTo>
                  <a:cubicBezTo>
                    <a:pt x="4209" y="39"/>
                    <a:pt x="4191" y="39"/>
                    <a:pt x="4174" y="39"/>
                  </a:cubicBezTo>
                  <a:cubicBezTo>
                    <a:pt x="4139" y="39"/>
                    <a:pt x="4104" y="39"/>
                    <a:pt x="4069" y="40"/>
                  </a:cubicBezTo>
                  <a:cubicBezTo>
                    <a:pt x="3966" y="41"/>
                    <a:pt x="3863" y="47"/>
                    <a:pt x="3760" y="50"/>
                  </a:cubicBezTo>
                  <a:cubicBezTo>
                    <a:pt x="3717" y="53"/>
                    <a:pt x="3674" y="54"/>
                    <a:pt x="3630" y="54"/>
                  </a:cubicBezTo>
                  <a:cubicBezTo>
                    <a:pt x="3578" y="54"/>
                    <a:pt x="3526" y="53"/>
                    <a:pt x="3473" y="53"/>
                  </a:cubicBezTo>
                  <a:cubicBezTo>
                    <a:pt x="3435" y="52"/>
                    <a:pt x="3396" y="52"/>
                    <a:pt x="3357" y="52"/>
                  </a:cubicBezTo>
                  <a:cubicBezTo>
                    <a:pt x="3319" y="52"/>
                    <a:pt x="3280" y="52"/>
                    <a:pt x="3241" y="53"/>
                  </a:cubicBezTo>
                  <a:cubicBezTo>
                    <a:pt x="3165" y="50"/>
                    <a:pt x="3089" y="48"/>
                    <a:pt x="3012" y="48"/>
                  </a:cubicBezTo>
                  <a:cubicBezTo>
                    <a:pt x="2995" y="48"/>
                    <a:pt x="2979" y="48"/>
                    <a:pt x="2962" y="48"/>
                  </a:cubicBezTo>
                  <a:cubicBezTo>
                    <a:pt x="2918" y="49"/>
                    <a:pt x="2875" y="49"/>
                    <a:pt x="2831" y="49"/>
                  </a:cubicBezTo>
                  <a:cubicBezTo>
                    <a:pt x="2685" y="49"/>
                    <a:pt x="2540" y="46"/>
                    <a:pt x="2395" y="45"/>
                  </a:cubicBezTo>
                  <a:cubicBezTo>
                    <a:pt x="2204" y="41"/>
                    <a:pt x="2012" y="33"/>
                    <a:pt x="1821" y="31"/>
                  </a:cubicBezTo>
                  <a:cubicBezTo>
                    <a:pt x="1796" y="31"/>
                    <a:pt x="1772" y="30"/>
                    <a:pt x="1747" y="30"/>
                  </a:cubicBezTo>
                  <a:cubicBezTo>
                    <a:pt x="1462" y="30"/>
                    <a:pt x="1175" y="48"/>
                    <a:pt x="889" y="48"/>
                  </a:cubicBezTo>
                  <a:cubicBezTo>
                    <a:pt x="809" y="48"/>
                    <a:pt x="730" y="47"/>
                    <a:pt x="651" y="43"/>
                  </a:cubicBezTo>
                  <a:cubicBezTo>
                    <a:pt x="587" y="39"/>
                    <a:pt x="520" y="31"/>
                    <a:pt x="454" y="31"/>
                  </a:cubicBezTo>
                  <a:cubicBezTo>
                    <a:pt x="429" y="31"/>
                    <a:pt x="404" y="32"/>
                    <a:pt x="379" y="35"/>
                  </a:cubicBezTo>
                  <a:cubicBezTo>
                    <a:pt x="297" y="45"/>
                    <a:pt x="237" y="111"/>
                    <a:pt x="224" y="189"/>
                  </a:cubicBezTo>
                  <a:cubicBezTo>
                    <a:pt x="220" y="190"/>
                    <a:pt x="218" y="190"/>
                    <a:pt x="215" y="191"/>
                  </a:cubicBezTo>
                  <a:cubicBezTo>
                    <a:pt x="117" y="225"/>
                    <a:pt x="22" y="290"/>
                    <a:pt x="10" y="403"/>
                  </a:cubicBezTo>
                  <a:cubicBezTo>
                    <a:pt x="1" y="480"/>
                    <a:pt x="44" y="563"/>
                    <a:pt x="116" y="598"/>
                  </a:cubicBezTo>
                  <a:cubicBezTo>
                    <a:pt x="186" y="632"/>
                    <a:pt x="261" y="652"/>
                    <a:pt x="337" y="669"/>
                  </a:cubicBezTo>
                  <a:cubicBezTo>
                    <a:pt x="375" y="678"/>
                    <a:pt x="413" y="683"/>
                    <a:pt x="451" y="684"/>
                  </a:cubicBezTo>
                  <a:cubicBezTo>
                    <a:pt x="478" y="686"/>
                    <a:pt x="505" y="686"/>
                    <a:pt x="532" y="686"/>
                  </a:cubicBezTo>
                  <a:cubicBezTo>
                    <a:pt x="559" y="686"/>
                    <a:pt x="586" y="686"/>
                    <a:pt x="614" y="685"/>
                  </a:cubicBezTo>
                  <a:cubicBezTo>
                    <a:pt x="709" y="683"/>
                    <a:pt x="801" y="684"/>
                    <a:pt x="896" y="677"/>
                  </a:cubicBezTo>
                  <a:cubicBezTo>
                    <a:pt x="1084" y="663"/>
                    <a:pt x="1269" y="635"/>
                    <a:pt x="1456" y="616"/>
                  </a:cubicBezTo>
                  <a:cubicBezTo>
                    <a:pt x="1674" y="609"/>
                    <a:pt x="1891" y="612"/>
                    <a:pt x="2108" y="609"/>
                  </a:cubicBezTo>
                  <a:cubicBezTo>
                    <a:pt x="2122" y="609"/>
                    <a:pt x="2137" y="609"/>
                    <a:pt x="2151" y="609"/>
                  </a:cubicBezTo>
                  <a:cubicBezTo>
                    <a:pt x="2242" y="609"/>
                    <a:pt x="2334" y="612"/>
                    <a:pt x="2425" y="614"/>
                  </a:cubicBezTo>
                  <a:cubicBezTo>
                    <a:pt x="2440" y="614"/>
                    <a:pt x="2455" y="615"/>
                    <a:pt x="2469" y="615"/>
                  </a:cubicBezTo>
                  <a:cubicBezTo>
                    <a:pt x="2563" y="615"/>
                    <a:pt x="2657" y="609"/>
                    <a:pt x="2750" y="605"/>
                  </a:cubicBezTo>
                  <a:cubicBezTo>
                    <a:pt x="2942" y="597"/>
                    <a:pt x="3133" y="590"/>
                    <a:pt x="3325" y="589"/>
                  </a:cubicBezTo>
                  <a:cubicBezTo>
                    <a:pt x="3527" y="589"/>
                    <a:pt x="3731" y="595"/>
                    <a:pt x="3934" y="598"/>
                  </a:cubicBezTo>
                  <a:cubicBezTo>
                    <a:pt x="4334" y="605"/>
                    <a:pt x="4734" y="601"/>
                    <a:pt x="5134" y="614"/>
                  </a:cubicBezTo>
                  <a:lnTo>
                    <a:pt x="5134" y="614"/>
                  </a:lnTo>
                  <a:cubicBezTo>
                    <a:pt x="5216" y="618"/>
                    <a:pt x="5298" y="623"/>
                    <a:pt x="5379" y="627"/>
                  </a:cubicBezTo>
                  <a:lnTo>
                    <a:pt x="5379" y="627"/>
                  </a:lnTo>
                  <a:cubicBezTo>
                    <a:pt x="5379" y="627"/>
                    <a:pt x="5379" y="627"/>
                    <a:pt x="5378" y="627"/>
                  </a:cubicBezTo>
                  <a:lnTo>
                    <a:pt x="5378" y="627"/>
                  </a:lnTo>
                  <a:cubicBezTo>
                    <a:pt x="5591" y="637"/>
                    <a:pt x="5804" y="645"/>
                    <a:pt x="6017" y="645"/>
                  </a:cubicBezTo>
                  <a:cubicBezTo>
                    <a:pt x="6042" y="645"/>
                    <a:pt x="6067" y="645"/>
                    <a:pt x="6092" y="645"/>
                  </a:cubicBezTo>
                  <a:cubicBezTo>
                    <a:pt x="6201" y="644"/>
                    <a:pt x="6309" y="635"/>
                    <a:pt x="6417" y="622"/>
                  </a:cubicBezTo>
                  <a:cubicBezTo>
                    <a:pt x="6475" y="616"/>
                    <a:pt x="6531" y="608"/>
                    <a:pt x="6588" y="599"/>
                  </a:cubicBezTo>
                  <a:cubicBezTo>
                    <a:pt x="6671" y="587"/>
                    <a:pt x="6767" y="569"/>
                    <a:pt x="6831" y="512"/>
                  </a:cubicBezTo>
                  <a:cubicBezTo>
                    <a:pt x="6880" y="467"/>
                    <a:pt x="6910" y="408"/>
                    <a:pt x="6899" y="340"/>
                  </a:cubicBezTo>
                  <a:cubicBezTo>
                    <a:pt x="6890" y="281"/>
                    <a:pt x="6855" y="234"/>
                    <a:pt x="6806" y="204"/>
                  </a:cubicBezTo>
                  <a:cubicBezTo>
                    <a:pt x="6789" y="194"/>
                    <a:pt x="6773" y="189"/>
                    <a:pt x="6757" y="184"/>
                  </a:cubicBezTo>
                  <a:cubicBezTo>
                    <a:pt x="6755" y="80"/>
                    <a:pt x="6671" y="5"/>
                    <a:pt x="6569" y="1"/>
                  </a:cubicBezTo>
                  <a:cubicBezTo>
                    <a:pt x="6560" y="1"/>
                    <a:pt x="6551" y="1"/>
                    <a:pt x="6542" y="1"/>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13" name="Google Shape;5069;p61">
              <a:extLst>
                <a:ext uri="{FF2B5EF4-FFF2-40B4-BE49-F238E27FC236}">
                  <a16:creationId xmlns:a16="http://schemas.microsoft.com/office/drawing/2014/main" id="{D1235D65-8C24-4B2A-8C57-B3A86303D1FC}"/>
                </a:ext>
              </a:extLst>
            </p:cNvPr>
            <p:cNvSpPr/>
            <p:nvPr/>
          </p:nvSpPr>
          <p:spPr>
            <a:xfrm>
              <a:off x="1877675" y="903175"/>
              <a:ext cx="9750" cy="9250"/>
            </a:xfrm>
            <a:custGeom>
              <a:avLst/>
              <a:gdLst/>
              <a:ahLst/>
              <a:cxnLst/>
              <a:rect l="l" t="t" r="r" b="b"/>
              <a:pathLst>
                <a:path w="390" h="370" extrusionOk="0">
                  <a:moveTo>
                    <a:pt x="203" y="1"/>
                  </a:moveTo>
                  <a:cubicBezTo>
                    <a:pt x="108" y="1"/>
                    <a:pt x="22" y="65"/>
                    <a:pt x="11" y="165"/>
                  </a:cubicBezTo>
                  <a:cubicBezTo>
                    <a:pt x="1" y="262"/>
                    <a:pt x="74" y="364"/>
                    <a:pt x="174" y="369"/>
                  </a:cubicBezTo>
                  <a:cubicBezTo>
                    <a:pt x="179" y="370"/>
                    <a:pt x="183" y="370"/>
                    <a:pt x="187" y="370"/>
                  </a:cubicBezTo>
                  <a:cubicBezTo>
                    <a:pt x="283" y="370"/>
                    <a:pt x="368" y="307"/>
                    <a:pt x="379" y="206"/>
                  </a:cubicBezTo>
                  <a:cubicBezTo>
                    <a:pt x="389" y="110"/>
                    <a:pt x="316" y="7"/>
                    <a:pt x="216" y="1"/>
                  </a:cubicBezTo>
                  <a:cubicBezTo>
                    <a:pt x="212" y="1"/>
                    <a:pt x="207" y="1"/>
                    <a:pt x="203" y="1"/>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14" name="Google Shape;5070;p61">
              <a:extLst>
                <a:ext uri="{FF2B5EF4-FFF2-40B4-BE49-F238E27FC236}">
                  <a16:creationId xmlns:a16="http://schemas.microsoft.com/office/drawing/2014/main" id="{9939D994-C860-4E9B-B25A-30E4FF4392FC}"/>
                </a:ext>
              </a:extLst>
            </p:cNvPr>
            <p:cNvSpPr/>
            <p:nvPr/>
          </p:nvSpPr>
          <p:spPr>
            <a:xfrm>
              <a:off x="1891625" y="903525"/>
              <a:ext cx="9750" cy="9250"/>
            </a:xfrm>
            <a:custGeom>
              <a:avLst/>
              <a:gdLst/>
              <a:ahLst/>
              <a:cxnLst/>
              <a:rect l="l" t="t" r="r" b="b"/>
              <a:pathLst>
                <a:path w="390" h="370" extrusionOk="0">
                  <a:moveTo>
                    <a:pt x="203" y="1"/>
                  </a:moveTo>
                  <a:cubicBezTo>
                    <a:pt x="108" y="1"/>
                    <a:pt x="22" y="65"/>
                    <a:pt x="11" y="164"/>
                  </a:cubicBezTo>
                  <a:cubicBezTo>
                    <a:pt x="1" y="260"/>
                    <a:pt x="74" y="363"/>
                    <a:pt x="174" y="369"/>
                  </a:cubicBezTo>
                  <a:cubicBezTo>
                    <a:pt x="179" y="369"/>
                    <a:pt x="183" y="369"/>
                    <a:pt x="187" y="369"/>
                  </a:cubicBezTo>
                  <a:cubicBezTo>
                    <a:pt x="283" y="369"/>
                    <a:pt x="368" y="305"/>
                    <a:pt x="379" y="206"/>
                  </a:cubicBezTo>
                  <a:cubicBezTo>
                    <a:pt x="389" y="108"/>
                    <a:pt x="317" y="7"/>
                    <a:pt x="216" y="1"/>
                  </a:cubicBezTo>
                  <a:cubicBezTo>
                    <a:pt x="212" y="1"/>
                    <a:pt x="207" y="1"/>
                    <a:pt x="203" y="1"/>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15" name="Google Shape;5071;p61">
              <a:extLst>
                <a:ext uri="{FF2B5EF4-FFF2-40B4-BE49-F238E27FC236}">
                  <a16:creationId xmlns:a16="http://schemas.microsoft.com/office/drawing/2014/main" id="{03F4E406-1428-4C10-9B4F-6B4CC69466E7}"/>
                </a:ext>
              </a:extLst>
            </p:cNvPr>
            <p:cNvSpPr/>
            <p:nvPr/>
          </p:nvSpPr>
          <p:spPr>
            <a:xfrm>
              <a:off x="1768913" y="866050"/>
              <a:ext cx="181200" cy="79400"/>
            </a:xfrm>
            <a:custGeom>
              <a:avLst/>
              <a:gdLst/>
              <a:ahLst/>
              <a:cxnLst/>
              <a:rect l="l" t="t" r="r" b="b"/>
              <a:pathLst>
                <a:path w="7248" h="3176" extrusionOk="0">
                  <a:moveTo>
                    <a:pt x="4471" y="383"/>
                  </a:moveTo>
                  <a:cubicBezTo>
                    <a:pt x="4471" y="383"/>
                    <a:pt x="4471" y="383"/>
                    <a:pt x="4470" y="383"/>
                  </a:cubicBezTo>
                  <a:cubicBezTo>
                    <a:pt x="4471" y="383"/>
                    <a:pt x="4471" y="383"/>
                    <a:pt x="4471" y="383"/>
                  </a:cubicBezTo>
                  <a:close/>
                  <a:moveTo>
                    <a:pt x="5818" y="760"/>
                  </a:moveTo>
                  <a:lnTo>
                    <a:pt x="5818" y="760"/>
                  </a:lnTo>
                  <a:cubicBezTo>
                    <a:pt x="5818" y="761"/>
                    <a:pt x="5819" y="761"/>
                    <a:pt x="5820" y="761"/>
                  </a:cubicBezTo>
                  <a:cubicBezTo>
                    <a:pt x="5820" y="760"/>
                    <a:pt x="5819" y="760"/>
                    <a:pt x="5818" y="760"/>
                  </a:cubicBezTo>
                  <a:close/>
                  <a:moveTo>
                    <a:pt x="4660" y="370"/>
                  </a:moveTo>
                  <a:cubicBezTo>
                    <a:pt x="4728" y="374"/>
                    <a:pt x="4793" y="378"/>
                    <a:pt x="4859" y="385"/>
                  </a:cubicBezTo>
                  <a:cubicBezTo>
                    <a:pt x="5000" y="406"/>
                    <a:pt x="5136" y="431"/>
                    <a:pt x="5273" y="464"/>
                  </a:cubicBezTo>
                  <a:cubicBezTo>
                    <a:pt x="5329" y="481"/>
                    <a:pt x="5385" y="499"/>
                    <a:pt x="5440" y="520"/>
                  </a:cubicBezTo>
                  <a:cubicBezTo>
                    <a:pt x="5465" y="531"/>
                    <a:pt x="5489" y="543"/>
                    <a:pt x="5512" y="554"/>
                  </a:cubicBezTo>
                  <a:cubicBezTo>
                    <a:pt x="5616" y="616"/>
                    <a:pt x="5715" y="686"/>
                    <a:pt x="5812" y="755"/>
                  </a:cubicBezTo>
                  <a:cubicBezTo>
                    <a:pt x="5814" y="758"/>
                    <a:pt x="5815" y="758"/>
                    <a:pt x="5816" y="759"/>
                  </a:cubicBezTo>
                  <a:cubicBezTo>
                    <a:pt x="5817" y="759"/>
                    <a:pt x="5817" y="760"/>
                    <a:pt x="5818" y="760"/>
                  </a:cubicBezTo>
                  <a:lnTo>
                    <a:pt x="5818" y="760"/>
                  </a:lnTo>
                  <a:cubicBezTo>
                    <a:pt x="5817" y="759"/>
                    <a:pt x="5817" y="759"/>
                    <a:pt x="5817" y="759"/>
                  </a:cubicBezTo>
                  <a:lnTo>
                    <a:pt x="5817" y="759"/>
                  </a:lnTo>
                  <a:cubicBezTo>
                    <a:pt x="5859" y="792"/>
                    <a:pt x="5899" y="825"/>
                    <a:pt x="5939" y="860"/>
                  </a:cubicBezTo>
                  <a:cubicBezTo>
                    <a:pt x="5940" y="862"/>
                    <a:pt x="5941" y="862"/>
                    <a:pt x="5943" y="864"/>
                  </a:cubicBezTo>
                  <a:cubicBezTo>
                    <a:pt x="5943" y="864"/>
                    <a:pt x="5944" y="865"/>
                    <a:pt x="5944" y="866"/>
                  </a:cubicBezTo>
                  <a:cubicBezTo>
                    <a:pt x="5951" y="873"/>
                    <a:pt x="5958" y="881"/>
                    <a:pt x="5965" y="886"/>
                  </a:cubicBezTo>
                  <a:cubicBezTo>
                    <a:pt x="5968" y="889"/>
                    <a:pt x="5972" y="893"/>
                    <a:pt x="5974" y="895"/>
                  </a:cubicBezTo>
                  <a:cubicBezTo>
                    <a:pt x="5976" y="897"/>
                    <a:pt x="5979" y="900"/>
                    <a:pt x="5981" y="902"/>
                  </a:cubicBezTo>
                  <a:cubicBezTo>
                    <a:pt x="5989" y="910"/>
                    <a:pt x="5998" y="919"/>
                    <a:pt x="6006" y="928"/>
                  </a:cubicBezTo>
                  <a:cubicBezTo>
                    <a:pt x="6000" y="922"/>
                    <a:pt x="5995" y="916"/>
                    <a:pt x="5989" y="911"/>
                  </a:cubicBezTo>
                  <a:lnTo>
                    <a:pt x="5989" y="911"/>
                  </a:lnTo>
                  <a:cubicBezTo>
                    <a:pt x="6069" y="992"/>
                    <a:pt x="6149" y="1073"/>
                    <a:pt x="6231" y="1153"/>
                  </a:cubicBezTo>
                  <a:cubicBezTo>
                    <a:pt x="6260" y="1183"/>
                    <a:pt x="6287" y="1213"/>
                    <a:pt x="6314" y="1246"/>
                  </a:cubicBezTo>
                  <a:cubicBezTo>
                    <a:pt x="6332" y="1271"/>
                    <a:pt x="6349" y="1297"/>
                    <a:pt x="6366" y="1325"/>
                  </a:cubicBezTo>
                  <a:cubicBezTo>
                    <a:pt x="6401" y="1387"/>
                    <a:pt x="6435" y="1448"/>
                    <a:pt x="6471" y="1509"/>
                  </a:cubicBezTo>
                  <a:cubicBezTo>
                    <a:pt x="6510" y="1574"/>
                    <a:pt x="6550" y="1637"/>
                    <a:pt x="6589" y="1700"/>
                  </a:cubicBezTo>
                  <a:cubicBezTo>
                    <a:pt x="6638" y="1793"/>
                    <a:pt x="6683" y="1889"/>
                    <a:pt x="6723" y="1987"/>
                  </a:cubicBezTo>
                  <a:cubicBezTo>
                    <a:pt x="6733" y="2011"/>
                    <a:pt x="6741" y="2035"/>
                    <a:pt x="6749" y="2060"/>
                  </a:cubicBezTo>
                  <a:cubicBezTo>
                    <a:pt x="6758" y="2099"/>
                    <a:pt x="6765" y="2139"/>
                    <a:pt x="6771" y="2180"/>
                  </a:cubicBezTo>
                  <a:lnTo>
                    <a:pt x="6770" y="2179"/>
                  </a:lnTo>
                  <a:lnTo>
                    <a:pt x="6770" y="2179"/>
                  </a:lnTo>
                  <a:cubicBezTo>
                    <a:pt x="6788" y="2323"/>
                    <a:pt x="6794" y="2470"/>
                    <a:pt x="6810" y="2614"/>
                  </a:cubicBezTo>
                  <a:cubicBezTo>
                    <a:pt x="6812" y="2637"/>
                    <a:pt x="6817" y="2658"/>
                    <a:pt x="6820" y="2680"/>
                  </a:cubicBezTo>
                  <a:cubicBezTo>
                    <a:pt x="6736" y="2687"/>
                    <a:pt x="6651" y="2694"/>
                    <a:pt x="6565" y="2701"/>
                  </a:cubicBezTo>
                  <a:cubicBezTo>
                    <a:pt x="6487" y="2706"/>
                    <a:pt x="6409" y="2707"/>
                    <a:pt x="6331" y="2717"/>
                  </a:cubicBezTo>
                  <a:cubicBezTo>
                    <a:pt x="6300" y="2720"/>
                    <a:pt x="6273" y="2731"/>
                    <a:pt x="6247" y="2747"/>
                  </a:cubicBezTo>
                  <a:cubicBezTo>
                    <a:pt x="6210" y="2751"/>
                    <a:pt x="6172" y="2754"/>
                    <a:pt x="6134" y="2758"/>
                  </a:cubicBezTo>
                  <a:cubicBezTo>
                    <a:pt x="5980" y="2769"/>
                    <a:pt x="5825" y="2782"/>
                    <a:pt x="5670" y="2786"/>
                  </a:cubicBezTo>
                  <a:cubicBezTo>
                    <a:pt x="5601" y="2786"/>
                    <a:pt x="5533" y="2786"/>
                    <a:pt x="5464" y="2785"/>
                  </a:cubicBezTo>
                  <a:cubicBezTo>
                    <a:pt x="5278" y="2782"/>
                    <a:pt x="5091" y="2771"/>
                    <a:pt x="4905" y="2769"/>
                  </a:cubicBezTo>
                  <a:cubicBezTo>
                    <a:pt x="4895" y="2769"/>
                    <a:pt x="4886" y="2769"/>
                    <a:pt x="4876" y="2769"/>
                  </a:cubicBezTo>
                  <a:cubicBezTo>
                    <a:pt x="4684" y="2769"/>
                    <a:pt x="4492" y="2780"/>
                    <a:pt x="4298" y="2785"/>
                  </a:cubicBezTo>
                  <a:cubicBezTo>
                    <a:pt x="4088" y="2792"/>
                    <a:pt x="3878" y="2792"/>
                    <a:pt x="3669" y="2795"/>
                  </a:cubicBezTo>
                  <a:cubicBezTo>
                    <a:pt x="3477" y="2799"/>
                    <a:pt x="3283" y="2805"/>
                    <a:pt x="3091" y="2806"/>
                  </a:cubicBezTo>
                  <a:cubicBezTo>
                    <a:pt x="2907" y="2805"/>
                    <a:pt x="2723" y="2803"/>
                    <a:pt x="2539" y="2798"/>
                  </a:cubicBezTo>
                  <a:cubicBezTo>
                    <a:pt x="2125" y="2785"/>
                    <a:pt x="1711" y="2758"/>
                    <a:pt x="1297" y="2747"/>
                  </a:cubicBezTo>
                  <a:cubicBezTo>
                    <a:pt x="1113" y="2742"/>
                    <a:pt x="928" y="2742"/>
                    <a:pt x="743" y="2731"/>
                  </a:cubicBezTo>
                  <a:cubicBezTo>
                    <a:pt x="651" y="2726"/>
                    <a:pt x="559" y="2721"/>
                    <a:pt x="466" y="2717"/>
                  </a:cubicBezTo>
                  <a:cubicBezTo>
                    <a:pt x="482" y="2666"/>
                    <a:pt x="498" y="2616"/>
                    <a:pt x="516" y="2566"/>
                  </a:cubicBezTo>
                  <a:cubicBezTo>
                    <a:pt x="586" y="2400"/>
                    <a:pt x="660" y="2236"/>
                    <a:pt x="748" y="2078"/>
                  </a:cubicBezTo>
                  <a:cubicBezTo>
                    <a:pt x="774" y="2038"/>
                    <a:pt x="799" y="1998"/>
                    <a:pt x="826" y="1960"/>
                  </a:cubicBezTo>
                  <a:cubicBezTo>
                    <a:pt x="857" y="1920"/>
                    <a:pt x="890" y="1882"/>
                    <a:pt x="924" y="1845"/>
                  </a:cubicBezTo>
                  <a:cubicBezTo>
                    <a:pt x="965" y="1806"/>
                    <a:pt x="1007" y="1769"/>
                    <a:pt x="1050" y="1733"/>
                  </a:cubicBezTo>
                  <a:cubicBezTo>
                    <a:pt x="1106" y="1694"/>
                    <a:pt x="1161" y="1658"/>
                    <a:pt x="1218" y="1621"/>
                  </a:cubicBezTo>
                  <a:cubicBezTo>
                    <a:pt x="1271" y="1595"/>
                    <a:pt x="1321" y="1570"/>
                    <a:pt x="1374" y="1546"/>
                  </a:cubicBezTo>
                  <a:cubicBezTo>
                    <a:pt x="1416" y="1531"/>
                    <a:pt x="1458" y="1516"/>
                    <a:pt x="1502" y="1504"/>
                  </a:cubicBezTo>
                  <a:cubicBezTo>
                    <a:pt x="1533" y="1496"/>
                    <a:pt x="1564" y="1491"/>
                    <a:pt x="1596" y="1485"/>
                  </a:cubicBezTo>
                  <a:cubicBezTo>
                    <a:pt x="1629" y="1482"/>
                    <a:pt x="1662" y="1479"/>
                    <a:pt x="1695" y="1477"/>
                  </a:cubicBezTo>
                  <a:cubicBezTo>
                    <a:pt x="1754" y="1479"/>
                    <a:pt x="1811" y="1484"/>
                    <a:pt x="1868" y="1490"/>
                  </a:cubicBezTo>
                  <a:cubicBezTo>
                    <a:pt x="1960" y="1501"/>
                    <a:pt x="2052" y="1516"/>
                    <a:pt x="2142" y="1536"/>
                  </a:cubicBezTo>
                  <a:cubicBezTo>
                    <a:pt x="2178" y="1547"/>
                    <a:pt x="2212" y="1559"/>
                    <a:pt x="2247" y="1573"/>
                  </a:cubicBezTo>
                  <a:cubicBezTo>
                    <a:pt x="2252" y="1575"/>
                    <a:pt x="2257" y="1577"/>
                    <a:pt x="2262" y="1580"/>
                  </a:cubicBezTo>
                  <a:cubicBezTo>
                    <a:pt x="2269" y="1581"/>
                    <a:pt x="2277" y="1582"/>
                    <a:pt x="2285" y="1585"/>
                  </a:cubicBezTo>
                  <a:cubicBezTo>
                    <a:pt x="2318" y="1598"/>
                    <a:pt x="2352" y="1615"/>
                    <a:pt x="2382" y="1633"/>
                  </a:cubicBezTo>
                  <a:cubicBezTo>
                    <a:pt x="2395" y="1638"/>
                    <a:pt x="2408" y="1645"/>
                    <a:pt x="2420" y="1651"/>
                  </a:cubicBezTo>
                  <a:cubicBezTo>
                    <a:pt x="2420" y="1652"/>
                    <a:pt x="2420" y="1652"/>
                    <a:pt x="2420" y="1652"/>
                  </a:cubicBezTo>
                  <a:cubicBezTo>
                    <a:pt x="2427" y="1657"/>
                    <a:pt x="2434" y="1660"/>
                    <a:pt x="2441" y="1663"/>
                  </a:cubicBezTo>
                  <a:cubicBezTo>
                    <a:pt x="2467" y="1677"/>
                    <a:pt x="2492" y="1691"/>
                    <a:pt x="2518" y="1706"/>
                  </a:cubicBezTo>
                  <a:cubicBezTo>
                    <a:pt x="2540" y="1715"/>
                    <a:pt x="2561" y="1726"/>
                    <a:pt x="2581" y="1737"/>
                  </a:cubicBezTo>
                  <a:cubicBezTo>
                    <a:pt x="2595" y="1742"/>
                    <a:pt x="2608" y="1748"/>
                    <a:pt x="2620" y="1755"/>
                  </a:cubicBezTo>
                  <a:cubicBezTo>
                    <a:pt x="2656" y="1774"/>
                    <a:pt x="2691" y="1795"/>
                    <a:pt x="2728" y="1814"/>
                  </a:cubicBezTo>
                  <a:cubicBezTo>
                    <a:pt x="2736" y="1797"/>
                    <a:pt x="2744" y="1780"/>
                    <a:pt x="2752" y="1763"/>
                  </a:cubicBezTo>
                  <a:cubicBezTo>
                    <a:pt x="2781" y="1697"/>
                    <a:pt x="2817" y="1633"/>
                    <a:pt x="2856" y="1572"/>
                  </a:cubicBezTo>
                  <a:cubicBezTo>
                    <a:pt x="2859" y="1566"/>
                    <a:pt x="2863" y="1562"/>
                    <a:pt x="2866" y="1556"/>
                  </a:cubicBezTo>
                  <a:cubicBezTo>
                    <a:pt x="2884" y="1527"/>
                    <a:pt x="2905" y="1500"/>
                    <a:pt x="2926" y="1471"/>
                  </a:cubicBezTo>
                  <a:cubicBezTo>
                    <a:pt x="2990" y="1366"/>
                    <a:pt x="3056" y="1264"/>
                    <a:pt x="3130" y="1165"/>
                  </a:cubicBezTo>
                  <a:cubicBezTo>
                    <a:pt x="3207" y="1067"/>
                    <a:pt x="3283" y="966"/>
                    <a:pt x="3368" y="874"/>
                  </a:cubicBezTo>
                  <a:cubicBezTo>
                    <a:pt x="3399" y="845"/>
                    <a:pt x="3430" y="817"/>
                    <a:pt x="3463" y="792"/>
                  </a:cubicBezTo>
                  <a:cubicBezTo>
                    <a:pt x="3541" y="734"/>
                    <a:pt x="3624" y="685"/>
                    <a:pt x="3709" y="637"/>
                  </a:cubicBezTo>
                  <a:cubicBezTo>
                    <a:pt x="3799" y="587"/>
                    <a:pt x="3890" y="543"/>
                    <a:pt x="3983" y="503"/>
                  </a:cubicBezTo>
                  <a:cubicBezTo>
                    <a:pt x="4038" y="482"/>
                    <a:pt x="4094" y="463"/>
                    <a:pt x="4151" y="444"/>
                  </a:cubicBezTo>
                  <a:cubicBezTo>
                    <a:pt x="4204" y="431"/>
                    <a:pt x="4257" y="418"/>
                    <a:pt x="4310" y="407"/>
                  </a:cubicBezTo>
                  <a:cubicBezTo>
                    <a:pt x="4364" y="395"/>
                    <a:pt x="4418" y="388"/>
                    <a:pt x="4473" y="380"/>
                  </a:cubicBezTo>
                  <a:lnTo>
                    <a:pt x="4473" y="380"/>
                  </a:lnTo>
                  <a:cubicBezTo>
                    <a:pt x="4472" y="381"/>
                    <a:pt x="4472" y="382"/>
                    <a:pt x="4471" y="383"/>
                  </a:cubicBezTo>
                  <a:lnTo>
                    <a:pt x="4471" y="383"/>
                  </a:lnTo>
                  <a:cubicBezTo>
                    <a:pt x="4535" y="376"/>
                    <a:pt x="4597" y="372"/>
                    <a:pt x="4660" y="370"/>
                  </a:cubicBezTo>
                  <a:close/>
                  <a:moveTo>
                    <a:pt x="4649" y="1"/>
                  </a:moveTo>
                  <a:cubicBezTo>
                    <a:pt x="4570" y="1"/>
                    <a:pt x="4491" y="5"/>
                    <a:pt x="4413" y="17"/>
                  </a:cubicBezTo>
                  <a:cubicBezTo>
                    <a:pt x="4214" y="44"/>
                    <a:pt x="4015" y="85"/>
                    <a:pt x="3829" y="165"/>
                  </a:cubicBezTo>
                  <a:cubicBezTo>
                    <a:pt x="3647" y="244"/>
                    <a:pt x="3474" y="340"/>
                    <a:pt x="3307" y="447"/>
                  </a:cubicBezTo>
                  <a:cubicBezTo>
                    <a:pt x="3166" y="538"/>
                    <a:pt x="3056" y="664"/>
                    <a:pt x="2951" y="796"/>
                  </a:cubicBezTo>
                  <a:cubicBezTo>
                    <a:pt x="2883" y="880"/>
                    <a:pt x="2817" y="966"/>
                    <a:pt x="2753" y="1053"/>
                  </a:cubicBezTo>
                  <a:cubicBezTo>
                    <a:pt x="2697" y="1128"/>
                    <a:pt x="2648" y="1211"/>
                    <a:pt x="2601" y="1292"/>
                  </a:cubicBezTo>
                  <a:cubicBezTo>
                    <a:pt x="2595" y="1301"/>
                    <a:pt x="2589" y="1311"/>
                    <a:pt x="2584" y="1320"/>
                  </a:cubicBezTo>
                  <a:cubicBezTo>
                    <a:pt x="2555" y="1305"/>
                    <a:pt x="2526" y="1291"/>
                    <a:pt x="2497" y="1278"/>
                  </a:cubicBezTo>
                  <a:cubicBezTo>
                    <a:pt x="2419" y="1243"/>
                    <a:pt x="2340" y="1211"/>
                    <a:pt x="2260" y="1185"/>
                  </a:cubicBezTo>
                  <a:cubicBezTo>
                    <a:pt x="2181" y="1160"/>
                    <a:pt x="2098" y="1149"/>
                    <a:pt x="2015" y="1135"/>
                  </a:cubicBezTo>
                  <a:cubicBezTo>
                    <a:pt x="1942" y="1124"/>
                    <a:pt x="1867" y="1115"/>
                    <a:pt x="1792" y="1111"/>
                  </a:cubicBezTo>
                  <a:cubicBezTo>
                    <a:pt x="1765" y="1110"/>
                    <a:pt x="1738" y="1109"/>
                    <a:pt x="1711" y="1109"/>
                  </a:cubicBezTo>
                  <a:cubicBezTo>
                    <a:pt x="1584" y="1109"/>
                    <a:pt x="1456" y="1124"/>
                    <a:pt x="1335" y="1167"/>
                  </a:cubicBezTo>
                  <a:cubicBezTo>
                    <a:pt x="1261" y="1193"/>
                    <a:pt x="1186" y="1221"/>
                    <a:pt x="1117" y="1257"/>
                  </a:cubicBezTo>
                  <a:cubicBezTo>
                    <a:pt x="1022" y="1307"/>
                    <a:pt x="935" y="1362"/>
                    <a:pt x="848" y="1423"/>
                  </a:cubicBezTo>
                  <a:cubicBezTo>
                    <a:pt x="684" y="1539"/>
                    <a:pt x="554" y="1693"/>
                    <a:pt x="448" y="1861"/>
                  </a:cubicBezTo>
                  <a:cubicBezTo>
                    <a:pt x="342" y="2028"/>
                    <a:pt x="264" y="2215"/>
                    <a:pt x="187" y="2396"/>
                  </a:cubicBezTo>
                  <a:cubicBezTo>
                    <a:pt x="152" y="2480"/>
                    <a:pt x="124" y="2564"/>
                    <a:pt x="100" y="2651"/>
                  </a:cubicBezTo>
                  <a:cubicBezTo>
                    <a:pt x="89" y="2703"/>
                    <a:pt x="78" y="2753"/>
                    <a:pt x="67" y="2805"/>
                  </a:cubicBezTo>
                  <a:cubicBezTo>
                    <a:pt x="63" y="2821"/>
                    <a:pt x="60" y="2835"/>
                    <a:pt x="57" y="2850"/>
                  </a:cubicBezTo>
                  <a:cubicBezTo>
                    <a:pt x="49" y="2882"/>
                    <a:pt x="42" y="2913"/>
                    <a:pt x="34" y="2945"/>
                  </a:cubicBezTo>
                  <a:cubicBezTo>
                    <a:pt x="27" y="2973"/>
                    <a:pt x="20" y="2999"/>
                    <a:pt x="13" y="3028"/>
                  </a:cubicBezTo>
                  <a:cubicBezTo>
                    <a:pt x="9" y="3041"/>
                    <a:pt x="5" y="3056"/>
                    <a:pt x="1" y="3071"/>
                  </a:cubicBezTo>
                  <a:lnTo>
                    <a:pt x="36" y="3071"/>
                  </a:lnTo>
                  <a:lnTo>
                    <a:pt x="143" y="3073"/>
                  </a:lnTo>
                  <a:lnTo>
                    <a:pt x="272" y="3073"/>
                  </a:lnTo>
                  <a:cubicBezTo>
                    <a:pt x="312" y="3073"/>
                    <a:pt x="352" y="3073"/>
                    <a:pt x="392" y="3072"/>
                  </a:cubicBezTo>
                  <a:cubicBezTo>
                    <a:pt x="414"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9"/>
                    <a:pt x="517" y="3089"/>
                  </a:cubicBezTo>
                  <a:cubicBezTo>
                    <a:pt x="588" y="3093"/>
                    <a:pt x="659" y="3098"/>
                    <a:pt x="730" y="3101"/>
                  </a:cubicBezTo>
                  <a:cubicBezTo>
                    <a:pt x="910" y="3106"/>
                    <a:pt x="1090" y="3111"/>
                    <a:pt x="1270" y="3116"/>
                  </a:cubicBezTo>
                  <a:cubicBezTo>
                    <a:pt x="1641" y="3126"/>
                    <a:pt x="2012" y="3151"/>
                    <a:pt x="2384" y="3163"/>
                  </a:cubicBezTo>
                  <a:cubicBezTo>
                    <a:pt x="2594" y="3169"/>
                    <a:pt x="2804" y="3174"/>
                    <a:pt x="3016" y="3175"/>
                  </a:cubicBezTo>
                  <a:cubicBezTo>
                    <a:pt x="3034" y="3175"/>
                    <a:pt x="3051" y="3175"/>
                    <a:pt x="3069" y="3175"/>
                  </a:cubicBezTo>
                  <a:cubicBezTo>
                    <a:pt x="3253" y="3175"/>
                    <a:pt x="3437" y="3170"/>
                    <a:pt x="3622" y="3166"/>
                  </a:cubicBezTo>
                  <a:cubicBezTo>
                    <a:pt x="3821" y="3163"/>
                    <a:pt x="4020" y="3163"/>
                    <a:pt x="4219" y="3158"/>
                  </a:cubicBezTo>
                  <a:cubicBezTo>
                    <a:pt x="4418" y="3151"/>
                    <a:pt x="4616" y="3142"/>
                    <a:pt x="4813" y="3138"/>
                  </a:cubicBezTo>
                  <a:cubicBezTo>
                    <a:pt x="5075" y="3140"/>
                    <a:pt x="5337" y="3157"/>
                    <a:pt x="5599" y="3157"/>
                  </a:cubicBezTo>
                  <a:cubicBezTo>
                    <a:pt x="5640" y="3157"/>
                    <a:pt x="5680" y="3157"/>
                    <a:pt x="5721" y="3156"/>
                  </a:cubicBezTo>
                  <a:cubicBezTo>
                    <a:pt x="5953" y="3149"/>
                    <a:pt x="6183" y="3124"/>
                    <a:pt x="6414" y="3102"/>
                  </a:cubicBezTo>
                  <a:cubicBezTo>
                    <a:pt x="6419" y="3105"/>
                    <a:pt x="6423" y="3111"/>
                    <a:pt x="6428" y="3114"/>
                  </a:cubicBezTo>
                  <a:cubicBezTo>
                    <a:pt x="6463" y="3112"/>
                    <a:pt x="6498" y="3110"/>
                    <a:pt x="6532" y="3108"/>
                  </a:cubicBezTo>
                  <a:cubicBezTo>
                    <a:pt x="6633" y="3101"/>
                    <a:pt x="6732" y="3096"/>
                    <a:pt x="6832" y="3092"/>
                  </a:cubicBezTo>
                  <a:cubicBezTo>
                    <a:pt x="6971" y="3085"/>
                    <a:pt x="7110" y="3078"/>
                    <a:pt x="7248" y="3074"/>
                  </a:cubicBezTo>
                  <a:cubicBezTo>
                    <a:pt x="7244" y="3044"/>
                    <a:pt x="7242" y="3013"/>
                    <a:pt x="7239" y="2982"/>
                  </a:cubicBezTo>
                  <a:cubicBezTo>
                    <a:pt x="7239" y="2981"/>
                    <a:pt x="7239" y="2980"/>
                    <a:pt x="7239" y="2977"/>
                  </a:cubicBezTo>
                  <a:cubicBezTo>
                    <a:pt x="7231" y="2941"/>
                    <a:pt x="7225" y="2904"/>
                    <a:pt x="7218" y="2867"/>
                  </a:cubicBezTo>
                  <a:cubicBezTo>
                    <a:pt x="7214" y="2840"/>
                    <a:pt x="7210" y="2813"/>
                    <a:pt x="7206" y="2784"/>
                  </a:cubicBezTo>
                  <a:cubicBezTo>
                    <a:pt x="7195" y="2723"/>
                    <a:pt x="7185" y="2663"/>
                    <a:pt x="7177" y="2603"/>
                  </a:cubicBezTo>
                  <a:cubicBezTo>
                    <a:pt x="7164" y="2508"/>
                    <a:pt x="7153" y="2412"/>
                    <a:pt x="7151" y="2316"/>
                  </a:cubicBezTo>
                  <a:cubicBezTo>
                    <a:pt x="7151" y="2307"/>
                    <a:pt x="7152" y="2298"/>
                    <a:pt x="7155" y="2288"/>
                  </a:cubicBezTo>
                  <a:cubicBezTo>
                    <a:pt x="7143" y="2141"/>
                    <a:pt x="7123" y="1996"/>
                    <a:pt x="7071" y="1858"/>
                  </a:cubicBezTo>
                  <a:cubicBezTo>
                    <a:pt x="7031" y="1754"/>
                    <a:pt x="6984" y="1650"/>
                    <a:pt x="6931" y="1554"/>
                  </a:cubicBezTo>
                  <a:cubicBezTo>
                    <a:pt x="6881" y="1464"/>
                    <a:pt x="6825" y="1380"/>
                    <a:pt x="6772" y="1293"/>
                  </a:cubicBezTo>
                  <a:cubicBezTo>
                    <a:pt x="6713" y="1187"/>
                    <a:pt x="6658" y="1077"/>
                    <a:pt x="6579" y="984"/>
                  </a:cubicBezTo>
                  <a:cubicBezTo>
                    <a:pt x="6506" y="897"/>
                    <a:pt x="6421" y="821"/>
                    <a:pt x="6339" y="741"/>
                  </a:cubicBezTo>
                  <a:cubicBezTo>
                    <a:pt x="6309" y="710"/>
                    <a:pt x="6278" y="671"/>
                    <a:pt x="6242" y="641"/>
                  </a:cubicBezTo>
                  <a:cubicBezTo>
                    <a:pt x="6240" y="640"/>
                    <a:pt x="6238" y="638"/>
                    <a:pt x="6237" y="635"/>
                  </a:cubicBezTo>
                  <a:cubicBezTo>
                    <a:pt x="6235" y="633"/>
                    <a:pt x="6232" y="632"/>
                    <a:pt x="6230" y="630"/>
                  </a:cubicBezTo>
                  <a:cubicBezTo>
                    <a:pt x="6229" y="627"/>
                    <a:pt x="6227" y="625"/>
                    <a:pt x="6226" y="624"/>
                  </a:cubicBezTo>
                  <a:cubicBezTo>
                    <a:pt x="6214" y="609"/>
                    <a:pt x="6200" y="598"/>
                    <a:pt x="6187" y="585"/>
                  </a:cubicBezTo>
                  <a:cubicBezTo>
                    <a:pt x="6108" y="517"/>
                    <a:pt x="6026" y="454"/>
                    <a:pt x="5941" y="393"/>
                  </a:cubicBezTo>
                  <a:cubicBezTo>
                    <a:pt x="5839" y="319"/>
                    <a:pt x="5731" y="242"/>
                    <a:pt x="5615" y="193"/>
                  </a:cubicBezTo>
                  <a:cubicBezTo>
                    <a:pt x="5430" y="112"/>
                    <a:pt x="5226" y="63"/>
                    <a:pt x="5026" y="35"/>
                  </a:cubicBezTo>
                  <a:cubicBezTo>
                    <a:pt x="4924" y="20"/>
                    <a:pt x="4823" y="5"/>
                    <a:pt x="4720" y="2"/>
                  </a:cubicBezTo>
                  <a:cubicBezTo>
                    <a:pt x="4696" y="1"/>
                    <a:pt x="4672" y="1"/>
                    <a:pt x="4649" y="1"/>
                  </a:cubicBezTo>
                  <a:close/>
                </a:path>
              </a:pathLst>
            </a:custGeom>
            <a:solidFill>
              <a:srgbClr val="191919"/>
            </a:solidFill>
            <a:ln>
              <a:noFill/>
            </a:ln>
          </p:spPr>
          <p:txBody>
            <a:bodyPr spcFirstLastPara="1" wrap="square" lIns="121900" tIns="121900" rIns="121900" bIns="121900" anchor="ctr" anchorCtr="0">
              <a:noAutofit/>
            </a:bodyPr>
            <a:lstStyle/>
            <a:p>
              <a:endParaRPr sz="2400"/>
            </a:p>
          </p:txBody>
        </p:sp>
      </p:grpSp>
      <p:grpSp>
        <p:nvGrpSpPr>
          <p:cNvPr id="16" name="Google Shape;1194;p37">
            <a:extLst>
              <a:ext uri="{FF2B5EF4-FFF2-40B4-BE49-F238E27FC236}">
                <a16:creationId xmlns:a16="http://schemas.microsoft.com/office/drawing/2014/main" id="{AD3446A1-CBBF-4A2B-97A1-3271745FF6EC}"/>
              </a:ext>
            </a:extLst>
          </p:cNvPr>
          <p:cNvGrpSpPr/>
          <p:nvPr/>
        </p:nvGrpSpPr>
        <p:grpSpPr>
          <a:xfrm flipH="1">
            <a:off x="10861979" y="214313"/>
            <a:ext cx="883925" cy="304796"/>
            <a:chOff x="1579263" y="684775"/>
            <a:chExt cx="290650" cy="101925"/>
          </a:xfrm>
        </p:grpSpPr>
        <p:sp>
          <p:nvSpPr>
            <p:cNvPr id="17" name="Google Shape;1195;p37">
              <a:extLst>
                <a:ext uri="{FF2B5EF4-FFF2-40B4-BE49-F238E27FC236}">
                  <a16:creationId xmlns:a16="http://schemas.microsoft.com/office/drawing/2014/main" id="{BBBF5F08-C18E-45CF-9A67-A2C18BF0896F}"/>
                </a:ext>
              </a:extLst>
            </p:cNvPr>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8" name="Google Shape;1196;p37">
              <a:extLst>
                <a:ext uri="{FF2B5EF4-FFF2-40B4-BE49-F238E27FC236}">
                  <a16:creationId xmlns:a16="http://schemas.microsoft.com/office/drawing/2014/main" id="{3DD60396-242A-4C5A-82C8-4A4356D67703}"/>
                </a:ext>
              </a:extLst>
            </p:cNvPr>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19" name="Google Shape;1197;p37">
              <a:extLst>
                <a:ext uri="{FF2B5EF4-FFF2-40B4-BE49-F238E27FC236}">
                  <a16:creationId xmlns:a16="http://schemas.microsoft.com/office/drawing/2014/main" id="{F6393A2C-6BBA-4C0A-A56A-9E4C511658F3}"/>
                </a:ext>
              </a:extLst>
            </p:cNvPr>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20" name="Google Shape;1198;p37">
              <a:extLst>
                <a:ext uri="{FF2B5EF4-FFF2-40B4-BE49-F238E27FC236}">
                  <a16:creationId xmlns:a16="http://schemas.microsoft.com/office/drawing/2014/main" id="{5EBA2E22-EDC6-4533-9647-1846F2ED8157}"/>
                </a:ext>
              </a:extLst>
            </p:cNvPr>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21" name="Google Shape;1199;p37">
              <a:extLst>
                <a:ext uri="{FF2B5EF4-FFF2-40B4-BE49-F238E27FC236}">
                  <a16:creationId xmlns:a16="http://schemas.microsoft.com/office/drawing/2014/main" id="{954A7AF4-28FC-46E1-9154-7DE43A1E5207}"/>
                </a:ext>
              </a:extLst>
            </p:cNvPr>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22" name="Google Shape;1200;p37">
              <a:extLst>
                <a:ext uri="{FF2B5EF4-FFF2-40B4-BE49-F238E27FC236}">
                  <a16:creationId xmlns:a16="http://schemas.microsoft.com/office/drawing/2014/main" id="{D2478FDF-16C0-414E-9A6E-BC1C28031F1C}"/>
                </a:ext>
              </a:extLst>
            </p:cNvPr>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121900" tIns="121900" rIns="121900" bIns="121900" anchor="ctr" anchorCtr="0">
              <a:noAutofit/>
            </a:bodyPr>
            <a:lstStyle/>
            <a:p>
              <a:endParaRPr sz="2400"/>
            </a:p>
          </p:txBody>
        </p:sp>
        <p:sp>
          <p:nvSpPr>
            <p:cNvPr id="23" name="Google Shape;1201;p37">
              <a:extLst>
                <a:ext uri="{FF2B5EF4-FFF2-40B4-BE49-F238E27FC236}">
                  <a16:creationId xmlns:a16="http://schemas.microsoft.com/office/drawing/2014/main" id="{E900BD53-CEA1-4A49-8EE3-E747F43BFA93}"/>
                </a:ext>
              </a:extLst>
            </p:cNvPr>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121900" tIns="121900" rIns="121900" bIns="121900" anchor="ctr" anchorCtr="0">
              <a:noAutofit/>
            </a:bodyPr>
            <a:lstStyle/>
            <a:p>
              <a:endParaRPr sz="2400"/>
            </a:p>
          </p:txBody>
        </p:sp>
        <p:sp>
          <p:nvSpPr>
            <p:cNvPr id="24" name="Google Shape;1202;p37">
              <a:extLst>
                <a:ext uri="{FF2B5EF4-FFF2-40B4-BE49-F238E27FC236}">
                  <a16:creationId xmlns:a16="http://schemas.microsoft.com/office/drawing/2014/main" id="{4C9FDCE9-CB6C-45A6-8C2D-EE669AA2DEB5}"/>
                </a:ext>
              </a:extLst>
            </p:cNvPr>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121900" tIns="121900" rIns="121900" bIns="121900" anchor="ctr" anchorCtr="0">
              <a:noAutofit/>
            </a:bodyPr>
            <a:lstStyle/>
            <a:p>
              <a:endParaRPr sz="2400"/>
            </a:p>
          </p:txBody>
        </p:sp>
      </p:grpSp>
      <p:sp>
        <p:nvSpPr>
          <p:cNvPr id="25" name="Rectangle 24">
            <a:extLst>
              <a:ext uri="{FF2B5EF4-FFF2-40B4-BE49-F238E27FC236}">
                <a16:creationId xmlns:a16="http://schemas.microsoft.com/office/drawing/2014/main" id="{79F49E82-7FF0-4F5F-9264-F1C1CBDED1F4}"/>
              </a:ext>
            </a:extLst>
          </p:cNvPr>
          <p:cNvSpPr/>
          <p:nvPr/>
        </p:nvSpPr>
        <p:spPr>
          <a:xfrm>
            <a:off x="1738313" y="1974756"/>
            <a:ext cx="8749046" cy="1454244"/>
          </a:xfrm>
          <a:prstGeom prst="rect">
            <a:avLst/>
          </a:prstGeom>
          <a:noFill/>
          <a:ln>
            <a:noFill/>
          </a:ln>
        </p:spPr>
        <p:txBody>
          <a:bodyPr wrap="square" lIns="68580" tIns="34290" rIns="68580" bIns="34290">
            <a:spAutoFit/>
          </a:bodyPr>
          <a:lstStyle/>
          <a:p>
            <a:pPr algn="ctr" defTabSz="685822">
              <a:defRPr/>
            </a:pPr>
            <a:r>
              <a:rPr lang="en-US" sz="4500" b="1">
                <a:ln w="6600">
                  <a:solidFill>
                    <a:srgbClr val="ED7D31"/>
                  </a:solidFill>
                  <a:prstDash val="solid"/>
                </a:ln>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CẢM ƠN CÁC EM ĐÃ CHÚ Ý LẮNG NGHE!</a:t>
            </a:r>
            <a:endParaRPr lang="en-US" sz="4500" b="1" dirty="0">
              <a:ln w="6600">
                <a:solidFill>
                  <a:srgbClr val="ED7D31"/>
                </a:solidFill>
                <a:prstDash val="solid"/>
              </a:ln>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57199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2.77344E-6 -2.08333E-7 L -2.77344E-6 -0.02409 " pathEditMode="relative" rAng="0" ptsTypes="AA">
                                      <p:cBhvr>
                                        <p:cTn id="6" dur="250" accel="50000" decel="50000" autoRev="1" fill="hold">
                                          <p:stCondLst>
                                            <p:cond delay="0"/>
                                          </p:stCondLst>
                                        </p:cTn>
                                        <p:tgtEl>
                                          <p:spTgt spid="25"/>
                                        </p:tgtEl>
                                        <p:attrNameLst>
                                          <p:attrName>ppt_x</p:attrName>
                                          <p:attrName>ppt_y</p:attrName>
                                        </p:attrNameLst>
                                      </p:cBhvr>
                                      <p:rCtr x="0" y="-1215"/>
                                    </p:animMotion>
                                    <p:animRot by="1500000">
                                      <p:cBhvr>
                                        <p:cTn id="7" dur="125" fill="hold">
                                          <p:stCondLst>
                                            <p:cond delay="0"/>
                                          </p:stCondLst>
                                        </p:cTn>
                                        <p:tgtEl>
                                          <p:spTgt spid="25"/>
                                        </p:tgtEl>
                                        <p:attrNameLst>
                                          <p:attrName>r</p:attrName>
                                        </p:attrNameLst>
                                      </p:cBhvr>
                                    </p:animRot>
                                    <p:animRot by="-1500000">
                                      <p:cBhvr>
                                        <p:cTn id="8" dur="125" fill="hold">
                                          <p:stCondLst>
                                            <p:cond delay="125"/>
                                          </p:stCondLst>
                                        </p:cTn>
                                        <p:tgtEl>
                                          <p:spTgt spid="25"/>
                                        </p:tgtEl>
                                        <p:attrNameLst>
                                          <p:attrName>r</p:attrName>
                                        </p:attrNameLst>
                                      </p:cBhvr>
                                    </p:animRot>
                                    <p:animRot by="-1500000">
                                      <p:cBhvr>
                                        <p:cTn id="9" dur="125" fill="hold">
                                          <p:stCondLst>
                                            <p:cond delay="250"/>
                                          </p:stCondLst>
                                        </p:cTn>
                                        <p:tgtEl>
                                          <p:spTgt spid="25"/>
                                        </p:tgtEl>
                                        <p:attrNameLst>
                                          <p:attrName>r</p:attrName>
                                        </p:attrNameLst>
                                      </p:cBhvr>
                                    </p:animRot>
                                    <p:animRot by="1500000">
                                      <p:cBhvr>
                                        <p:cTn id="10" dur="125" fill="hold">
                                          <p:stCondLst>
                                            <p:cond delay="375"/>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28199" y="0"/>
            <a:ext cx="3907264" cy="1119327"/>
          </a:xfrm>
        </p:spPr>
        <p:txBody>
          <a:bodyPr>
            <a:normAutofit/>
          </a:bodyPr>
          <a:lstStyle/>
          <a:p>
            <a:pPr lvl="0" algn="ctr">
              <a:lnSpc>
                <a:spcPct val="100000"/>
              </a:lnSpc>
              <a:spcAft>
                <a:spcPct val="35000"/>
              </a:spcAft>
            </a:pPr>
            <a:r>
              <a:rPr lang="en-US" dirty="0"/>
              <a:t> </a:t>
            </a:r>
            <a:r>
              <a:rPr lang="en-US" b="1" dirty="0">
                <a:solidFill>
                  <a:srgbClr val="C00000"/>
                </a:solidFill>
                <a:latin typeface="Times New Roman" panose="02020603050405020304" pitchFamily="18" charset="0"/>
                <a:cs typeface="Times New Roman" panose="02020603050405020304" pitchFamily="18" charset="0"/>
              </a:rPr>
              <a:t>NỘI DUNG</a:t>
            </a:r>
            <a:endParaRPr lang="en-US" b="1" dirty="0">
              <a:latin typeface="Times New Roman" panose="02020603050405020304" pitchFamily="18" charset="0"/>
              <a:cs typeface="Times New Roman" panose="02020603050405020304" pitchFamily="18" charset="0"/>
            </a:endParaRPr>
          </a:p>
        </p:txBody>
      </p:sp>
      <p:sp>
        <p:nvSpPr>
          <p:cNvPr id="2" name="Rectangle 1"/>
          <p:cNvSpPr/>
          <p:nvPr/>
        </p:nvSpPr>
        <p:spPr>
          <a:xfrm>
            <a:off x="478220" y="1463871"/>
            <a:ext cx="9974318" cy="830997"/>
          </a:xfrm>
          <a:prstGeom prst="rect">
            <a:avLst/>
          </a:prstGeom>
          <a:solidFill>
            <a:schemeClr val="accent2">
              <a:lumMod val="40000"/>
              <a:lumOff val="60000"/>
            </a:schemeClr>
          </a:solidFill>
        </p:spPr>
        <p:txBody>
          <a:bodyPr wrap="square">
            <a:spAutoFit/>
          </a:bodyPr>
          <a:lstStyle/>
          <a:p>
            <a:pPr lvl="0" algn="ctr">
              <a:lnSpc>
                <a:spcPct val="100000"/>
              </a:lnSpc>
              <a:spcBef>
                <a:spcPct val="0"/>
              </a:spcBef>
              <a:spcAft>
                <a:spcPct val="35000"/>
              </a:spcAft>
            </a:pPr>
            <a:r>
              <a:rPr lang="en-US" sz="2400" b="1" dirty="0">
                <a:solidFill>
                  <a:schemeClr val="bg2">
                    <a:lumMod val="10000"/>
                  </a:schemeClr>
                </a:solidFill>
                <a:latin typeface="Times New Roman" panose="02020603050405020304" pitchFamily="18" charset="0"/>
                <a:cs typeface="Times New Roman" panose="02020603050405020304" pitchFamily="18" charset="0"/>
              </a:rPr>
              <a:t>I. </a:t>
            </a:r>
            <a:r>
              <a:rPr lang="vi-VN" sz="2400" b="1" dirty="0">
                <a:solidFill>
                  <a:schemeClr val="bg2">
                    <a:lumMod val="10000"/>
                  </a:schemeClr>
                </a:solidFill>
                <a:latin typeface="Times New Roman" panose="02020603050405020304" pitchFamily="18" charset="0"/>
                <a:cs typeface="Times New Roman" panose="02020603050405020304" pitchFamily="18" charset="0"/>
              </a:rPr>
              <a:t>VAI TRÒ CỦA TRAO ĐỔI CHẤT VÀ CHUYẾN HÓA NĂNG LƯỢNG ĐỐI VỚI SINH VẬT.</a:t>
            </a:r>
            <a:endParaRPr lang="en-US" sz="2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478220" y="2524347"/>
            <a:ext cx="9974318" cy="830997"/>
          </a:xfrm>
          <a:prstGeom prst="rect">
            <a:avLst/>
          </a:prstGeom>
          <a:solidFill>
            <a:schemeClr val="accent2">
              <a:lumMod val="40000"/>
              <a:lumOff val="60000"/>
            </a:schemeClr>
          </a:solidFill>
        </p:spPr>
        <p:txBody>
          <a:bodyPr wrap="square">
            <a:spAutoFit/>
          </a:bodyPr>
          <a:lstStyle/>
          <a:p>
            <a:pPr lvl="0" algn="ctr">
              <a:spcBef>
                <a:spcPct val="0"/>
              </a:spcBef>
              <a:spcAft>
                <a:spcPct val="35000"/>
              </a:spcAft>
            </a:pPr>
            <a:r>
              <a:rPr lang="en-US" sz="2400" b="1" dirty="0">
                <a:solidFill>
                  <a:schemeClr val="bg2">
                    <a:lumMod val="10000"/>
                  </a:schemeClr>
                </a:solidFill>
                <a:latin typeface="Times New Roman" panose="02020603050405020304" pitchFamily="18" charset="0"/>
                <a:cs typeface="Times New Roman" panose="02020603050405020304" pitchFamily="18" charset="0"/>
              </a:rPr>
              <a:t>II. </a:t>
            </a:r>
            <a:r>
              <a:rPr lang="vi-VN" sz="2400" b="1" dirty="0">
                <a:solidFill>
                  <a:schemeClr val="bg2">
                    <a:lumMod val="10000"/>
                  </a:schemeClr>
                </a:solidFill>
                <a:latin typeface="Times New Roman" panose="02020603050405020304" pitchFamily="18" charset="0"/>
                <a:cs typeface="Times New Roman" panose="02020603050405020304" pitchFamily="18" charset="0"/>
              </a:rPr>
              <a:t>CÁC DẤU HIỆU ĐẶC TRƯNG CỦA TRAO ĐỔI CHẤT VÀ CHUYỂN HÓA NĂNG LƯỢNG Ở SINH VẬT.</a:t>
            </a:r>
            <a:endParaRPr lang="en-US" sz="24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478220" y="3574372"/>
            <a:ext cx="9974318" cy="830997"/>
          </a:xfrm>
          <a:prstGeom prst="rect">
            <a:avLst/>
          </a:prstGeom>
          <a:solidFill>
            <a:schemeClr val="accent2">
              <a:lumMod val="40000"/>
              <a:lumOff val="60000"/>
            </a:schemeClr>
          </a:solidFill>
        </p:spPr>
        <p:txBody>
          <a:bodyPr wrap="square">
            <a:spAutoFit/>
          </a:bodyPr>
          <a:lstStyle/>
          <a:p>
            <a:pPr lvl="0" algn="ctr" defTabSz="1066800">
              <a:lnSpc>
                <a:spcPct val="100000"/>
              </a:lnSpc>
              <a:spcBef>
                <a:spcPct val="0"/>
              </a:spcBef>
              <a:spcAft>
                <a:spcPct val="35000"/>
              </a:spcAft>
            </a:pPr>
            <a:r>
              <a:rPr lang="en-US" sz="2400" b="1" dirty="0">
                <a:latin typeface="Times New Roman" panose="02020603050405020304" pitchFamily="18" charset="0"/>
                <a:cs typeface="Times New Roman" panose="02020603050405020304" pitchFamily="18" charset="0"/>
              </a:rPr>
              <a:t>III. </a:t>
            </a:r>
            <a:r>
              <a:rPr lang="vi-VN" sz="2400" b="1" dirty="0">
                <a:latin typeface="Times New Roman" panose="02020603050405020304" pitchFamily="18" charset="0"/>
                <a:cs typeface="Times New Roman" panose="02020603050405020304" pitchFamily="18" charset="0"/>
              </a:rPr>
              <a:t>CÁC GIAI ĐOẠN CHUYỂN HÓA NĂNG LƯỢNG TRONG SINH GIỚI</a:t>
            </a:r>
            <a:endParaRPr lang="en-US" sz="2400" dirty="0">
              <a:latin typeface="Times New Roman" panose="02020603050405020304" pitchFamily="18" charset="0"/>
              <a:cs typeface="Times New Roman" panose="02020603050405020304" pitchFamily="18" charset="0"/>
            </a:endParaRPr>
          </a:p>
        </p:txBody>
      </p:sp>
      <p:sp>
        <p:nvSpPr>
          <p:cNvPr id="19" name="Rectangle 18"/>
          <p:cNvSpPr/>
          <p:nvPr/>
        </p:nvSpPr>
        <p:spPr>
          <a:xfrm>
            <a:off x="478220" y="4646957"/>
            <a:ext cx="9974318" cy="830997"/>
          </a:xfrm>
          <a:prstGeom prst="rect">
            <a:avLst/>
          </a:prstGeom>
          <a:solidFill>
            <a:schemeClr val="accent2">
              <a:lumMod val="40000"/>
              <a:lumOff val="60000"/>
            </a:schemeClr>
          </a:solidFill>
        </p:spPr>
        <p:txBody>
          <a:bodyPr wrap="square">
            <a:spAutoFit/>
          </a:bodyPr>
          <a:lstStyle/>
          <a:p>
            <a:pPr lvl="0" algn="ctr">
              <a:spcBef>
                <a:spcPct val="0"/>
              </a:spcBef>
              <a:spcAft>
                <a:spcPct val="35000"/>
              </a:spcAft>
            </a:pPr>
            <a:r>
              <a:rPr lang="en-US" sz="2400" b="1" dirty="0">
                <a:solidFill>
                  <a:schemeClr val="bg2">
                    <a:lumMod val="10000"/>
                  </a:schemeClr>
                </a:solidFill>
                <a:latin typeface="Times New Roman" panose="02020603050405020304" pitchFamily="18" charset="0"/>
                <a:cs typeface="Times New Roman" panose="02020603050405020304" pitchFamily="18" charset="0"/>
              </a:rPr>
              <a:t>IV. </a:t>
            </a:r>
            <a:r>
              <a:rPr lang="vi-VN" sz="2400" b="1" dirty="0">
                <a:solidFill>
                  <a:schemeClr val="bg2">
                    <a:lumMod val="10000"/>
                  </a:schemeClr>
                </a:solidFill>
                <a:latin typeface="Times New Roman" panose="02020603050405020304" pitchFamily="18" charset="0"/>
                <a:cs typeface="Times New Roman" panose="02020603050405020304" pitchFamily="18" charset="0"/>
              </a:rPr>
              <a:t>MỐI QUAN HỆ GIỮA TRAO ĐỔI CHẤT VÀ CHUYỂN HÓA NĂNG LƯỢNG Ở CẤP TẾ BÀO VÀ CƠ THỂ.</a:t>
            </a:r>
            <a:endParaRPr lang="en-US" sz="24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478220" y="5703776"/>
            <a:ext cx="9974318" cy="830997"/>
          </a:xfrm>
          <a:prstGeom prst="rect">
            <a:avLst/>
          </a:prstGeom>
          <a:solidFill>
            <a:schemeClr val="accent2">
              <a:lumMod val="40000"/>
              <a:lumOff val="60000"/>
            </a:schemeClr>
          </a:solidFill>
        </p:spPr>
        <p:txBody>
          <a:bodyPr wrap="square">
            <a:spAutoFit/>
          </a:bodyPr>
          <a:lstStyle/>
          <a:p>
            <a:pPr lvl="0" algn="ctr">
              <a:lnSpc>
                <a:spcPct val="100000"/>
              </a:lnSpc>
              <a:spcBef>
                <a:spcPct val="0"/>
              </a:spcBef>
              <a:spcAft>
                <a:spcPct val="35000"/>
              </a:spcAft>
            </a:pPr>
            <a:r>
              <a:rPr lang="en-US" sz="2400" b="1" dirty="0">
                <a:latin typeface="Times New Roman" panose="02020603050405020304" pitchFamily="18" charset="0"/>
                <a:cs typeface="Times New Roman" panose="02020603050405020304" pitchFamily="18" charset="0"/>
              </a:rPr>
              <a:t>V. </a:t>
            </a:r>
            <a:r>
              <a:rPr lang="vi-VN" sz="2400" b="1" dirty="0">
                <a:latin typeface="Times New Roman" panose="02020603050405020304" pitchFamily="18" charset="0"/>
                <a:cs typeface="Times New Roman" panose="02020603050405020304" pitchFamily="18" charset="0"/>
              </a:rPr>
              <a:t>CÁC PHƯƠNG THỨC TRAO ĐỔI CHẤT VÀ CHUYỂN HÓA NĂNG LƯỢNG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8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6700" y="147260"/>
            <a:ext cx="11264831" cy="1077218"/>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I. </a:t>
            </a:r>
            <a:r>
              <a:rPr lang="vi-VN" sz="3200" b="1" dirty="0">
                <a:latin typeface="Times New Roman" panose="02020603050405020304" pitchFamily="18" charset="0"/>
                <a:cs typeface="Times New Roman" panose="02020603050405020304" pitchFamily="18" charset="0"/>
              </a:rPr>
              <a:t>VAI TRÒ CỦA TRAO ĐỔI CHẤT VÀ CHUY</a:t>
            </a:r>
            <a:r>
              <a:rPr lang="en-US" sz="3200" b="1" dirty="0">
                <a:latin typeface="Times New Roman" panose="02020603050405020304" pitchFamily="18" charset="0"/>
                <a:cs typeface="Times New Roman" panose="02020603050405020304" pitchFamily="18" charset="0"/>
              </a:rPr>
              <a:t>Ể</a:t>
            </a:r>
            <a:r>
              <a:rPr lang="vi-VN" sz="3200" b="1" dirty="0">
                <a:latin typeface="Times New Roman" panose="02020603050405020304" pitchFamily="18" charset="0"/>
                <a:cs typeface="Times New Roman" panose="02020603050405020304" pitchFamily="18" charset="0"/>
              </a:rPr>
              <a:t>N HÓA NĂNG LƯỢNG ĐỐI VỚI SINH VẬT.</a:t>
            </a:r>
            <a:endParaRPr lang="en-US" sz="3200" b="1" dirty="0">
              <a:latin typeface="Times New Roman" panose="02020603050405020304" pitchFamily="18" charset="0"/>
              <a:cs typeface="Times New Roman" panose="02020603050405020304" pitchFamily="18" charset="0"/>
            </a:endParaRPr>
          </a:p>
        </p:txBody>
      </p:sp>
      <p:pic>
        <p:nvPicPr>
          <p:cNvPr id="12" name="Picture 2" descr="99+ Hình nền Slide chuyên nghiệp">
            <a:extLst>
              <a:ext uri="{FF2B5EF4-FFF2-40B4-BE49-F238E27FC236}">
                <a16:creationId xmlns:a16="http://schemas.microsoft.com/office/drawing/2014/main" id="{AB77806C-27E9-3FEA-0113-7DC224897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0429"/>
            <a:ext cx="12048903" cy="524991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5E9473E-902C-9148-8A3D-A20729CDED34}"/>
              </a:ext>
            </a:extLst>
          </p:cNvPr>
          <p:cNvSpPr txBox="1"/>
          <p:nvPr/>
        </p:nvSpPr>
        <p:spPr>
          <a:xfrm>
            <a:off x="1454183" y="2505727"/>
            <a:ext cx="8749863" cy="1569660"/>
          </a:xfrm>
          <a:prstGeom prst="rect">
            <a:avLst/>
          </a:prstGeom>
          <a:noFill/>
        </p:spPr>
        <p:txBody>
          <a:bodyPr wrap="square" rtlCol="0">
            <a:spAutoFit/>
          </a:bodyPr>
          <a:lstStyle/>
          <a:p>
            <a:pPr algn="ct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Nghiên</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cứu</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thông</a:t>
            </a:r>
            <a:r>
              <a:rPr lang="en-US" sz="3200" b="1" dirty="0">
                <a:solidFill>
                  <a:schemeClr val="tx2">
                    <a:lumMod val="50000"/>
                  </a:schemeClr>
                </a:solidFill>
                <a:latin typeface="Times New Roman" panose="02020603050405020304" pitchFamily="18" charset="0"/>
                <a:cs typeface="Times New Roman" panose="02020603050405020304" pitchFamily="18" charset="0"/>
              </a:rPr>
              <a:t> tin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sgk</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mục</a:t>
            </a:r>
            <a:r>
              <a:rPr lang="en-US" sz="3200" b="1" dirty="0">
                <a:solidFill>
                  <a:schemeClr val="tx2">
                    <a:lumMod val="50000"/>
                  </a:schemeClr>
                </a:solidFill>
                <a:latin typeface="Times New Roman" panose="02020603050405020304" pitchFamily="18" charset="0"/>
                <a:cs typeface="Times New Roman" panose="02020603050405020304" pitchFamily="18" charset="0"/>
              </a:rPr>
              <a:t> I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trang</a:t>
            </a:r>
            <a:r>
              <a:rPr lang="en-US" sz="3200" b="1" dirty="0">
                <a:solidFill>
                  <a:schemeClr val="tx2">
                    <a:lumMod val="50000"/>
                  </a:schemeClr>
                </a:solidFill>
                <a:latin typeface="Times New Roman" panose="02020603050405020304" pitchFamily="18" charset="0"/>
                <a:cs typeface="Times New Roman" panose="02020603050405020304" pitchFamily="18" charset="0"/>
              </a:rPr>
              <a:t> 5,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thảo</a:t>
            </a:r>
            <a:r>
              <a:rPr lang="en-US" sz="3200" b="1" dirty="0">
                <a:solidFill>
                  <a:schemeClr val="tx2">
                    <a:lumMod val="50000"/>
                  </a:schemeClr>
                </a:solidFill>
                <a:latin typeface="Times New Roman" panose="02020603050405020304" pitchFamily="18" charset="0"/>
                <a:cs typeface="Times New Roman" panose="02020603050405020304" pitchFamily="18" charset="0"/>
              </a:rPr>
              <a:t> </a:t>
            </a:r>
            <a:r>
              <a:rPr lang="en-US" sz="3200" b="1" dirty="0" err="1">
                <a:solidFill>
                  <a:schemeClr val="tx2">
                    <a:lumMod val="50000"/>
                  </a:schemeClr>
                </a:solidFill>
                <a:latin typeface="Times New Roman" panose="02020603050405020304" pitchFamily="18" charset="0"/>
                <a:cs typeface="Times New Roman" panose="02020603050405020304" pitchFamily="18" charset="0"/>
              </a:rPr>
              <a:t>luận</a:t>
            </a:r>
            <a:r>
              <a:rPr lang="en-US" sz="3200" b="1" dirty="0">
                <a:solidFill>
                  <a:schemeClr val="tx2">
                    <a:lumMod val="50000"/>
                  </a:schemeClr>
                </a:solidFill>
                <a:latin typeface="Times New Roman" panose="02020603050405020304" pitchFamily="18" charset="0"/>
                <a:cs typeface="Times New Roman" panose="02020603050405020304" pitchFamily="18" charset="0"/>
              </a:rPr>
              <a:t> (3’): </a:t>
            </a:r>
            <a:r>
              <a:rPr lang="vi-VN" sz="3200" b="1" i="1" dirty="0">
                <a:solidFill>
                  <a:schemeClr val="accent2">
                    <a:lumMod val="50000"/>
                  </a:schemeClr>
                </a:solidFill>
                <a:latin typeface="Times New Roman" panose="02020603050405020304" pitchFamily="18" charset="0"/>
                <a:cs typeface="Times New Roman" panose="02020603050405020304" pitchFamily="18" charset="0"/>
              </a:rPr>
              <a:t>Trao đổi chất và chuyển hóa năng lượng có vai trò như thế nào đối với sinh vật?</a:t>
            </a:r>
            <a:endParaRPr lang="en-US" sz="3200" b="1" i="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26439" y="4391792"/>
            <a:ext cx="4586439" cy="1387761"/>
          </a:xfrm>
          <a:prstGeom prst="rect">
            <a:avLst/>
          </a:prstGeom>
        </p:spPr>
      </p:pic>
    </p:spTree>
    <p:extLst>
      <p:ext uri="{BB962C8B-B14F-4D97-AF65-F5344CB8AC3E}">
        <p14:creationId xmlns:p14="http://schemas.microsoft.com/office/powerpoint/2010/main" val="18792052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ình nền slide đẹp, tinh tế, chuyên nghiệp nhất hiện nay">
            <a:extLst>
              <a:ext uri="{FF2B5EF4-FFF2-40B4-BE49-F238E27FC236}">
                <a16:creationId xmlns:a16="http://schemas.microsoft.com/office/drawing/2014/main" id="{606512DD-3B2E-C615-8CA6-01E3A730C1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45650"/>
            <a:ext cx="7488621" cy="42123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nền slide đẹp, tinh tế, chuyên nghiệp nhất hiện nay">
            <a:extLst>
              <a:ext uri="{FF2B5EF4-FFF2-40B4-BE49-F238E27FC236}">
                <a16:creationId xmlns:a16="http://schemas.microsoft.com/office/drawing/2014/main" id="{606512DD-3B2E-C615-8CA6-01E3A730C1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493403" y="0"/>
            <a:ext cx="6698595" cy="37679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65235" y="586419"/>
            <a:ext cx="11177752" cy="1077218"/>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I. </a:t>
            </a:r>
            <a:r>
              <a:rPr lang="vi-VN" sz="3200" b="1" dirty="0">
                <a:latin typeface="Times New Roman" panose="02020603050405020304" pitchFamily="18" charset="0"/>
                <a:cs typeface="Times New Roman" panose="02020603050405020304" pitchFamily="18" charset="0"/>
              </a:rPr>
              <a:t>VAI TRÒ CỦA TRAO ĐỔI CHẤT VÀ CHUY</a:t>
            </a:r>
            <a:r>
              <a:rPr lang="en-US" sz="3200" b="1" dirty="0">
                <a:latin typeface="Times New Roman" panose="02020603050405020304" pitchFamily="18" charset="0"/>
                <a:cs typeface="Times New Roman" panose="02020603050405020304" pitchFamily="18" charset="0"/>
              </a:rPr>
              <a:t>Ể</a:t>
            </a:r>
            <a:r>
              <a:rPr lang="vi-VN" sz="3200" b="1" dirty="0">
                <a:latin typeface="Times New Roman" panose="02020603050405020304" pitchFamily="18" charset="0"/>
                <a:cs typeface="Times New Roman" panose="02020603050405020304" pitchFamily="18" charset="0"/>
              </a:rPr>
              <a:t>N HÓA NĂNG LƯỢNG ĐỐI VỚI SINH VẬT.</a:t>
            </a:r>
            <a:endParaRPr lang="en-US" sz="32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67559" y="2133508"/>
            <a:ext cx="11020096" cy="2554545"/>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lũy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4"/>
          <a:stretch>
            <a:fillRect/>
          </a:stretch>
        </p:blipFill>
        <p:spPr>
          <a:xfrm>
            <a:off x="8842700" y="1056290"/>
            <a:ext cx="1783259" cy="1193767"/>
          </a:xfrm>
          <a:prstGeom prst="rect">
            <a:avLst/>
          </a:prstGeom>
        </p:spPr>
      </p:pic>
    </p:spTree>
    <p:extLst>
      <p:ext uri="{BB962C8B-B14F-4D97-AF65-F5344CB8AC3E}">
        <p14:creationId xmlns:p14="http://schemas.microsoft.com/office/powerpoint/2010/main" val="1003598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231" y="241853"/>
            <a:ext cx="11627437" cy="1077218"/>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II. </a:t>
            </a:r>
            <a:r>
              <a:rPr lang="vi-VN" sz="3200" b="1" dirty="0">
                <a:latin typeface="Times New Roman" panose="02020603050405020304" pitchFamily="18" charset="0"/>
                <a:cs typeface="Times New Roman" panose="02020603050405020304" pitchFamily="18" charset="0"/>
              </a:rPr>
              <a:t>CÁC DẤU HIỆU ĐẶC TRƯNG CỦA TRAO ĐỔI CHẤT VÀ CHUYỂN HÓA NĂNG LƯỢNG Ở SINH VẬT.</a:t>
            </a:r>
            <a:endParaRPr lang="en-US" sz="3200" dirty="0">
              <a:latin typeface="Times New Roman" panose="02020603050405020304" pitchFamily="18" charset="0"/>
              <a:cs typeface="Times New Roman" panose="02020603050405020304" pitchFamily="18" charset="0"/>
            </a:endParaRPr>
          </a:p>
        </p:txBody>
      </p:sp>
      <p:pic>
        <p:nvPicPr>
          <p:cNvPr id="12" name="Picture 2" descr="99+ Hình nền Slide chuyên nghiệp">
            <a:extLst>
              <a:ext uri="{FF2B5EF4-FFF2-40B4-BE49-F238E27FC236}">
                <a16:creationId xmlns:a16="http://schemas.microsoft.com/office/drawing/2014/main" id="{AB77806C-27E9-3FEA-0113-7DC224897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7" y="1529257"/>
            <a:ext cx="12048903" cy="524991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6"/>
          <p:cNvGrpSpPr/>
          <p:nvPr/>
        </p:nvGrpSpPr>
        <p:grpSpPr>
          <a:xfrm flipH="1">
            <a:off x="1428789" y="3246457"/>
            <a:ext cx="9226317" cy="2145350"/>
            <a:chOff x="0" y="0"/>
            <a:chExt cx="2783350" cy="2115085"/>
          </a:xfrm>
          <a:solidFill>
            <a:schemeClr val="bg2">
              <a:lumMod val="90000"/>
            </a:schemeClr>
          </a:solidFill>
        </p:grpSpPr>
        <p:sp>
          <p:nvSpPr>
            <p:cNvPr id="7" name="Freeform 7"/>
            <p:cNvSpPr/>
            <p:nvPr/>
          </p:nvSpPr>
          <p:spPr>
            <a:xfrm>
              <a:off x="-1" y="0"/>
              <a:ext cx="2789621" cy="2119713"/>
            </a:xfrm>
            <a:custGeom>
              <a:avLst/>
              <a:gdLst/>
              <a:ahLst/>
              <a:cxnLst/>
              <a:rect l="l" t="t" r="r" b="b"/>
              <a:pathLst>
                <a:path w="2789621" h="2119713">
                  <a:moveTo>
                    <a:pt x="2751519" y="1514541"/>
                  </a:moveTo>
                  <a:cubicBezTo>
                    <a:pt x="2749093" y="1694565"/>
                    <a:pt x="2575977" y="1828218"/>
                    <a:pt x="2375102" y="1828218"/>
                  </a:cubicBezTo>
                  <a:cubicBezTo>
                    <a:pt x="2375102" y="1828218"/>
                    <a:pt x="2181122" y="1818249"/>
                    <a:pt x="1884714" y="1831693"/>
                  </a:cubicBezTo>
                  <a:cubicBezTo>
                    <a:pt x="1697539" y="1840183"/>
                    <a:pt x="1377928" y="1843310"/>
                    <a:pt x="908799" y="1844463"/>
                  </a:cubicBezTo>
                  <a:lnTo>
                    <a:pt x="940817" y="2097260"/>
                  </a:lnTo>
                  <a:cubicBezTo>
                    <a:pt x="942220" y="2110608"/>
                    <a:pt x="927684" y="2119713"/>
                    <a:pt x="916302" y="2112599"/>
                  </a:cubicBezTo>
                  <a:cubicBezTo>
                    <a:pt x="864324" y="2080114"/>
                    <a:pt x="793268" y="2038746"/>
                    <a:pt x="653873" y="1951299"/>
                  </a:cubicBezTo>
                  <a:cubicBezTo>
                    <a:pt x="595960" y="1914968"/>
                    <a:pt x="543807" y="1876085"/>
                    <a:pt x="504750" y="1845088"/>
                  </a:cubicBezTo>
                  <a:cubicBezTo>
                    <a:pt x="439719" y="1845136"/>
                    <a:pt x="401817" y="1845136"/>
                    <a:pt x="401817" y="1845136"/>
                  </a:cubicBezTo>
                  <a:cubicBezTo>
                    <a:pt x="200942" y="1845136"/>
                    <a:pt x="26610" y="1747868"/>
                    <a:pt x="25400" y="1587755"/>
                  </a:cubicBezTo>
                  <a:cubicBezTo>
                    <a:pt x="25400" y="1587755"/>
                    <a:pt x="0" y="821138"/>
                    <a:pt x="0" y="606979"/>
                  </a:cubicBezTo>
                  <a:cubicBezTo>
                    <a:pt x="0" y="392820"/>
                    <a:pt x="12700" y="249245"/>
                    <a:pt x="12700" y="249245"/>
                  </a:cubicBezTo>
                  <a:cubicBezTo>
                    <a:pt x="12701" y="120576"/>
                    <a:pt x="1" y="0"/>
                    <a:pt x="376419" y="8134"/>
                  </a:cubicBezTo>
                  <a:cubicBezTo>
                    <a:pt x="376419" y="8134"/>
                    <a:pt x="936900" y="28433"/>
                    <a:pt x="1332325" y="20834"/>
                  </a:cubicBezTo>
                  <a:cubicBezTo>
                    <a:pt x="1377928" y="12700"/>
                    <a:pt x="2337002" y="0"/>
                    <a:pt x="2337002" y="0"/>
                  </a:cubicBezTo>
                  <a:cubicBezTo>
                    <a:pt x="2592289" y="0"/>
                    <a:pt x="2783350" y="101068"/>
                    <a:pt x="2776919" y="303615"/>
                  </a:cubicBezTo>
                  <a:cubicBezTo>
                    <a:pt x="2776919" y="303615"/>
                    <a:pt x="2775285" y="802156"/>
                    <a:pt x="2782453" y="914526"/>
                  </a:cubicBezTo>
                  <a:cubicBezTo>
                    <a:pt x="2789621" y="1181471"/>
                    <a:pt x="2751519" y="1514541"/>
                    <a:pt x="2751519" y="1514541"/>
                  </a:cubicBezTo>
                  <a:close/>
                </a:path>
              </a:pathLst>
            </a:custGeom>
            <a:grpFill/>
          </p:spPr>
        </p:sp>
      </p:grpSp>
      <p:sp>
        <p:nvSpPr>
          <p:cNvPr id="2" name="Rectangle 1"/>
          <p:cNvSpPr/>
          <p:nvPr/>
        </p:nvSpPr>
        <p:spPr>
          <a:xfrm>
            <a:off x="1603427" y="3246457"/>
            <a:ext cx="8970581" cy="1754326"/>
          </a:xfrm>
          <a:prstGeom prst="rect">
            <a:avLst/>
          </a:prstGeom>
        </p:spPr>
        <p:txBody>
          <a:bodyPr wrap="square">
            <a:spAutoFit/>
          </a:bodyPr>
          <a:lstStyle/>
          <a:p>
            <a:pPr algn="ctr"/>
            <a:r>
              <a:rPr lang="en-US" sz="3600" b="1" i="1" dirty="0" err="1">
                <a:solidFill>
                  <a:srgbClr val="7030A0"/>
                </a:solidFill>
                <a:latin typeface="Times New Roman" panose="02020603050405020304" pitchFamily="18" charset="0"/>
                <a:ea typeface="Calibri" panose="020F0502020204030204" pitchFamily="34" charset="0"/>
              </a:rPr>
              <a:t>Những</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dấu</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hiệu</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nào</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cho</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thấy</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trao</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đổi</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chất</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và</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chuyển</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hóa</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năng</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lượng</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diễn</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ra</a:t>
            </a:r>
            <a:r>
              <a:rPr lang="en-US" sz="3600" b="1" i="1" dirty="0">
                <a:solidFill>
                  <a:srgbClr val="7030A0"/>
                </a:solidFill>
                <a:latin typeface="Times New Roman" panose="02020603050405020304" pitchFamily="18" charset="0"/>
                <a:ea typeface="Calibri" panose="020F0502020204030204" pitchFamily="34" charset="0"/>
              </a:rPr>
              <a:t> ở </a:t>
            </a:r>
            <a:r>
              <a:rPr lang="en-US" sz="3600" b="1" i="1" dirty="0" err="1">
                <a:solidFill>
                  <a:srgbClr val="7030A0"/>
                </a:solidFill>
                <a:latin typeface="Times New Roman" panose="02020603050405020304" pitchFamily="18" charset="0"/>
                <a:ea typeface="Calibri" panose="020F0502020204030204" pitchFamily="34" charset="0"/>
              </a:rPr>
              <a:t>sinh</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vật</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Mỗi</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dấu</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hiệu</a:t>
            </a:r>
            <a:r>
              <a:rPr lang="en-US" sz="3600" b="1" i="1" dirty="0">
                <a:solidFill>
                  <a:srgbClr val="7030A0"/>
                </a:solidFill>
                <a:latin typeface="Times New Roman" panose="02020603050405020304" pitchFamily="18" charset="0"/>
                <a:ea typeface="Calibri" panose="020F0502020204030204" pitchFamily="34" charset="0"/>
              </a:rPr>
              <a:t> </a:t>
            </a:r>
            <a:r>
              <a:rPr lang="en-US" sz="3600" b="1" i="1" dirty="0" err="1">
                <a:solidFill>
                  <a:srgbClr val="7030A0"/>
                </a:solidFill>
                <a:latin typeface="Times New Roman" panose="02020603050405020304" pitchFamily="18" charset="0"/>
                <a:ea typeface="Calibri" panose="020F0502020204030204" pitchFamily="34" charset="0"/>
              </a:rPr>
              <a:t>nêu</a:t>
            </a:r>
            <a:r>
              <a:rPr lang="en-US" sz="3600" b="1" i="1" dirty="0">
                <a:solidFill>
                  <a:srgbClr val="7030A0"/>
                </a:solidFill>
                <a:latin typeface="Times New Roman" panose="02020603050405020304" pitchFamily="18" charset="0"/>
                <a:ea typeface="Calibri" panose="020F0502020204030204" pitchFamily="34" charset="0"/>
              </a:rPr>
              <a:t> 1 VD minh </a:t>
            </a:r>
            <a:r>
              <a:rPr lang="en-US" sz="3600" b="1" i="1" dirty="0" err="1">
                <a:solidFill>
                  <a:srgbClr val="7030A0"/>
                </a:solidFill>
                <a:latin typeface="Times New Roman" panose="02020603050405020304" pitchFamily="18" charset="0"/>
                <a:ea typeface="Calibri" panose="020F0502020204030204" pitchFamily="34" charset="0"/>
              </a:rPr>
              <a:t>họa</a:t>
            </a:r>
            <a:r>
              <a:rPr lang="en-US" sz="3600" b="1" i="1" dirty="0">
                <a:solidFill>
                  <a:srgbClr val="7030A0"/>
                </a:solidFill>
                <a:latin typeface="Times New Roman" panose="02020603050405020304" pitchFamily="18" charset="0"/>
                <a:ea typeface="Calibri" panose="020F0502020204030204" pitchFamily="34" charset="0"/>
              </a:rPr>
              <a:t>. </a:t>
            </a:r>
            <a:endParaRPr lang="en-US" sz="3600" b="1" dirty="0">
              <a:solidFill>
                <a:srgbClr val="7030A0"/>
              </a:solidFill>
            </a:endParaRPr>
          </a:p>
        </p:txBody>
      </p:sp>
    </p:spTree>
    <p:extLst>
      <p:ext uri="{BB962C8B-B14F-4D97-AF65-F5344CB8AC3E}">
        <p14:creationId xmlns:p14="http://schemas.microsoft.com/office/powerpoint/2010/main" val="346119565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231" y="241853"/>
            <a:ext cx="11627437" cy="1077218"/>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II. </a:t>
            </a:r>
            <a:r>
              <a:rPr lang="vi-VN" sz="3200" b="1" dirty="0">
                <a:latin typeface="Times New Roman" panose="02020603050405020304" pitchFamily="18" charset="0"/>
                <a:cs typeface="Times New Roman" panose="02020603050405020304" pitchFamily="18" charset="0"/>
              </a:rPr>
              <a:t>CÁC DẤU HIỆU ĐẶC TRƯNG CỦA TRAO ĐỔI CHẤT VÀ CHUYỂN HÓA NĂNG LƯỢNG Ở SINH VẬT.</a:t>
            </a:r>
            <a:endParaRPr lang="en-US" sz="3200" dirty="0">
              <a:latin typeface="Times New Roman" panose="02020603050405020304" pitchFamily="18" charset="0"/>
              <a:cs typeface="Times New Roman" panose="02020603050405020304" pitchFamily="18" charset="0"/>
            </a:endParaRPr>
          </a:p>
        </p:txBody>
      </p:sp>
      <p:pic>
        <p:nvPicPr>
          <p:cNvPr id="12" name="Picture 2" descr="99+ Hình nền Slide chuyên nghiệp">
            <a:extLst>
              <a:ext uri="{FF2B5EF4-FFF2-40B4-BE49-F238E27FC236}">
                <a16:creationId xmlns:a16="http://schemas.microsoft.com/office/drawing/2014/main" id="{AB77806C-27E9-3FEA-0113-7DC224897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7" y="1529257"/>
            <a:ext cx="12048903" cy="524991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6"/>
          <p:cNvGrpSpPr/>
          <p:nvPr/>
        </p:nvGrpSpPr>
        <p:grpSpPr>
          <a:xfrm flipH="1">
            <a:off x="1289282" y="2401560"/>
            <a:ext cx="9017921" cy="1815516"/>
            <a:chOff x="0" y="0"/>
            <a:chExt cx="2783350" cy="2115085"/>
          </a:xfrm>
          <a:solidFill>
            <a:schemeClr val="bg2">
              <a:lumMod val="90000"/>
            </a:schemeClr>
          </a:solidFill>
        </p:grpSpPr>
        <p:sp>
          <p:nvSpPr>
            <p:cNvPr id="7" name="Freeform 7"/>
            <p:cNvSpPr/>
            <p:nvPr/>
          </p:nvSpPr>
          <p:spPr>
            <a:xfrm>
              <a:off x="-1" y="0"/>
              <a:ext cx="2789621" cy="2119713"/>
            </a:xfrm>
            <a:custGeom>
              <a:avLst/>
              <a:gdLst/>
              <a:ahLst/>
              <a:cxnLst/>
              <a:rect l="l" t="t" r="r" b="b"/>
              <a:pathLst>
                <a:path w="2789621" h="2119713">
                  <a:moveTo>
                    <a:pt x="2751519" y="1514541"/>
                  </a:moveTo>
                  <a:cubicBezTo>
                    <a:pt x="2749093" y="1694565"/>
                    <a:pt x="2575977" y="1828218"/>
                    <a:pt x="2375102" y="1828218"/>
                  </a:cubicBezTo>
                  <a:cubicBezTo>
                    <a:pt x="2375102" y="1828218"/>
                    <a:pt x="2181122" y="1818249"/>
                    <a:pt x="1884714" y="1831693"/>
                  </a:cubicBezTo>
                  <a:cubicBezTo>
                    <a:pt x="1697539" y="1840183"/>
                    <a:pt x="1377928" y="1843310"/>
                    <a:pt x="908799" y="1844463"/>
                  </a:cubicBezTo>
                  <a:lnTo>
                    <a:pt x="940817" y="2097260"/>
                  </a:lnTo>
                  <a:cubicBezTo>
                    <a:pt x="942220" y="2110608"/>
                    <a:pt x="927684" y="2119713"/>
                    <a:pt x="916302" y="2112599"/>
                  </a:cubicBezTo>
                  <a:cubicBezTo>
                    <a:pt x="864324" y="2080114"/>
                    <a:pt x="793268" y="2038746"/>
                    <a:pt x="653873" y="1951299"/>
                  </a:cubicBezTo>
                  <a:cubicBezTo>
                    <a:pt x="595960" y="1914968"/>
                    <a:pt x="543807" y="1876085"/>
                    <a:pt x="504750" y="1845088"/>
                  </a:cubicBezTo>
                  <a:cubicBezTo>
                    <a:pt x="439719" y="1845136"/>
                    <a:pt x="401817" y="1845136"/>
                    <a:pt x="401817" y="1845136"/>
                  </a:cubicBezTo>
                  <a:cubicBezTo>
                    <a:pt x="200942" y="1845136"/>
                    <a:pt x="26610" y="1747868"/>
                    <a:pt x="25400" y="1587755"/>
                  </a:cubicBezTo>
                  <a:cubicBezTo>
                    <a:pt x="25400" y="1587755"/>
                    <a:pt x="0" y="821138"/>
                    <a:pt x="0" y="606979"/>
                  </a:cubicBezTo>
                  <a:cubicBezTo>
                    <a:pt x="0" y="392820"/>
                    <a:pt x="12700" y="249245"/>
                    <a:pt x="12700" y="249245"/>
                  </a:cubicBezTo>
                  <a:cubicBezTo>
                    <a:pt x="12701" y="120576"/>
                    <a:pt x="1" y="0"/>
                    <a:pt x="376419" y="8134"/>
                  </a:cubicBezTo>
                  <a:cubicBezTo>
                    <a:pt x="376419" y="8134"/>
                    <a:pt x="936900" y="28433"/>
                    <a:pt x="1332325" y="20834"/>
                  </a:cubicBezTo>
                  <a:cubicBezTo>
                    <a:pt x="1377928" y="12700"/>
                    <a:pt x="2337002" y="0"/>
                    <a:pt x="2337002" y="0"/>
                  </a:cubicBezTo>
                  <a:cubicBezTo>
                    <a:pt x="2592289" y="0"/>
                    <a:pt x="2783350" y="101068"/>
                    <a:pt x="2776919" y="303615"/>
                  </a:cubicBezTo>
                  <a:cubicBezTo>
                    <a:pt x="2776919" y="303615"/>
                    <a:pt x="2775285" y="802156"/>
                    <a:pt x="2782453" y="914526"/>
                  </a:cubicBezTo>
                  <a:cubicBezTo>
                    <a:pt x="2789621" y="1181471"/>
                    <a:pt x="2751519" y="1514541"/>
                    <a:pt x="2751519" y="1514541"/>
                  </a:cubicBezTo>
                  <a:close/>
                </a:path>
              </a:pathLst>
            </a:custGeom>
            <a:grpFill/>
          </p:spPr>
        </p:sp>
      </p:grpSp>
      <p:sp>
        <p:nvSpPr>
          <p:cNvPr id="8" name="TextBox 7">
            <a:extLst>
              <a:ext uri="{FF2B5EF4-FFF2-40B4-BE49-F238E27FC236}">
                <a16:creationId xmlns:a16="http://schemas.microsoft.com/office/drawing/2014/main" id="{D5E9473E-902C-9148-8A3D-A20729CDED34}"/>
              </a:ext>
            </a:extLst>
          </p:cNvPr>
          <p:cNvSpPr txBox="1"/>
          <p:nvPr/>
        </p:nvSpPr>
        <p:spPr>
          <a:xfrm>
            <a:off x="2235261" y="2726529"/>
            <a:ext cx="8071945" cy="584775"/>
          </a:xfrm>
          <a:prstGeom prst="rect">
            <a:avLst/>
          </a:prstGeom>
          <a:noFill/>
        </p:spPr>
        <p:txBody>
          <a:bodyPr wrap="square" rtlCol="0">
            <a:spAutoFit/>
          </a:bodyPr>
          <a:lstStyle/>
          <a:p>
            <a:pPr algn="just"/>
            <a:r>
              <a:rPr lang="en-US" sz="3200" b="1" dirty="0" err="1">
                <a:solidFill>
                  <a:schemeClr val="accent2">
                    <a:lumMod val="50000"/>
                  </a:schemeClr>
                </a:solidFill>
                <a:latin typeface="Times New Roman" panose="02020603050405020304" pitchFamily="18" charset="0"/>
                <a:cs typeface="Times New Roman" panose="02020603050405020304" pitchFamily="18" charset="0"/>
              </a:rPr>
              <a:t>Nối</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nội</a:t>
            </a:r>
            <a:r>
              <a:rPr lang="en-US" sz="3200" b="1" dirty="0">
                <a:solidFill>
                  <a:schemeClr val="accent2">
                    <a:lumMod val="50000"/>
                  </a:schemeClr>
                </a:solidFill>
                <a:latin typeface="Times New Roman" panose="02020603050405020304" pitchFamily="18" charset="0"/>
                <a:cs typeface="Times New Roman" panose="02020603050405020304" pitchFamily="18" charset="0"/>
              </a:rPr>
              <a:t> dung ở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cột</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3200" b="1" dirty="0">
                <a:solidFill>
                  <a:schemeClr val="accent2">
                    <a:lumMod val="50000"/>
                  </a:schemeClr>
                </a:solidFill>
                <a:latin typeface="Times New Roman" panose="02020603050405020304" pitchFamily="18" charset="0"/>
                <a:cs typeface="Times New Roman" panose="02020603050405020304" pitchFamily="18" charset="0"/>
              </a:rPr>
              <a:t> B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cho</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phù</a:t>
            </a:r>
            <a:r>
              <a:rPr lang="en-US" sz="3200" b="1" dirty="0">
                <a:solidFill>
                  <a:schemeClr val="accent2">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50000"/>
                  </a:schemeClr>
                </a:solidFill>
                <a:latin typeface="Times New Roman" panose="02020603050405020304" pitchFamily="18" charset="0"/>
                <a:cs typeface="Times New Roman" panose="02020603050405020304" pitchFamily="18" charset="0"/>
              </a:rPr>
              <a:t>hợp</a:t>
            </a:r>
            <a:r>
              <a:rPr lang="en-US" sz="3200" b="1" dirty="0">
                <a:solidFill>
                  <a:schemeClr val="accent2">
                    <a:lumMod val="50000"/>
                  </a:schemeClr>
                </a:solidFill>
                <a:latin typeface="Times New Roman" panose="02020603050405020304" pitchFamily="18" charset="0"/>
                <a:cs typeface="Times New Roman" panose="02020603050405020304" pitchFamily="18" charset="0"/>
              </a:rPr>
              <a:t>.</a:t>
            </a:r>
          </a:p>
        </p:txBody>
      </p:sp>
      <p:pic>
        <p:nvPicPr>
          <p:cNvPr id="10"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349393" y="4447670"/>
            <a:ext cx="4586439" cy="1496325"/>
          </a:xfrm>
          <a:prstGeom prst="rect">
            <a:avLst/>
          </a:prstGeom>
        </p:spPr>
      </p:pic>
    </p:spTree>
    <p:extLst>
      <p:ext uri="{BB962C8B-B14F-4D97-AF65-F5344CB8AC3E}">
        <p14:creationId xmlns:p14="http://schemas.microsoft.com/office/powerpoint/2010/main" val="2580306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ans of Transportation by Slidesgo">
  <a:themeElements>
    <a:clrScheme name="Simple Light">
      <a:dk1>
        <a:srgbClr val="191919"/>
      </a:dk1>
      <a:lt1>
        <a:srgbClr val="666666"/>
      </a:lt1>
      <a:dk2>
        <a:srgbClr val="136BB9"/>
      </a:dk2>
      <a:lt2>
        <a:srgbClr val="894D3A"/>
      </a:lt2>
      <a:accent1>
        <a:srgbClr val="FFFFFF"/>
      </a:accent1>
      <a:accent2>
        <a:srgbClr val="FFAD3F"/>
      </a:accent2>
      <a:accent3>
        <a:srgbClr val="FFF4E5"/>
      </a:accent3>
      <a:accent4>
        <a:srgbClr val="5B3E52"/>
      </a:accent4>
      <a:accent5>
        <a:srgbClr val="C90511"/>
      </a:accent5>
      <a:accent6>
        <a:srgbClr val="B6D1E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TotalTime>
  <Words>3024</Words>
  <Application>Microsoft Office PowerPoint</Application>
  <PresentationFormat>Widescreen</PresentationFormat>
  <Paragraphs>311</Paragraphs>
  <Slides>44</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Calibri</vt:lpstr>
      <vt:lpstr>Calibri Light</vt:lpstr>
      <vt:lpstr>Catamaran</vt:lpstr>
      <vt:lpstr>Marko One</vt:lpstr>
      <vt:lpstr>Open Sans</vt:lpstr>
      <vt:lpstr>Tahoma</vt:lpstr>
      <vt:lpstr>Times New Roman</vt:lpstr>
      <vt:lpstr>Office Theme</vt:lpstr>
      <vt:lpstr>1_Office Theme</vt:lpstr>
      <vt:lpstr>Means of Transportation by Slidesgo</vt:lpstr>
      <vt:lpstr>PowerPoint Presentation</vt:lpstr>
      <vt:lpstr>PowerPoint Presentation</vt:lpstr>
      <vt:lpstr>PowerPoint Presentation</vt:lpstr>
      <vt:lpstr>PowerPoint Presentation</vt:lpstr>
      <vt:lpstr> NỘI DUNG</vt:lpstr>
      <vt:lpstr>PowerPoint Presentation</vt:lpstr>
      <vt:lpstr>PowerPoint Presentation</vt:lpstr>
      <vt:lpstr>PowerPoint Presentation</vt:lpstr>
      <vt:lpstr>PowerPoint Presentation</vt:lpstr>
      <vt:lpstr>PowerPoint Presentation</vt:lpstr>
      <vt:lpstr>     1. Tiếp nhận các chất từ môi trường và vận chuyển các chất.</vt:lpstr>
      <vt:lpstr>1. Tiếp nhận các chất từ môi trường và vận chuyển các chất.</vt:lpstr>
      <vt:lpstr>     2. Biến đổi các chất kèm theo chuyển hóa năng lượng ở tế bào.</vt:lpstr>
      <vt:lpstr>     3. Thải các chất vào môi trường.</vt:lpstr>
      <vt:lpstr>     4. Điều hòa.</vt:lpstr>
      <vt:lpstr>     4. Điều hòa.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Sắp xếp các sinh vật sau vào phương thức sống phù hợp: tự dưỡng (quang tự dưỡng, hóa tự dưỡng) hoặc dị dưỡng.</vt:lpstr>
      <vt:lpstr>PowerPoint Presentation</vt:lpstr>
      <vt:lpstr>PowerPoint Presentation</vt:lpstr>
      <vt:lpstr>CỦNG CỐ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Lễ hội gắn liền tục thờ cá voi, diễn ra ở nhiều địa phương, song quy mô nhất tại đình Thắng Tam, TP Vũng Tàu, vào ngày 16-18/8 âm lịch. Ở đình còn lưu giữ nhiều bộ xương cá voi, trong đó bộ xương từ năm 1868, nặng 4 tấn, dài 30 m.</dc:title>
  <dc:creator>Windows User</dc:creator>
  <cp:lastModifiedBy>Nguyen Xuan Vinh</cp:lastModifiedBy>
  <cp:revision>253</cp:revision>
  <dcterms:created xsi:type="dcterms:W3CDTF">2023-03-27T07:05:20Z</dcterms:created>
  <dcterms:modified xsi:type="dcterms:W3CDTF">2023-08-08T07:56:26Z</dcterms:modified>
</cp:coreProperties>
</file>