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95" r:id="rId3"/>
  </p:sldMasterIdLst>
  <p:notesMasterIdLst>
    <p:notesMasterId r:id="rId47"/>
  </p:notesMasterIdLst>
  <p:sldIdLst>
    <p:sldId id="274" r:id="rId4"/>
    <p:sldId id="256" r:id="rId5"/>
    <p:sldId id="258" r:id="rId6"/>
    <p:sldId id="261" r:id="rId7"/>
    <p:sldId id="296" r:id="rId8"/>
    <p:sldId id="297" r:id="rId9"/>
    <p:sldId id="298" r:id="rId10"/>
    <p:sldId id="295" r:id="rId11"/>
    <p:sldId id="299" r:id="rId12"/>
    <p:sldId id="300" r:id="rId13"/>
    <p:sldId id="301" r:id="rId14"/>
    <p:sldId id="302" r:id="rId15"/>
    <p:sldId id="303" r:id="rId16"/>
    <p:sldId id="305" r:id="rId17"/>
    <p:sldId id="304" r:id="rId18"/>
    <p:sldId id="306" r:id="rId19"/>
    <p:sldId id="307" r:id="rId20"/>
    <p:sldId id="275" r:id="rId21"/>
    <p:sldId id="311" r:id="rId22"/>
    <p:sldId id="312" r:id="rId23"/>
    <p:sldId id="262" r:id="rId24"/>
    <p:sldId id="308" r:id="rId25"/>
    <p:sldId id="309" r:id="rId26"/>
    <p:sldId id="310" r:id="rId27"/>
    <p:sldId id="313" r:id="rId28"/>
    <p:sldId id="314" r:id="rId29"/>
    <p:sldId id="315" r:id="rId30"/>
    <p:sldId id="487" r:id="rId31"/>
    <p:sldId id="316" r:id="rId32"/>
    <p:sldId id="371" r:id="rId33"/>
    <p:sldId id="372" r:id="rId34"/>
    <p:sldId id="443" r:id="rId35"/>
    <p:sldId id="373" r:id="rId36"/>
    <p:sldId id="446" r:id="rId37"/>
    <p:sldId id="374" r:id="rId38"/>
    <p:sldId id="444" r:id="rId39"/>
    <p:sldId id="375" r:id="rId40"/>
    <p:sldId id="486" r:id="rId41"/>
    <p:sldId id="376" r:id="rId42"/>
    <p:sldId id="445" r:id="rId43"/>
    <p:sldId id="378" r:id="rId44"/>
    <p:sldId id="470" r:id="rId45"/>
    <p:sldId id="489" r:id="rId46"/>
  </p:sldIdLst>
  <p:sldSz cx="9144000" cy="5143500" type="screen16x9"/>
  <p:notesSz cx="6858000" cy="9144000"/>
  <p:embeddedFontLst>
    <p:embeddedFont>
      <p:font typeface="mini-wakuwaku-maru" panose="02000600000000000000" charset="-128"/>
      <p:regular r:id="rId48"/>
    </p:embeddedFont>
    <p:embeddedFont>
      <p:font typeface="Anaheim" panose="020B0604020202020204" charset="0"/>
      <p:regular r:id="rId49"/>
    </p:embeddedFont>
    <p:embeddedFont>
      <p:font typeface="Balsamiq Sans" panose="020B0604020202020204" charset="0"/>
      <p:regular r:id="rId50"/>
      <p:bold r:id="rId51"/>
      <p:italic r:id="rId52"/>
      <p:boldItalic r:id="rId53"/>
    </p:embeddedFont>
    <p:embeddedFont>
      <p:font typeface="Bebas Neue" panose="020B0604020202020204" charset="0"/>
      <p:regular r:id="rId54"/>
    </p:embeddedFont>
    <p:embeddedFont>
      <p:font typeface="Berlin Sans FB Demi" panose="020E0802020502020306" pitchFamily="34" charset="0"/>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omic Sans MS" panose="030F0702030302020204" pitchFamily="66" charset="0"/>
      <p:regular r:id="rId62"/>
      <p:bold r:id="rId63"/>
      <p:italic r:id="rId64"/>
      <p:boldItalic r:id="rId65"/>
    </p:embeddedFont>
    <p:embeddedFont>
      <p:font typeface="Cooper Black" panose="0208090404030B020404" pitchFamily="18" charset="0"/>
      <p:regular r:id="rId66"/>
    </p:embeddedFont>
    <p:embeddedFont>
      <p:font typeface="Curse Casual" panose="020B0604020202020204" charset="0"/>
      <p:regular r:id="rId67"/>
    </p:embeddedFont>
    <p:embeddedFont>
      <p:font typeface="PT Sans" panose="020B0604020202020204" charset="0"/>
      <p:regular r:id="rId68"/>
      <p:bold r:id="rId69"/>
      <p:italic r:id="rId70"/>
      <p:boldItalic r:id="rId71"/>
    </p:embeddedFont>
    <p:embeddedFont>
      <p:font typeface="Rubik" panose="020B0604020202020204" charset="-79"/>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AE8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0FB515-6772-49DB-A9B4-3F5AF1784674}">
  <a:tblStyle styleId="{9F0FB515-6772-49DB-A9B4-3F5AF17846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0285B1-60FA-4C9D-A248-577125C4104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E11E42-79E4-4531-B3F3-9E495D764BCD}"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4225" autoAdjust="0"/>
  </p:normalViewPr>
  <p:slideViewPr>
    <p:cSldViewPr>
      <p:cViewPr varScale="1">
        <p:scale>
          <a:sx n="151" d="100"/>
          <a:sy n="151" d="100"/>
        </p:scale>
        <p:origin x="40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805249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b64cadaa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b64cadaa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00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01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33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5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338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5934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6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53132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95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9219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1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 Each team takes turn to ask and answer, using the structures learned.</a:t>
            </a:r>
          </a:p>
          <a:p>
            <a:pPr marL="0" lvl="0" indent="0" algn="l" rtl="0">
              <a:spcBef>
                <a:spcPts val="0"/>
              </a:spcBef>
              <a:spcAft>
                <a:spcPts val="0"/>
              </a:spcAft>
              <a:buNone/>
            </a:pPr>
            <a:r>
              <a:rPr lang="en" sz="1100"/>
              <a:t>- If students successfully make the conversation, that team can choose a box and get the points.</a:t>
            </a:r>
            <a:endParaRPr/>
          </a:p>
        </p:txBody>
      </p:sp>
    </p:spTree>
    <p:extLst>
      <p:ext uri="{BB962C8B-B14F-4D97-AF65-F5344CB8AC3E}">
        <p14:creationId xmlns:p14="http://schemas.microsoft.com/office/powerpoint/2010/main" val="63973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E5D656D6-315D-ABFB-3DBB-70C8082A78D9}"/>
            </a:ext>
          </a:extLst>
        </p:cNvPr>
        <p:cNvGrpSpPr/>
        <p:nvPr/>
      </p:nvGrpSpPr>
      <p:grpSpPr>
        <a:xfrm>
          <a:off x="0" y="0"/>
          <a:ext cx="0" cy="0"/>
          <a:chOff x="0" y="0"/>
          <a:chExt cx="0" cy="0"/>
        </a:xfrm>
      </p:grpSpPr>
      <p:sp>
        <p:nvSpPr>
          <p:cNvPr id="631" name="Google Shape;631;g1dd62946bf8_0_208:notes">
            <a:extLst>
              <a:ext uri="{FF2B5EF4-FFF2-40B4-BE49-F238E27FC236}">
                <a16:creationId xmlns:a16="http://schemas.microsoft.com/office/drawing/2014/main" id="{E0C18EED-099C-84A0-CE05-BA6B6F2127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a:extLst>
              <a:ext uri="{FF2B5EF4-FFF2-40B4-BE49-F238E27FC236}">
                <a16:creationId xmlns:a16="http://schemas.microsoft.com/office/drawing/2014/main" id="{E083F3C9-6F1F-28DB-0AA5-1F3D40EC8B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 Each team takes turn to ask and answer, using the structures learned.</a:t>
            </a:r>
          </a:p>
          <a:p>
            <a:pPr marL="0" lvl="0" indent="0" algn="l" rtl="0">
              <a:spcBef>
                <a:spcPts val="0"/>
              </a:spcBef>
              <a:spcAft>
                <a:spcPts val="0"/>
              </a:spcAft>
              <a:buNone/>
            </a:pPr>
            <a:r>
              <a:rPr lang="en" sz="1100"/>
              <a:t>- If students successfully make the conversation, that team can choose a box and get the points.</a:t>
            </a:r>
            <a:endParaRPr/>
          </a:p>
        </p:txBody>
      </p:sp>
    </p:spTree>
    <p:extLst>
      <p:ext uri="{BB962C8B-B14F-4D97-AF65-F5344CB8AC3E}">
        <p14:creationId xmlns:p14="http://schemas.microsoft.com/office/powerpoint/2010/main" val="1596626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p:txBody>
      </p:sp>
    </p:spTree>
    <p:extLst>
      <p:ext uri="{BB962C8B-B14F-4D97-AF65-F5344CB8AC3E}">
        <p14:creationId xmlns:p14="http://schemas.microsoft.com/office/powerpoint/2010/main" val="4191765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Choice slide. Click on the character in the bottom right hand</a:t>
            </a:r>
            <a:r>
              <a:rPr lang="en-GB" baseline="0" dirty="0"/>
              <a:t> corner to go to the points counter.</a:t>
            </a: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30</a:t>
            </a:fld>
            <a:endParaRPr lang="ko-KR" altLang="en-US"/>
          </a:p>
        </p:txBody>
      </p:sp>
    </p:spTree>
    <p:extLst>
      <p:ext uri="{BB962C8B-B14F-4D97-AF65-F5344CB8AC3E}">
        <p14:creationId xmlns:p14="http://schemas.microsoft.com/office/powerpoint/2010/main" val="2670259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1207603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altLang="ko-KR" dirty="0"/>
              <a:t>Choice slide.</a:t>
            </a:r>
            <a:r>
              <a:rPr lang="en-GB" altLang="ko-KR" baseline="0" dirty="0"/>
              <a:t> </a:t>
            </a:r>
            <a:r>
              <a:rPr lang="en-GB" altLang="ko-KR" dirty="0"/>
              <a:t>Click</a:t>
            </a:r>
            <a:r>
              <a:rPr lang="en-GB" altLang="ko-KR" baseline="0" dirty="0"/>
              <a:t> on the character in the bottom right hand corner to go to the points counter slide.</a:t>
            </a:r>
            <a:endParaRPr lang="ko-KR" altLang="en-US"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32</a:t>
            </a:fld>
            <a:endParaRPr lang="ko-KR" altLang="en-US"/>
          </a:p>
        </p:txBody>
      </p:sp>
    </p:spTree>
    <p:extLst>
      <p:ext uri="{BB962C8B-B14F-4D97-AF65-F5344CB8AC3E}">
        <p14:creationId xmlns:p14="http://schemas.microsoft.com/office/powerpoint/2010/main" val="557664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388197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887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altLang="ko-KR" dirty="0"/>
              <a:t>Choice slide.</a:t>
            </a:r>
            <a:r>
              <a:rPr lang="en-GB" altLang="ko-KR" baseline="0" dirty="0"/>
              <a:t> </a:t>
            </a:r>
            <a:r>
              <a:rPr lang="en-GB" altLang="ko-KR" dirty="0"/>
              <a:t>Click</a:t>
            </a:r>
            <a:r>
              <a:rPr lang="en-GB" altLang="ko-KR" baseline="0" dirty="0"/>
              <a:t> on the character in the bottom right hand corner to go to the points counter slide.</a:t>
            </a:r>
            <a:endParaRPr lang="ko-KR" altLang="en-US"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34</a:t>
            </a:fld>
            <a:endParaRPr lang="ko-KR" altLang="en-US"/>
          </a:p>
        </p:txBody>
      </p:sp>
    </p:spTree>
    <p:extLst>
      <p:ext uri="{BB962C8B-B14F-4D97-AF65-F5344CB8AC3E}">
        <p14:creationId xmlns:p14="http://schemas.microsoft.com/office/powerpoint/2010/main" val="1942189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2188094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36</a:t>
            </a:fld>
            <a:endParaRPr lang="ko-KR" altLang="en-US"/>
          </a:p>
        </p:txBody>
      </p:sp>
    </p:spTree>
    <p:extLst>
      <p:ext uri="{BB962C8B-B14F-4D97-AF65-F5344CB8AC3E}">
        <p14:creationId xmlns:p14="http://schemas.microsoft.com/office/powerpoint/2010/main" val="3446823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4230035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38</a:t>
            </a:fld>
            <a:endParaRPr lang="ko-KR" altLang="en-US"/>
          </a:p>
        </p:txBody>
      </p:sp>
    </p:spTree>
    <p:extLst>
      <p:ext uri="{BB962C8B-B14F-4D97-AF65-F5344CB8AC3E}">
        <p14:creationId xmlns:p14="http://schemas.microsoft.com/office/powerpoint/2010/main" val="1644967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2221968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40</a:t>
            </a:fld>
            <a:endParaRPr lang="ko-KR" altLang="en-US"/>
          </a:p>
        </p:txBody>
      </p:sp>
    </p:spTree>
    <p:extLst>
      <p:ext uri="{BB962C8B-B14F-4D97-AF65-F5344CB8AC3E}">
        <p14:creationId xmlns:p14="http://schemas.microsoft.com/office/powerpoint/2010/main" val="734761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2669052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42</a:t>
            </a:fld>
            <a:endParaRPr lang="ko-KR" altLang="en-US"/>
          </a:p>
        </p:txBody>
      </p:sp>
    </p:spTree>
    <p:extLst>
      <p:ext uri="{BB962C8B-B14F-4D97-AF65-F5344CB8AC3E}">
        <p14:creationId xmlns:p14="http://schemas.microsoft.com/office/powerpoint/2010/main" val="233810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5425" y="1257485"/>
            <a:ext cx="6653400" cy="1929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atin typeface="Balsamiq Sans"/>
                <a:ea typeface="Balsamiq Sans"/>
                <a:cs typeface="Balsamiq Sans"/>
                <a:sym typeface="Balsamiq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675" y="3235688"/>
            <a:ext cx="4528800" cy="388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highlight>
                  <a:schemeClr val="accent1"/>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rot="10800000">
            <a:off x="6954524" y="-90726"/>
            <a:ext cx="2195801" cy="870950"/>
          </a:xfrm>
          <a:prstGeom prst="rect">
            <a:avLst/>
          </a:prstGeom>
          <a:noFill/>
          <a:ln>
            <a:noFill/>
          </a:ln>
        </p:spPr>
      </p:pic>
      <p:pic>
        <p:nvPicPr>
          <p:cNvPr id="12" name="Google Shape;12;p2"/>
          <p:cNvPicPr preferRelativeResize="0"/>
          <p:nvPr/>
        </p:nvPicPr>
        <p:blipFill>
          <a:blip r:embed="rId3">
            <a:alphaModFix/>
          </a:blip>
          <a:stretch>
            <a:fillRect/>
          </a:stretch>
        </p:blipFill>
        <p:spPr>
          <a:xfrm>
            <a:off x="8545828" y="433950"/>
            <a:ext cx="625800" cy="1799326"/>
          </a:xfrm>
          <a:prstGeom prst="rect">
            <a:avLst/>
          </a:prstGeom>
          <a:noFill/>
          <a:ln>
            <a:noFill/>
          </a:ln>
        </p:spPr>
      </p:pic>
      <p:pic>
        <p:nvPicPr>
          <p:cNvPr id="13" name="Google Shape;13;p2"/>
          <p:cNvPicPr preferRelativeResize="0"/>
          <p:nvPr/>
        </p:nvPicPr>
        <p:blipFill>
          <a:blip r:embed="rId4">
            <a:alphaModFix/>
          </a:blip>
          <a:stretch>
            <a:fillRect/>
          </a:stretch>
        </p:blipFill>
        <p:spPr>
          <a:xfrm rot="10800000" flipH="1">
            <a:off x="7967554" y="3367775"/>
            <a:ext cx="1204075" cy="1826350"/>
          </a:xfrm>
          <a:prstGeom prst="rect">
            <a:avLst/>
          </a:prstGeom>
          <a:noFill/>
          <a:ln>
            <a:noFill/>
          </a:ln>
        </p:spPr>
      </p:pic>
      <p:pic>
        <p:nvPicPr>
          <p:cNvPr id="14" name="Google Shape;14;p2"/>
          <p:cNvPicPr preferRelativeResize="0"/>
          <p:nvPr/>
        </p:nvPicPr>
        <p:blipFill>
          <a:blip r:embed="rId5">
            <a:alphaModFix/>
          </a:blip>
          <a:stretch>
            <a:fillRect/>
          </a:stretch>
        </p:blipFill>
        <p:spPr>
          <a:xfrm>
            <a:off x="1754650" y="-38559"/>
            <a:ext cx="2454248" cy="578068"/>
          </a:xfrm>
          <a:prstGeom prst="rect">
            <a:avLst/>
          </a:prstGeom>
          <a:noFill/>
          <a:ln>
            <a:noFill/>
          </a:ln>
        </p:spPr>
      </p:pic>
      <p:pic>
        <p:nvPicPr>
          <p:cNvPr id="15" name="Google Shape;15;p2"/>
          <p:cNvPicPr preferRelativeResize="0"/>
          <p:nvPr/>
        </p:nvPicPr>
        <p:blipFill>
          <a:blip r:embed="rId6">
            <a:alphaModFix/>
          </a:blip>
          <a:stretch>
            <a:fillRect/>
          </a:stretch>
        </p:blipFill>
        <p:spPr>
          <a:xfrm>
            <a:off x="6524075" y="4372850"/>
            <a:ext cx="1834801" cy="848025"/>
          </a:xfrm>
          <a:prstGeom prst="rect">
            <a:avLst/>
          </a:prstGeom>
          <a:noFill/>
          <a:ln>
            <a:noFill/>
          </a:ln>
        </p:spPr>
      </p:pic>
      <p:pic>
        <p:nvPicPr>
          <p:cNvPr id="16" name="Google Shape;16;p2"/>
          <p:cNvPicPr preferRelativeResize="0"/>
          <p:nvPr/>
        </p:nvPicPr>
        <p:blipFill>
          <a:blip r:embed="rId7">
            <a:alphaModFix/>
          </a:blip>
          <a:stretch>
            <a:fillRect/>
          </a:stretch>
        </p:blipFill>
        <p:spPr>
          <a:xfrm rot="10800000" flipH="1">
            <a:off x="-54880" y="3813625"/>
            <a:ext cx="1621060" cy="1380500"/>
          </a:xfrm>
          <a:prstGeom prst="rect">
            <a:avLst/>
          </a:prstGeom>
          <a:noFill/>
          <a:ln>
            <a:noFill/>
          </a:ln>
        </p:spPr>
      </p:pic>
      <p:pic>
        <p:nvPicPr>
          <p:cNvPr id="17" name="Google Shape;17;p2"/>
          <p:cNvPicPr preferRelativeResize="0"/>
          <p:nvPr/>
        </p:nvPicPr>
        <p:blipFill>
          <a:blip r:embed="rId8">
            <a:alphaModFix/>
          </a:blip>
          <a:stretch>
            <a:fillRect/>
          </a:stretch>
        </p:blipFill>
        <p:spPr>
          <a:xfrm>
            <a:off x="3885325" y="4388101"/>
            <a:ext cx="1763077" cy="817514"/>
          </a:xfrm>
          <a:prstGeom prst="rect">
            <a:avLst/>
          </a:prstGeom>
          <a:noFill/>
          <a:ln>
            <a:noFill/>
          </a:ln>
        </p:spPr>
      </p:pic>
      <p:pic>
        <p:nvPicPr>
          <p:cNvPr id="18" name="Google Shape;18;p2"/>
          <p:cNvPicPr preferRelativeResize="0"/>
          <p:nvPr/>
        </p:nvPicPr>
        <p:blipFill>
          <a:blip r:embed="rId9">
            <a:alphaModFix/>
          </a:blip>
          <a:stretch>
            <a:fillRect/>
          </a:stretch>
        </p:blipFill>
        <p:spPr>
          <a:xfrm>
            <a:off x="-464606" y="2589853"/>
            <a:ext cx="1559751" cy="1524660"/>
          </a:xfrm>
          <a:prstGeom prst="rect">
            <a:avLst/>
          </a:prstGeom>
          <a:noFill/>
          <a:ln>
            <a:noFill/>
          </a:ln>
        </p:spPr>
      </p:pic>
      <p:pic>
        <p:nvPicPr>
          <p:cNvPr id="19" name="Google Shape;19;p2"/>
          <p:cNvPicPr preferRelativeResize="0"/>
          <p:nvPr/>
        </p:nvPicPr>
        <p:blipFill>
          <a:blip r:embed="rId10">
            <a:alphaModFix/>
          </a:blip>
          <a:stretch>
            <a:fillRect/>
          </a:stretch>
        </p:blipFill>
        <p:spPr>
          <a:xfrm rot="10800000">
            <a:off x="2110158" y="4300981"/>
            <a:ext cx="1297112" cy="991752"/>
          </a:xfrm>
          <a:prstGeom prst="rect">
            <a:avLst/>
          </a:prstGeom>
          <a:noFill/>
          <a:ln>
            <a:noFill/>
          </a:ln>
        </p:spPr>
      </p:pic>
      <p:pic>
        <p:nvPicPr>
          <p:cNvPr id="20" name="Google Shape;20;p2"/>
          <p:cNvPicPr preferRelativeResize="0"/>
          <p:nvPr/>
        </p:nvPicPr>
        <p:blipFill>
          <a:blip r:embed="rId11">
            <a:alphaModFix/>
          </a:blip>
          <a:stretch>
            <a:fillRect/>
          </a:stretch>
        </p:blipFill>
        <p:spPr>
          <a:xfrm>
            <a:off x="7257030" y="3758452"/>
            <a:ext cx="1707849" cy="1435675"/>
          </a:xfrm>
          <a:prstGeom prst="rect">
            <a:avLst/>
          </a:prstGeom>
          <a:noFill/>
          <a:ln>
            <a:noFill/>
          </a:ln>
        </p:spPr>
      </p:pic>
      <p:pic>
        <p:nvPicPr>
          <p:cNvPr id="21" name="Google Shape;21;p2"/>
          <p:cNvPicPr preferRelativeResize="0"/>
          <p:nvPr/>
        </p:nvPicPr>
        <p:blipFill>
          <a:blip r:embed="rId12">
            <a:alphaModFix/>
          </a:blip>
          <a:stretch>
            <a:fillRect/>
          </a:stretch>
        </p:blipFill>
        <p:spPr>
          <a:xfrm>
            <a:off x="-54875" y="-151275"/>
            <a:ext cx="1460333" cy="1826350"/>
          </a:xfrm>
          <a:prstGeom prst="rect">
            <a:avLst/>
          </a:prstGeom>
          <a:noFill/>
          <a:ln>
            <a:noFill/>
          </a:ln>
        </p:spPr>
      </p:pic>
      <p:pic>
        <p:nvPicPr>
          <p:cNvPr id="22" name="Google Shape;22;p2"/>
          <p:cNvPicPr preferRelativeResize="0"/>
          <p:nvPr/>
        </p:nvPicPr>
        <p:blipFill>
          <a:blip r:embed="rId13">
            <a:alphaModFix/>
          </a:blip>
          <a:stretch>
            <a:fillRect/>
          </a:stretch>
        </p:blipFill>
        <p:spPr>
          <a:xfrm>
            <a:off x="4487799" y="-204578"/>
            <a:ext cx="2251049" cy="9101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74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1939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a:p>
        </p:txBody>
      </p:sp>
      <p:sp>
        <p:nvSpPr>
          <p:cNvPr id="3" name="부제목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8/23/2024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94813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8/23/2024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90355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a:p>
        </p:txBody>
      </p:sp>
      <p:sp>
        <p:nvSpPr>
          <p:cNvPr id="3" name="텍스트 개체 틀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8/23/2024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2886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6286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291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8/23/2024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73415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273844"/>
            <a:ext cx="7886700" cy="994172"/>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내용 개체 틀 3"/>
          <p:cNvSpPr>
            <a:spLocks noGrp="1"/>
          </p:cNvSpPr>
          <p:nvPr>
            <p:ph sz="half" idx="2"/>
          </p:nvPr>
        </p:nvSpPr>
        <p:spPr>
          <a:xfrm>
            <a:off x="629842" y="1878806"/>
            <a:ext cx="3868340"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내용 개체 틀 5"/>
          <p:cNvSpPr>
            <a:spLocks noGrp="1"/>
          </p:cNvSpPr>
          <p:nvPr>
            <p:ph sz="quarter" idx="4"/>
          </p:nvPr>
        </p:nvSpPr>
        <p:spPr>
          <a:xfrm>
            <a:off x="4629150" y="1878806"/>
            <a:ext cx="3887391"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8/23/2024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68639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8/23/2024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126280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8/23/2024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9188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내용 개체 틀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8/23/2024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4165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720975" y="2545850"/>
            <a:ext cx="4086300" cy="107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3720975" y="1039350"/>
            <a:ext cx="2199600" cy="1243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9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 name="Google Shape;26;p3"/>
          <p:cNvSpPr txBox="1">
            <a:spLocks noGrp="1"/>
          </p:cNvSpPr>
          <p:nvPr>
            <p:ph type="subTitle" idx="1"/>
          </p:nvPr>
        </p:nvSpPr>
        <p:spPr>
          <a:xfrm>
            <a:off x="3720975" y="3768150"/>
            <a:ext cx="4086300" cy="3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7" name="Google Shape;27;p3"/>
          <p:cNvPicPr preferRelativeResize="0"/>
          <p:nvPr/>
        </p:nvPicPr>
        <p:blipFill>
          <a:blip r:embed="rId2">
            <a:alphaModFix/>
          </a:blip>
          <a:stretch>
            <a:fillRect/>
          </a:stretch>
        </p:blipFill>
        <p:spPr>
          <a:xfrm>
            <a:off x="6608800" y="4550165"/>
            <a:ext cx="2454252" cy="639919"/>
          </a:xfrm>
          <a:prstGeom prst="rect">
            <a:avLst/>
          </a:prstGeom>
          <a:noFill/>
          <a:ln>
            <a:noFill/>
          </a:ln>
        </p:spPr>
      </p:pic>
      <p:pic>
        <p:nvPicPr>
          <p:cNvPr id="28" name="Google Shape;28;p3"/>
          <p:cNvPicPr preferRelativeResize="0"/>
          <p:nvPr/>
        </p:nvPicPr>
        <p:blipFill>
          <a:blip r:embed="rId3">
            <a:alphaModFix/>
          </a:blip>
          <a:stretch>
            <a:fillRect/>
          </a:stretch>
        </p:blipFill>
        <p:spPr>
          <a:xfrm>
            <a:off x="8527130" y="1820475"/>
            <a:ext cx="677400" cy="1947676"/>
          </a:xfrm>
          <a:prstGeom prst="rect">
            <a:avLst/>
          </a:prstGeom>
          <a:noFill/>
          <a:ln>
            <a:noFill/>
          </a:ln>
        </p:spPr>
      </p:pic>
      <p:pic>
        <p:nvPicPr>
          <p:cNvPr id="29" name="Google Shape;29;p3"/>
          <p:cNvPicPr preferRelativeResize="0"/>
          <p:nvPr/>
        </p:nvPicPr>
        <p:blipFill>
          <a:blip r:embed="rId4">
            <a:alphaModFix/>
          </a:blip>
          <a:stretch>
            <a:fillRect/>
          </a:stretch>
        </p:blipFill>
        <p:spPr>
          <a:xfrm rot="-5400000">
            <a:off x="-1145751" y="1938424"/>
            <a:ext cx="2879127" cy="678125"/>
          </a:xfrm>
          <a:prstGeom prst="rect">
            <a:avLst/>
          </a:prstGeom>
          <a:noFill/>
          <a:ln>
            <a:noFill/>
          </a:ln>
        </p:spPr>
      </p:pic>
      <p:pic>
        <p:nvPicPr>
          <p:cNvPr id="30" name="Google Shape;30;p3"/>
          <p:cNvPicPr preferRelativeResize="0"/>
          <p:nvPr/>
        </p:nvPicPr>
        <p:blipFill>
          <a:blip r:embed="rId5">
            <a:alphaModFix/>
          </a:blip>
          <a:stretch>
            <a:fillRect/>
          </a:stretch>
        </p:blipFill>
        <p:spPr>
          <a:xfrm>
            <a:off x="-45249" y="-85325"/>
            <a:ext cx="1704750" cy="1451776"/>
          </a:xfrm>
          <a:prstGeom prst="rect">
            <a:avLst/>
          </a:prstGeom>
          <a:noFill/>
          <a:ln>
            <a:noFill/>
          </a:ln>
        </p:spPr>
      </p:pic>
      <p:pic>
        <p:nvPicPr>
          <p:cNvPr id="31" name="Google Shape;31;p3"/>
          <p:cNvPicPr preferRelativeResize="0"/>
          <p:nvPr/>
        </p:nvPicPr>
        <p:blipFill>
          <a:blip r:embed="rId6">
            <a:alphaModFix/>
          </a:blip>
          <a:stretch>
            <a:fillRect/>
          </a:stretch>
        </p:blipFill>
        <p:spPr>
          <a:xfrm rot="10800000" flipH="1">
            <a:off x="1238700" y="4641719"/>
            <a:ext cx="2454250" cy="548361"/>
          </a:xfrm>
          <a:prstGeom prst="rect">
            <a:avLst/>
          </a:prstGeom>
          <a:noFill/>
          <a:ln>
            <a:noFill/>
          </a:ln>
        </p:spPr>
      </p:pic>
      <p:pic>
        <p:nvPicPr>
          <p:cNvPr id="32" name="Google Shape;32;p3"/>
          <p:cNvPicPr preferRelativeResize="0"/>
          <p:nvPr/>
        </p:nvPicPr>
        <p:blipFill>
          <a:blip r:embed="rId7">
            <a:alphaModFix/>
          </a:blip>
          <a:stretch>
            <a:fillRect/>
          </a:stretch>
        </p:blipFill>
        <p:spPr>
          <a:xfrm rot="10800000" flipH="1">
            <a:off x="7807282" y="-244522"/>
            <a:ext cx="1391826" cy="1568051"/>
          </a:xfrm>
          <a:prstGeom prst="rect">
            <a:avLst/>
          </a:prstGeom>
          <a:noFill/>
          <a:ln>
            <a:noFill/>
          </a:ln>
        </p:spPr>
      </p:pic>
      <p:pic>
        <p:nvPicPr>
          <p:cNvPr id="33" name="Google Shape;33;p3"/>
          <p:cNvPicPr preferRelativeResize="0"/>
          <p:nvPr/>
        </p:nvPicPr>
        <p:blipFill>
          <a:blip r:embed="rId8">
            <a:alphaModFix/>
          </a:blip>
          <a:stretch>
            <a:fillRect/>
          </a:stretch>
        </p:blipFill>
        <p:spPr>
          <a:xfrm>
            <a:off x="787515" y="4052919"/>
            <a:ext cx="1570748" cy="9917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그림 개체 틀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8/23/2024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90343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8/23/2024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217033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628650" y="273844"/>
            <a:ext cx="5800725" cy="4358879"/>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8/23/2024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47027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80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5154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6496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697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6321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2549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745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891450" y="1904400"/>
            <a:ext cx="2751000" cy="13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13"/>
          <p:cNvSpPr txBox="1">
            <a:spLocks noGrp="1"/>
          </p:cNvSpPr>
          <p:nvPr>
            <p:ph type="subTitle" idx="1"/>
          </p:nvPr>
        </p:nvSpPr>
        <p:spPr>
          <a:xfrm>
            <a:off x="5562738" y="126924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2"/>
          </p:nvPr>
        </p:nvSpPr>
        <p:spPr>
          <a:xfrm>
            <a:off x="5562758" y="250931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subTitle" idx="3"/>
          </p:nvPr>
        </p:nvSpPr>
        <p:spPr>
          <a:xfrm>
            <a:off x="5562738" y="37497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4" hasCustomPrompt="1"/>
          </p:nvPr>
        </p:nvSpPr>
        <p:spPr>
          <a:xfrm>
            <a:off x="4250100" y="821025"/>
            <a:ext cx="1194900" cy="1020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a:spLocks noGrp="1"/>
          </p:cNvSpPr>
          <p:nvPr>
            <p:ph type="title" idx="5" hasCustomPrompt="1"/>
          </p:nvPr>
        </p:nvSpPr>
        <p:spPr>
          <a:xfrm>
            <a:off x="4250100" y="3301175"/>
            <a:ext cx="1194900" cy="1020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9" name="Google Shape;109;p13"/>
          <p:cNvSpPr txBox="1">
            <a:spLocks noGrp="1"/>
          </p:cNvSpPr>
          <p:nvPr>
            <p:ph type="title" idx="6" hasCustomPrompt="1"/>
          </p:nvPr>
        </p:nvSpPr>
        <p:spPr>
          <a:xfrm>
            <a:off x="4250100" y="2061106"/>
            <a:ext cx="1194900" cy="1020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7"/>
          </p:nvPr>
        </p:nvSpPr>
        <p:spPr>
          <a:xfrm>
            <a:off x="5562750" y="821024"/>
            <a:ext cx="2305500" cy="5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 name="Google Shape;111;p13"/>
          <p:cNvSpPr txBox="1">
            <a:spLocks noGrp="1"/>
          </p:cNvSpPr>
          <p:nvPr>
            <p:ph type="subTitle" idx="8"/>
          </p:nvPr>
        </p:nvSpPr>
        <p:spPr>
          <a:xfrm>
            <a:off x="5562758" y="2061099"/>
            <a:ext cx="2305500" cy="5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2" name="Google Shape;112;p13"/>
          <p:cNvSpPr txBox="1">
            <a:spLocks noGrp="1"/>
          </p:cNvSpPr>
          <p:nvPr>
            <p:ph type="subTitle" idx="9"/>
          </p:nvPr>
        </p:nvSpPr>
        <p:spPr>
          <a:xfrm>
            <a:off x="5562750" y="3301175"/>
            <a:ext cx="2305500" cy="5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13" name="Google Shape;113;p13"/>
          <p:cNvPicPr preferRelativeResize="0"/>
          <p:nvPr/>
        </p:nvPicPr>
        <p:blipFill>
          <a:blip r:embed="rId2">
            <a:alphaModFix/>
          </a:blip>
          <a:stretch>
            <a:fillRect/>
          </a:stretch>
        </p:blipFill>
        <p:spPr>
          <a:xfrm>
            <a:off x="196025" y="3665302"/>
            <a:ext cx="1217550" cy="1594749"/>
          </a:xfrm>
          <a:prstGeom prst="rect">
            <a:avLst/>
          </a:prstGeom>
          <a:noFill/>
          <a:ln>
            <a:noFill/>
          </a:ln>
        </p:spPr>
      </p:pic>
      <p:pic>
        <p:nvPicPr>
          <p:cNvPr id="114" name="Google Shape;114;p13"/>
          <p:cNvPicPr preferRelativeResize="0"/>
          <p:nvPr/>
        </p:nvPicPr>
        <p:blipFill>
          <a:blip r:embed="rId3">
            <a:alphaModFix/>
          </a:blip>
          <a:stretch>
            <a:fillRect/>
          </a:stretch>
        </p:blipFill>
        <p:spPr>
          <a:xfrm>
            <a:off x="7868243" y="-38020"/>
            <a:ext cx="917028" cy="1739350"/>
          </a:xfrm>
          <a:prstGeom prst="rect">
            <a:avLst/>
          </a:prstGeom>
          <a:noFill/>
          <a:ln>
            <a:noFill/>
          </a:ln>
        </p:spPr>
      </p:pic>
      <p:pic>
        <p:nvPicPr>
          <p:cNvPr id="115" name="Google Shape;115;p13"/>
          <p:cNvPicPr preferRelativeResize="0"/>
          <p:nvPr/>
        </p:nvPicPr>
        <p:blipFill>
          <a:blip r:embed="rId4">
            <a:alphaModFix/>
          </a:blip>
          <a:stretch>
            <a:fillRect/>
          </a:stretch>
        </p:blipFill>
        <p:spPr>
          <a:xfrm>
            <a:off x="2064254" y="-6"/>
            <a:ext cx="1217543" cy="99175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16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1718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5609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361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764525" y="1792613"/>
            <a:ext cx="4086300" cy="107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14"/>
          <p:cNvSpPr txBox="1">
            <a:spLocks noGrp="1"/>
          </p:cNvSpPr>
          <p:nvPr>
            <p:ph type="title" idx="2" hasCustomPrompt="1"/>
          </p:nvPr>
        </p:nvSpPr>
        <p:spPr>
          <a:xfrm>
            <a:off x="1293175" y="1949850"/>
            <a:ext cx="2199600" cy="1243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9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9" name="Google Shape;119;p14"/>
          <p:cNvSpPr txBox="1">
            <a:spLocks noGrp="1"/>
          </p:cNvSpPr>
          <p:nvPr>
            <p:ph type="subTitle" idx="1"/>
          </p:nvPr>
        </p:nvSpPr>
        <p:spPr>
          <a:xfrm>
            <a:off x="3764525" y="2965988"/>
            <a:ext cx="4086300" cy="3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0" name="Google Shape;120;p14"/>
          <p:cNvPicPr preferRelativeResize="0"/>
          <p:nvPr/>
        </p:nvPicPr>
        <p:blipFill>
          <a:blip r:embed="rId2">
            <a:alphaModFix/>
          </a:blip>
          <a:stretch>
            <a:fillRect/>
          </a:stretch>
        </p:blipFill>
        <p:spPr>
          <a:xfrm rot="10800000" flipH="1">
            <a:off x="-108375" y="-202321"/>
            <a:ext cx="3724099" cy="971015"/>
          </a:xfrm>
          <a:prstGeom prst="rect">
            <a:avLst/>
          </a:prstGeom>
          <a:noFill/>
          <a:ln>
            <a:noFill/>
          </a:ln>
        </p:spPr>
      </p:pic>
      <p:pic>
        <p:nvPicPr>
          <p:cNvPr id="121" name="Google Shape;121;p14"/>
          <p:cNvPicPr preferRelativeResize="0"/>
          <p:nvPr/>
        </p:nvPicPr>
        <p:blipFill>
          <a:blip r:embed="rId3">
            <a:alphaModFix/>
          </a:blip>
          <a:stretch>
            <a:fillRect/>
          </a:stretch>
        </p:blipFill>
        <p:spPr>
          <a:xfrm>
            <a:off x="7935432" y="-121250"/>
            <a:ext cx="1381033" cy="2094773"/>
          </a:xfrm>
          <a:prstGeom prst="rect">
            <a:avLst/>
          </a:prstGeom>
          <a:noFill/>
          <a:ln>
            <a:noFill/>
          </a:ln>
        </p:spPr>
      </p:pic>
      <p:pic>
        <p:nvPicPr>
          <p:cNvPr id="122" name="Google Shape;122;p14"/>
          <p:cNvPicPr preferRelativeResize="0"/>
          <p:nvPr/>
        </p:nvPicPr>
        <p:blipFill>
          <a:blip r:embed="rId4">
            <a:alphaModFix/>
          </a:blip>
          <a:stretch>
            <a:fillRect/>
          </a:stretch>
        </p:blipFill>
        <p:spPr>
          <a:xfrm>
            <a:off x="5482495" y="-97423"/>
            <a:ext cx="2805253" cy="660750"/>
          </a:xfrm>
          <a:prstGeom prst="rect">
            <a:avLst/>
          </a:prstGeom>
          <a:noFill/>
          <a:ln>
            <a:noFill/>
          </a:ln>
        </p:spPr>
      </p:pic>
      <p:pic>
        <p:nvPicPr>
          <p:cNvPr id="123" name="Google Shape;123;p14"/>
          <p:cNvPicPr preferRelativeResize="0"/>
          <p:nvPr/>
        </p:nvPicPr>
        <p:blipFill>
          <a:blip r:embed="rId5">
            <a:alphaModFix/>
          </a:blip>
          <a:stretch>
            <a:fillRect/>
          </a:stretch>
        </p:blipFill>
        <p:spPr>
          <a:xfrm>
            <a:off x="7468057" y="3250600"/>
            <a:ext cx="1811132" cy="2094774"/>
          </a:xfrm>
          <a:prstGeom prst="rect">
            <a:avLst/>
          </a:prstGeom>
          <a:noFill/>
          <a:ln>
            <a:noFill/>
          </a:ln>
        </p:spPr>
      </p:pic>
      <p:pic>
        <p:nvPicPr>
          <p:cNvPr id="124" name="Google Shape;124;p14"/>
          <p:cNvPicPr preferRelativeResize="0"/>
          <p:nvPr/>
        </p:nvPicPr>
        <p:blipFill>
          <a:blip r:embed="rId6">
            <a:alphaModFix/>
          </a:blip>
          <a:stretch>
            <a:fillRect/>
          </a:stretch>
        </p:blipFill>
        <p:spPr>
          <a:xfrm>
            <a:off x="-62575" y="4218704"/>
            <a:ext cx="2542189" cy="1008350"/>
          </a:xfrm>
          <a:prstGeom prst="rect">
            <a:avLst/>
          </a:prstGeom>
          <a:noFill/>
          <a:ln>
            <a:noFill/>
          </a:ln>
        </p:spPr>
      </p:pic>
      <p:pic>
        <p:nvPicPr>
          <p:cNvPr id="125" name="Google Shape;125;p14"/>
          <p:cNvPicPr preferRelativeResize="0"/>
          <p:nvPr/>
        </p:nvPicPr>
        <p:blipFill>
          <a:blip r:embed="rId7">
            <a:alphaModFix/>
          </a:blip>
          <a:stretch>
            <a:fillRect/>
          </a:stretch>
        </p:blipFill>
        <p:spPr>
          <a:xfrm>
            <a:off x="-62574" y="2631475"/>
            <a:ext cx="927151" cy="2569173"/>
          </a:xfrm>
          <a:prstGeom prst="rect">
            <a:avLst/>
          </a:prstGeom>
          <a:noFill/>
          <a:ln>
            <a:noFill/>
          </a:ln>
        </p:spPr>
      </p:pic>
      <p:pic>
        <p:nvPicPr>
          <p:cNvPr id="126" name="Google Shape;126;p14"/>
          <p:cNvPicPr preferRelativeResize="0"/>
          <p:nvPr/>
        </p:nvPicPr>
        <p:blipFill>
          <a:blip r:embed="rId8">
            <a:alphaModFix/>
          </a:blip>
          <a:stretch>
            <a:fillRect/>
          </a:stretch>
        </p:blipFill>
        <p:spPr>
          <a:xfrm>
            <a:off x="8179750" y="2646300"/>
            <a:ext cx="777901" cy="1577698"/>
          </a:xfrm>
          <a:prstGeom prst="rect">
            <a:avLst/>
          </a:prstGeom>
          <a:noFill/>
          <a:ln>
            <a:noFill/>
          </a:ln>
        </p:spPr>
      </p:pic>
      <p:pic>
        <p:nvPicPr>
          <p:cNvPr id="127" name="Google Shape;127;p14"/>
          <p:cNvPicPr preferRelativeResize="0"/>
          <p:nvPr/>
        </p:nvPicPr>
        <p:blipFill>
          <a:blip r:embed="rId9">
            <a:alphaModFix/>
          </a:blip>
          <a:stretch>
            <a:fillRect/>
          </a:stretch>
        </p:blipFill>
        <p:spPr>
          <a:xfrm>
            <a:off x="3797125" y="4236052"/>
            <a:ext cx="2068099" cy="958925"/>
          </a:xfrm>
          <a:prstGeom prst="rect">
            <a:avLst/>
          </a:prstGeom>
          <a:noFill/>
          <a:ln>
            <a:noFill/>
          </a:ln>
        </p:spPr>
      </p:pic>
      <p:pic>
        <p:nvPicPr>
          <p:cNvPr id="128" name="Google Shape;128;p14"/>
          <p:cNvPicPr preferRelativeResize="0"/>
          <p:nvPr/>
        </p:nvPicPr>
        <p:blipFill>
          <a:blip r:embed="rId10">
            <a:alphaModFix/>
          </a:blip>
          <a:stretch>
            <a:fillRect/>
          </a:stretch>
        </p:blipFill>
        <p:spPr>
          <a:xfrm>
            <a:off x="7515476" y="98924"/>
            <a:ext cx="1026250" cy="134416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9"/>
        <p:cNvGrpSpPr/>
        <p:nvPr/>
      </p:nvGrpSpPr>
      <p:grpSpPr>
        <a:xfrm>
          <a:off x="0" y="0"/>
          <a:ext cx="0" cy="0"/>
          <a:chOff x="0" y="0"/>
          <a:chExt cx="0" cy="0"/>
        </a:xfrm>
      </p:grpSpPr>
      <p:sp>
        <p:nvSpPr>
          <p:cNvPr id="130" name="Google Shape;130;p15"/>
          <p:cNvSpPr txBox="1">
            <a:spLocks noGrp="1"/>
          </p:cNvSpPr>
          <p:nvPr>
            <p:ph type="title"/>
          </p:nvPr>
        </p:nvSpPr>
        <p:spPr>
          <a:xfrm>
            <a:off x="720000" y="363750"/>
            <a:ext cx="7704000" cy="65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1" name="Google Shape;131;p15"/>
          <p:cNvPicPr preferRelativeResize="0"/>
          <p:nvPr/>
        </p:nvPicPr>
        <p:blipFill>
          <a:blip r:embed="rId2">
            <a:alphaModFix/>
          </a:blip>
          <a:stretch>
            <a:fillRect/>
          </a:stretch>
        </p:blipFill>
        <p:spPr>
          <a:xfrm>
            <a:off x="8683352" y="2036250"/>
            <a:ext cx="682250" cy="1961674"/>
          </a:xfrm>
          <a:prstGeom prst="rect">
            <a:avLst/>
          </a:prstGeom>
          <a:noFill/>
          <a:ln>
            <a:noFill/>
          </a:ln>
        </p:spPr>
      </p:pic>
      <p:pic>
        <p:nvPicPr>
          <p:cNvPr id="132" name="Google Shape;132;p15"/>
          <p:cNvPicPr preferRelativeResize="0"/>
          <p:nvPr/>
        </p:nvPicPr>
        <p:blipFill>
          <a:blip r:embed="rId3">
            <a:alphaModFix/>
          </a:blip>
          <a:stretch>
            <a:fillRect/>
          </a:stretch>
        </p:blipFill>
        <p:spPr>
          <a:xfrm rot="10800000" flipH="1">
            <a:off x="8276449" y="3661586"/>
            <a:ext cx="1005700" cy="1525476"/>
          </a:xfrm>
          <a:prstGeom prst="rect">
            <a:avLst/>
          </a:prstGeom>
          <a:noFill/>
          <a:ln>
            <a:noFill/>
          </a:ln>
        </p:spPr>
      </p:pic>
      <p:pic>
        <p:nvPicPr>
          <p:cNvPr id="133" name="Google Shape;133;p15"/>
          <p:cNvPicPr preferRelativeResize="0"/>
          <p:nvPr/>
        </p:nvPicPr>
        <p:blipFill>
          <a:blip r:embed="rId4">
            <a:alphaModFix/>
          </a:blip>
          <a:stretch>
            <a:fillRect/>
          </a:stretch>
        </p:blipFill>
        <p:spPr>
          <a:xfrm rot="10800000">
            <a:off x="-99374" y="4655354"/>
            <a:ext cx="2257348" cy="53169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3"/>
        <p:cNvGrpSpPr/>
        <p:nvPr/>
      </p:nvGrpSpPr>
      <p:grpSpPr>
        <a:xfrm>
          <a:off x="0" y="0"/>
          <a:ext cx="0" cy="0"/>
          <a:chOff x="0" y="0"/>
          <a:chExt cx="0" cy="0"/>
        </a:xfrm>
      </p:grpSpPr>
      <p:sp>
        <p:nvSpPr>
          <p:cNvPr id="184" name="Google Shape;184;p22"/>
          <p:cNvSpPr txBox="1">
            <a:spLocks noGrp="1"/>
          </p:cNvSpPr>
          <p:nvPr>
            <p:ph type="title"/>
          </p:nvPr>
        </p:nvSpPr>
        <p:spPr>
          <a:xfrm>
            <a:off x="720000" y="363750"/>
            <a:ext cx="7704000" cy="65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2"/>
          <p:cNvSpPr txBox="1">
            <a:spLocks noGrp="1"/>
          </p:cNvSpPr>
          <p:nvPr>
            <p:ph type="subTitle" idx="1"/>
          </p:nvPr>
        </p:nvSpPr>
        <p:spPr>
          <a:xfrm>
            <a:off x="4849276" y="1767500"/>
            <a:ext cx="3469500" cy="188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2"/>
          <p:cNvSpPr txBox="1">
            <a:spLocks noGrp="1"/>
          </p:cNvSpPr>
          <p:nvPr>
            <p:ph type="subTitle" idx="2"/>
          </p:nvPr>
        </p:nvSpPr>
        <p:spPr>
          <a:xfrm>
            <a:off x="825350" y="1767500"/>
            <a:ext cx="3469500" cy="188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87" name="Google Shape;187;p22"/>
          <p:cNvPicPr preferRelativeResize="0"/>
          <p:nvPr/>
        </p:nvPicPr>
        <p:blipFill>
          <a:blip r:embed="rId2">
            <a:alphaModFix/>
          </a:blip>
          <a:stretch>
            <a:fillRect/>
          </a:stretch>
        </p:blipFill>
        <p:spPr>
          <a:xfrm flipH="1">
            <a:off x="7100924" y="4446050"/>
            <a:ext cx="2102776" cy="834075"/>
          </a:xfrm>
          <a:prstGeom prst="rect">
            <a:avLst/>
          </a:prstGeom>
          <a:noFill/>
          <a:ln>
            <a:noFill/>
          </a:ln>
        </p:spPr>
      </p:pic>
      <p:pic>
        <p:nvPicPr>
          <p:cNvPr id="188" name="Google Shape;188;p22"/>
          <p:cNvPicPr preferRelativeResize="0"/>
          <p:nvPr/>
        </p:nvPicPr>
        <p:blipFill>
          <a:blip r:embed="rId3">
            <a:alphaModFix/>
          </a:blip>
          <a:stretch>
            <a:fillRect/>
          </a:stretch>
        </p:blipFill>
        <p:spPr>
          <a:xfrm rot="10800000" flipH="1">
            <a:off x="-127425" y="4527044"/>
            <a:ext cx="3830449" cy="902212"/>
          </a:xfrm>
          <a:prstGeom prst="rect">
            <a:avLst/>
          </a:prstGeom>
          <a:noFill/>
          <a:ln>
            <a:noFill/>
          </a:ln>
        </p:spPr>
      </p:pic>
      <p:pic>
        <p:nvPicPr>
          <p:cNvPr id="189" name="Google Shape;189;p22"/>
          <p:cNvPicPr preferRelativeResize="0"/>
          <p:nvPr/>
        </p:nvPicPr>
        <p:blipFill>
          <a:blip r:embed="rId4">
            <a:alphaModFix/>
          </a:blip>
          <a:stretch>
            <a:fillRect/>
          </a:stretch>
        </p:blipFill>
        <p:spPr>
          <a:xfrm>
            <a:off x="-228698" y="2036500"/>
            <a:ext cx="777546" cy="2154601"/>
          </a:xfrm>
          <a:prstGeom prst="rect">
            <a:avLst/>
          </a:prstGeom>
          <a:noFill/>
          <a:ln>
            <a:noFill/>
          </a:ln>
        </p:spPr>
      </p:pic>
      <p:pic>
        <p:nvPicPr>
          <p:cNvPr id="190" name="Google Shape;190;p22"/>
          <p:cNvPicPr preferRelativeResize="0"/>
          <p:nvPr/>
        </p:nvPicPr>
        <p:blipFill>
          <a:blip r:embed="rId5">
            <a:alphaModFix/>
          </a:blip>
          <a:stretch>
            <a:fillRect/>
          </a:stretch>
        </p:blipFill>
        <p:spPr>
          <a:xfrm rot="10800000">
            <a:off x="4591000" y="4339025"/>
            <a:ext cx="1240900" cy="948750"/>
          </a:xfrm>
          <a:prstGeom prst="rect">
            <a:avLst/>
          </a:prstGeom>
          <a:noFill/>
          <a:ln>
            <a:noFill/>
          </a:ln>
        </p:spPr>
      </p:pic>
      <p:pic>
        <p:nvPicPr>
          <p:cNvPr id="191" name="Google Shape;191;p22"/>
          <p:cNvPicPr preferRelativeResize="0"/>
          <p:nvPr/>
        </p:nvPicPr>
        <p:blipFill>
          <a:blip r:embed="rId6">
            <a:alphaModFix/>
          </a:blip>
          <a:stretch>
            <a:fillRect/>
          </a:stretch>
        </p:blipFill>
        <p:spPr>
          <a:xfrm>
            <a:off x="8499892" y="3351725"/>
            <a:ext cx="313068" cy="1486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64"/>
        <p:cNvGrpSpPr/>
        <p:nvPr/>
      </p:nvGrpSpPr>
      <p:grpSpPr>
        <a:xfrm>
          <a:off x="0" y="0"/>
          <a:ext cx="0" cy="0"/>
          <a:chOff x="0" y="0"/>
          <a:chExt cx="0" cy="0"/>
        </a:xfrm>
      </p:grpSpPr>
      <p:sp>
        <p:nvSpPr>
          <p:cNvPr id="265" name="Google Shape;265;p28"/>
          <p:cNvSpPr txBox="1">
            <a:spLocks noGrp="1"/>
          </p:cNvSpPr>
          <p:nvPr>
            <p:ph type="title" hasCustomPrompt="1"/>
          </p:nvPr>
        </p:nvSpPr>
        <p:spPr>
          <a:xfrm>
            <a:off x="904000" y="2101325"/>
            <a:ext cx="9201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2500">
                <a:solidFill>
                  <a:schemeClr val="dk2"/>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266" name="Google Shape;266;p28"/>
          <p:cNvSpPr txBox="1">
            <a:spLocks noGrp="1"/>
          </p:cNvSpPr>
          <p:nvPr>
            <p:ph type="subTitle" idx="1"/>
          </p:nvPr>
        </p:nvSpPr>
        <p:spPr>
          <a:xfrm>
            <a:off x="904000" y="3183050"/>
            <a:ext cx="3389400" cy="6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67" name="Google Shape;267;p28"/>
          <p:cNvSpPr txBox="1">
            <a:spLocks noGrp="1"/>
          </p:cNvSpPr>
          <p:nvPr>
            <p:ph type="subTitle" idx="2"/>
          </p:nvPr>
        </p:nvSpPr>
        <p:spPr>
          <a:xfrm>
            <a:off x="904000" y="2809875"/>
            <a:ext cx="3389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1pPr>
            <a:lvl2pPr lvl="1"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2pPr>
            <a:lvl3pPr lvl="2"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3pPr>
            <a:lvl4pPr lvl="3"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4pPr>
            <a:lvl5pPr lvl="4"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5pPr>
            <a:lvl6pPr lvl="5"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6pPr>
            <a:lvl7pPr lvl="6"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7pPr>
            <a:lvl8pPr lvl="7"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8pPr>
            <a:lvl9pPr lvl="8"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9pPr>
          </a:lstStyle>
          <a:p>
            <a:endParaRPr/>
          </a:p>
        </p:txBody>
      </p:sp>
      <p:sp>
        <p:nvSpPr>
          <p:cNvPr id="268" name="Google Shape;268;p28"/>
          <p:cNvSpPr txBox="1">
            <a:spLocks noGrp="1"/>
          </p:cNvSpPr>
          <p:nvPr>
            <p:ph type="title" idx="3" hasCustomPrompt="1"/>
          </p:nvPr>
        </p:nvSpPr>
        <p:spPr>
          <a:xfrm>
            <a:off x="4849075" y="2101325"/>
            <a:ext cx="9201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2500">
                <a:solidFill>
                  <a:schemeClr val="dk2"/>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269" name="Google Shape;269;p28"/>
          <p:cNvSpPr txBox="1">
            <a:spLocks noGrp="1"/>
          </p:cNvSpPr>
          <p:nvPr>
            <p:ph type="subTitle" idx="4"/>
          </p:nvPr>
        </p:nvSpPr>
        <p:spPr>
          <a:xfrm>
            <a:off x="4849071" y="3183050"/>
            <a:ext cx="3389400" cy="6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70" name="Google Shape;270;p28"/>
          <p:cNvSpPr txBox="1">
            <a:spLocks noGrp="1"/>
          </p:cNvSpPr>
          <p:nvPr>
            <p:ph type="subTitle" idx="5"/>
          </p:nvPr>
        </p:nvSpPr>
        <p:spPr>
          <a:xfrm>
            <a:off x="4849066" y="2809875"/>
            <a:ext cx="3389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1pPr>
            <a:lvl2pPr lvl="1"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2pPr>
            <a:lvl3pPr lvl="2"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3pPr>
            <a:lvl4pPr lvl="3"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4pPr>
            <a:lvl5pPr lvl="4"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5pPr>
            <a:lvl6pPr lvl="5"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6pPr>
            <a:lvl7pPr lvl="6"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7pPr>
            <a:lvl8pPr lvl="7"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8pPr>
            <a:lvl9pPr lvl="8"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9pPr>
          </a:lstStyle>
          <a:p>
            <a:endParaRPr/>
          </a:p>
        </p:txBody>
      </p:sp>
      <p:sp>
        <p:nvSpPr>
          <p:cNvPr id="271" name="Google Shape;271;p28"/>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72" name="Google Shape;272;p28"/>
          <p:cNvPicPr preferRelativeResize="0"/>
          <p:nvPr/>
        </p:nvPicPr>
        <p:blipFill>
          <a:blip r:embed="rId2">
            <a:alphaModFix/>
          </a:blip>
          <a:stretch>
            <a:fillRect/>
          </a:stretch>
        </p:blipFill>
        <p:spPr>
          <a:xfrm rot="10800000" flipH="1">
            <a:off x="8238475" y="3727925"/>
            <a:ext cx="983476" cy="1491775"/>
          </a:xfrm>
          <a:prstGeom prst="rect">
            <a:avLst/>
          </a:prstGeom>
          <a:noFill/>
          <a:ln>
            <a:noFill/>
          </a:ln>
        </p:spPr>
      </p:pic>
      <p:pic>
        <p:nvPicPr>
          <p:cNvPr id="273" name="Google Shape;273;p28"/>
          <p:cNvPicPr preferRelativeResize="0"/>
          <p:nvPr/>
        </p:nvPicPr>
        <p:blipFill>
          <a:blip r:embed="rId3">
            <a:alphaModFix/>
          </a:blip>
          <a:stretch>
            <a:fillRect/>
          </a:stretch>
        </p:blipFill>
        <p:spPr>
          <a:xfrm rot="10800000" flipH="1">
            <a:off x="-94075" y="4579851"/>
            <a:ext cx="2801751" cy="659900"/>
          </a:xfrm>
          <a:prstGeom prst="rect">
            <a:avLst/>
          </a:prstGeom>
          <a:noFill/>
          <a:ln>
            <a:noFill/>
          </a:ln>
        </p:spPr>
      </p:pic>
      <p:pic>
        <p:nvPicPr>
          <p:cNvPr id="274" name="Google Shape;274;p28"/>
          <p:cNvPicPr preferRelativeResize="0"/>
          <p:nvPr/>
        </p:nvPicPr>
        <p:blipFill>
          <a:blip r:embed="rId4">
            <a:alphaModFix/>
          </a:blip>
          <a:stretch>
            <a:fillRect/>
          </a:stretch>
        </p:blipFill>
        <p:spPr>
          <a:xfrm rot="-1852958">
            <a:off x="580839" y="3422788"/>
            <a:ext cx="356266" cy="1691051"/>
          </a:xfrm>
          <a:prstGeom prst="rect">
            <a:avLst/>
          </a:prstGeom>
          <a:noFill/>
          <a:ln>
            <a:noFill/>
          </a:ln>
        </p:spPr>
      </p:pic>
      <p:pic>
        <p:nvPicPr>
          <p:cNvPr id="275" name="Google Shape;275;p28"/>
          <p:cNvPicPr preferRelativeResize="0"/>
          <p:nvPr/>
        </p:nvPicPr>
        <p:blipFill>
          <a:blip r:embed="rId5">
            <a:alphaModFix/>
          </a:blip>
          <a:stretch>
            <a:fillRect/>
          </a:stretch>
        </p:blipFill>
        <p:spPr>
          <a:xfrm>
            <a:off x="8213306" y="1265426"/>
            <a:ext cx="1304491" cy="8358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2"/>
        <p:cNvGrpSpPr/>
        <p:nvPr/>
      </p:nvGrpSpPr>
      <p:grpSpPr>
        <a:xfrm>
          <a:off x="0" y="0"/>
          <a:ext cx="0" cy="0"/>
          <a:chOff x="0" y="0"/>
          <a:chExt cx="0" cy="0"/>
        </a:xfrm>
      </p:grpSpPr>
      <p:pic>
        <p:nvPicPr>
          <p:cNvPr id="283" name="Google Shape;283;p30"/>
          <p:cNvPicPr preferRelativeResize="0"/>
          <p:nvPr/>
        </p:nvPicPr>
        <p:blipFill>
          <a:blip r:embed="rId2">
            <a:alphaModFix/>
          </a:blip>
          <a:stretch>
            <a:fillRect/>
          </a:stretch>
        </p:blipFill>
        <p:spPr>
          <a:xfrm>
            <a:off x="8456950" y="149225"/>
            <a:ext cx="759650" cy="2184226"/>
          </a:xfrm>
          <a:prstGeom prst="rect">
            <a:avLst/>
          </a:prstGeom>
          <a:noFill/>
          <a:ln>
            <a:noFill/>
          </a:ln>
        </p:spPr>
      </p:pic>
      <p:pic>
        <p:nvPicPr>
          <p:cNvPr id="284" name="Google Shape;284;p30"/>
          <p:cNvPicPr preferRelativeResize="0"/>
          <p:nvPr/>
        </p:nvPicPr>
        <p:blipFill>
          <a:blip r:embed="rId3">
            <a:alphaModFix/>
          </a:blip>
          <a:stretch>
            <a:fillRect/>
          </a:stretch>
        </p:blipFill>
        <p:spPr>
          <a:xfrm flipH="1">
            <a:off x="-72575" y="-42950"/>
            <a:ext cx="1410925" cy="2140125"/>
          </a:xfrm>
          <a:prstGeom prst="rect">
            <a:avLst/>
          </a:prstGeom>
          <a:noFill/>
          <a:ln>
            <a:noFill/>
          </a:ln>
        </p:spPr>
      </p:pic>
      <p:pic>
        <p:nvPicPr>
          <p:cNvPr id="285" name="Google Shape;285;p30"/>
          <p:cNvPicPr preferRelativeResize="0"/>
          <p:nvPr/>
        </p:nvPicPr>
        <p:blipFill>
          <a:blip r:embed="rId4">
            <a:alphaModFix/>
          </a:blip>
          <a:stretch>
            <a:fillRect/>
          </a:stretch>
        </p:blipFill>
        <p:spPr>
          <a:xfrm flipH="1">
            <a:off x="674491" y="-42952"/>
            <a:ext cx="2437785" cy="574187"/>
          </a:xfrm>
          <a:prstGeom prst="rect">
            <a:avLst/>
          </a:prstGeom>
          <a:noFill/>
          <a:ln>
            <a:noFill/>
          </a:ln>
        </p:spPr>
      </p:pic>
      <p:pic>
        <p:nvPicPr>
          <p:cNvPr id="286" name="Google Shape;286;p30"/>
          <p:cNvPicPr preferRelativeResize="0"/>
          <p:nvPr/>
        </p:nvPicPr>
        <p:blipFill>
          <a:blip r:embed="rId5">
            <a:alphaModFix/>
          </a:blip>
          <a:stretch>
            <a:fillRect/>
          </a:stretch>
        </p:blipFill>
        <p:spPr>
          <a:xfrm flipH="1">
            <a:off x="2225226" y="4431650"/>
            <a:ext cx="2943224" cy="878525"/>
          </a:xfrm>
          <a:prstGeom prst="rect">
            <a:avLst/>
          </a:prstGeom>
          <a:noFill/>
          <a:ln>
            <a:noFill/>
          </a:ln>
        </p:spPr>
      </p:pic>
      <p:pic>
        <p:nvPicPr>
          <p:cNvPr id="287" name="Google Shape;287;p30"/>
          <p:cNvPicPr preferRelativeResize="0"/>
          <p:nvPr/>
        </p:nvPicPr>
        <p:blipFill>
          <a:blip r:embed="rId6">
            <a:alphaModFix/>
          </a:blip>
          <a:stretch>
            <a:fillRect/>
          </a:stretch>
        </p:blipFill>
        <p:spPr>
          <a:xfrm flipH="1">
            <a:off x="6698639" y="4219473"/>
            <a:ext cx="2517961" cy="998750"/>
          </a:xfrm>
          <a:prstGeom prst="rect">
            <a:avLst/>
          </a:prstGeom>
          <a:noFill/>
          <a:ln>
            <a:noFill/>
          </a:ln>
        </p:spPr>
      </p:pic>
      <p:pic>
        <p:nvPicPr>
          <p:cNvPr id="288" name="Google Shape;288;p30"/>
          <p:cNvPicPr preferRelativeResize="0"/>
          <p:nvPr/>
        </p:nvPicPr>
        <p:blipFill>
          <a:blip r:embed="rId7">
            <a:alphaModFix/>
          </a:blip>
          <a:stretch>
            <a:fillRect/>
          </a:stretch>
        </p:blipFill>
        <p:spPr>
          <a:xfrm rot="-5400000">
            <a:off x="-226100" y="2993276"/>
            <a:ext cx="1284573" cy="1046324"/>
          </a:xfrm>
          <a:prstGeom prst="rect">
            <a:avLst/>
          </a:prstGeom>
          <a:noFill/>
          <a:ln>
            <a:noFill/>
          </a:ln>
        </p:spPr>
      </p:pic>
      <p:pic>
        <p:nvPicPr>
          <p:cNvPr id="289" name="Google Shape;289;p30"/>
          <p:cNvPicPr preferRelativeResize="0"/>
          <p:nvPr/>
        </p:nvPicPr>
        <p:blipFill>
          <a:blip r:embed="rId8">
            <a:alphaModFix/>
          </a:blip>
          <a:stretch>
            <a:fillRect/>
          </a:stretch>
        </p:blipFill>
        <p:spPr>
          <a:xfrm>
            <a:off x="7224500" y="639350"/>
            <a:ext cx="1704450" cy="1076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0"/>
        <p:cNvGrpSpPr/>
        <p:nvPr/>
      </p:nvGrpSpPr>
      <p:grpSpPr>
        <a:xfrm>
          <a:off x="0" y="0"/>
          <a:ext cx="0" cy="0"/>
          <a:chOff x="0" y="0"/>
          <a:chExt cx="0" cy="0"/>
        </a:xfrm>
      </p:grpSpPr>
      <p:pic>
        <p:nvPicPr>
          <p:cNvPr id="291" name="Google Shape;291;p31"/>
          <p:cNvPicPr preferRelativeResize="0"/>
          <p:nvPr/>
        </p:nvPicPr>
        <p:blipFill>
          <a:blip r:embed="rId2">
            <a:alphaModFix/>
          </a:blip>
          <a:stretch>
            <a:fillRect/>
          </a:stretch>
        </p:blipFill>
        <p:spPr>
          <a:xfrm>
            <a:off x="-184600" y="4358222"/>
            <a:ext cx="2192174" cy="869525"/>
          </a:xfrm>
          <a:prstGeom prst="rect">
            <a:avLst/>
          </a:prstGeom>
          <a:noFill/>
          <a:ln>
            <a:noFill/>
          </a:ln>
        </p:spPr>
      </p:pic>
      <p:pic>
        <p:nvPicPr>
          <p:cNvPr id="292" name="Google Shape;292;p31"/>
          <p:cNvPicPr preferRelativeResize="0"/>
          <p:nvPr/>
        </p:nvPicPr>
        <p:blipFill>
          <a:blip r:embed="rId3">
            <a:alphaModFix/>
          </a:blip>
          <a:stretch>
            <a:fillRect/>
          </a:stretch>
        </p:blipFill>
        <p:spPr>
          <a:xfrm>
            <a:off x="-57550" y="2610065"/>
            <a:ext cx="936251" cy="2594360"/>
          </a:xfrm>
          <a:prstGeom prst="rect">
            <a:avLst/>
          </a:prstGeom>
          <a:noFill/>
          <a:ln>
            <a:noFill/>
          </a:ln>
        </p:spPr>
      </p:pic>
      <p:pic>
        <p:nvPicPr>
          <p:cNvPr id="293" name="Google Shape;293;p31"/>
          <p:cNvPicPr preferRelativeResize="0"/>
          <p:nvPr/>
        </p:nvPicPr>
        <p:blipFill>
          <a:blip r:embed="rId4">
            <a:alphaModFix/>
          </a:blip>
          <a:stretch>
            <a:fillRect/>
          </a:stretch>
        </p:blipFill>
        <p:spPr>
          <a:xfrm rot="10800000" flipH="1">
            <a:off x="7567247" y="-278826"/>
            <a:ext cx="1862854" cy="2154600"/>
          </a:xfrm>
          <a:prstGeom prst="rect">
            <a:avLst/>
          </a:prstGeom>
          <a:noFill/>
          <a:ln>
            <a:noFill/>
          </a:ln>
        </p:spPr>
      </p:pic>
      <p:pic>
        <p:nvPicPr>
          <p:cNvPr id="294" name="Google Shape;294;p31"/>
          <p:cNvPicPr preferRelativeResize="0"/>
          <p:nvPr/>
        </p:nvPicPr>
        <p:blipFill>
          <a:blip r:embed="rId5">
            <a:alphaModFix/>
          </a:blip>
          <a:stretch>
            <a:fillRect/>
          </a:stretch>
        </p:blipFill>
        <p:spPr>
          <a:xfrm rot="-5400000" flipH="1">
            <a:off x="6887750" y="1971801"/>
            <a:ext cx="3830451" cy="998747"/>
          </a:xfrm>
          <a:prstGeom prst="rect">
            <a:avLst/>
          </a:prstGeom>
          <a:noFill/>
          <a:ln>
            <a:noFill/>
          </a:ln>
        </p:spPr>
      </p:pic>
      <p:pic>
        <p:nvPicPr>
          <p:cNvPr id="295" name="Google Shape;295;p31"/>
          <p:cNvPicPr preferRelativeResize="0"/>
          <p:nvPr/>
        </p:nvPicPr>
        <p:blipFill>
          <a:blip r:embed="rId6">
            <a:alphaModFix/>
          </a:blip>
          <a:stretch>
            <a:fillRect/>
          </a:stretch>
        </p:blipFill>
        <p:spPr>
          <a:xfrm>
            <a:off x="1173325" y="3118400"/>
            <a:ext cx="777901" cy="1577698"/>
          </a:xfrm>
          <a:prstGeom prst="rect">
            <a:avLst/>
          </a:prstGeom>
          <a:noFill/>
          <a:ln>
            <a:noFill/>
          </a:ln>
        </p:spPr>
      </p:pic>
      <p:pic>
        <p:nvPicPr>
          <p:cNvPr id="296" name="Google Shape;296;p31"/>
          <p:cNvPicPr preferRelativeResize="0"/>
          <p:nvPr/>
        </p:nvPicPr>
        <p:blipFill>
          <a:blip r:embed="rId7">
            <a:alphaModFix/>
          </a:blip>
          <a:stretch>
            <a:fillRect/>
          </a:stretch>
        </p:blipFill>
        <p:spPr>
          <a:xfrm>
            <a:off x="4033400" y="4236052"/>
            <a:ext cx="2068099" cy="958925"/>
          </a:xfrm>
          <a:prstGeom prst="rect">
            <a:avLst/>
          </a:prstGeom>
          <a:noFill/>
          <a:ln>
            <a:noFill/>
          </a:ln>
        </p:spPr>
      </p:pic>
      <p:pic>
        <p:nvPicPr>
          <p:cNvPr id="297" name="Google Shape;297;p31"/>
          <p:cNvPicPr preferRelativeResize="0"/>
          <p:nvPr/>
        </p:nvPicPr>
        <p:blipFill>
          <a:blip r:embed="rId8">
            <a:alphaModFix/>
          </a:blip>
          <a:stretch>
            <a:fillRect/>
          </a:stretch>
        </p:blipFill>
        <p:spPr>
          <a:xfrm>
            <a:off x="7515476" y="98924"/>
            <a:ext cx="1026250" cy="13441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271C0E55-5C40-4A99-88E0-CA3AD731659C}"/>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363750"/>
            <a:ext cx="7717500" cy="65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1pPr>
            <a:lvl2pPr lvl="1"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2pPr>
            <a:lvl3pPr lvl="2"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3pPr>
            <a:lvl4pPr lvl="3"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4pPr>
            <a:lvl5pPr lvl="4"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5pPr>
            <a:lvl6pPr lvl="5"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6pPr>
            <a:lvl7pPr lvl="6"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7pPr>
            <a:lvl8pPr lvl="7"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8pPr>
            <a:lvl9pPr lvl="8"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9" r:id="rId3"/>
    <p:sldLayoutId id="2147483660" r:id="rId4"/>
    <p:sldLayoutId id="2147483661" r:id="rId5"/>
    <p:sldLayoutId id="2147483668" r:id="rId6"/>
    <p:sldLayoutId id="2147483674" r:id="rId7"/>
    <p:sldLayoutId id="2147483676" r:id="rId8"/>
    <p:sldLayoutId id="2147483677"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9CCF6ED-5D9E-4FAA-8174-0D28703DF145}"/>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제목 개체 틀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24E9CE-3115-408B-A09A-0CBECDDA196C}" type="datetimeFigureOut">
              <a:rPr lang="en-US" smtClean="0"/>
              <a:t>8/23/2024</a:t>
            </a:fld>
            <a:endParaRPr lang="en-US"/>
          </a:p>
        </p:txBody>
      </p:sp>
      <p:sp>
        <p:nvSpPr>
          <p:cNvPr id="5" name="바닥글 개체 틀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262238761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6621095"/>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4.jpg"/><Relationship Id="rId10"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4.wav"/><Relationship Id="rId21" Type="http://schemas.openxmlformats.org/officeDocument/2006/relationships/image" Target="../media/image71.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6.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audio" Target="../media/audio7.wav"/><Relationship Id="rId11" Type="http://schemas.openxmlformats.org/officeDocument/2006/relationships/image" Target="../media/image61.png"/><Relationship Id="rId5" Type="http://schemas.openxmlformats.org/officeDocument/2006/relationships/audio" Target="../media/audio6.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3.png"/><Relationship Id="rId18" Type="http://schemas.openxmlformats.org/officeDocument/2006/relationships/image" Target="../media/image69.png"/><Relationship Id="rId3" Type="http://schemas.openxmlformats.org/officeDocument/2006/relationships/audio" Target="../media/audio4.wav"/><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61.png"/><Relationship Id="rId17" Type="http://schemas.openxmlformats.org/officeDocument/2006/relationships/image" Target="../media/image68.png"/><Relationship Id="rId2" Type="http://schemas.openxmlformats.org/officeDocument/2006/relationships/notesSlide" Target="../notesSlides/notesSlide28.xml"/><Relationship Id="rId16" Type="http://schemas.openxmlformats.org/officeDocument/2006/relationships/image" Target="../media/image64.png"/><Relationship Id="rId20"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60.png"/><Relationship Id="rId5" Type="http://schemas.openxmlformats.org/officeDocument/2006/relationships/audio" Target="../media/audio6.wav"/><Relationship Id="rId15" Type="http://schemas.openxmlformats.org/officeDocument/2006/relationships/image" Target="../media/image62.png"/><Relationship Id="rId10" Type="http://schemas.openxmlformats.org/officeDocument/2006/relationships/image" Target="../media/image58.png"/><Relationship Id="rId19" Type="http://schemas.openxmlformats.org/officeDocument/2006/relationships/image" Target="../media/image70.png"/><Relationship Id="rId4" Type="http://schemas.openxmlformats.org/officeDocument/2006/relationships/audio" Target="../media/audio7.wav"/><Relationship Id="rId9" Type="http://schemas.openxmlformats.org/officeDocument/2006/relationships/image" Target="../media/image67.png"/><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71.png"/><Relationship Id="rId2" Type="http://schemas.openxmlformats.org/officeDocument/2006/relationships/notesSlide" Target="../notesSlides/notesSlide30.xml"/><Relationship Id="rId16"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62.png"/><Relationship Id="rId5" Type="http://schemas.openxmlformats.org/officeDocument/2006/relationships/audio" Target="../media/audio6.wav"/><Relationship Id="rId1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audio" Target="../media/audio7.wav"/><Relationship Id="rId9" Type="http://schemas.openxmlformats.org/officeDocument/2006/relationships/image" Target="../media/image60.png"/><Relationship Id="rId1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4.wav"/><Relationship Id="rId21" Type="http://schemas.openxmlformats.org/officeDocument/2006/relationships/image" Target="../media/image71.png"/><Relationship Id="rId7" Type="http://schemas.openxmlformats.org/officeDocument/2006/relationships/image" Target="../media/image74.jpeg"/><Relationship Id="rId12" Type="http://schemas.openxmlformats.org/officeDocument/2006/relationships/image" Target="../media/image61.png"/><Relationship Id="rId17" Type="http://schemas.openxmlformats.org/officeDocument/2006/relationships/image" Target="../media/image58.png"/><Relationship Id="rId2" Type="http://schemas.openxmlformats.org/officeDocument/2006/relationships/notesSlide" Target="../notesSlides/notesSlide32.xml"/><Relationship Id="rId16" Type="http://schemas.openxmlformats.org/officeDocument/2006/relationships/image" Target="../media/image62.png"/><Relationship Id="rId20"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audio" Target="../media/audio5.wav"/><Relationship Id="rId11" Type="http://schemas.openxmlformats.org/officeDocument/2006/relationships/image" Target="../media/image59.png"/><Relationship Id="rId5" Type="http://schemas.openxmlformats.org/officeDocument/2006/relationships/audio" Target="../media/audio6.wav"/><Relationship Id="rId15" Type="http://schemas.openxmlformats.org/officeDocument/2006/relationships/image" Target="../media/image60.png"/><Relationship Id="rId10" Type="http://schemas.openxmlformats.org/officeDocument/2006/relationships/image" Target="../media/image67.png"/><Relationship Id="rId19" Type="http://schemas.openxmlformats.org/officeDocument/2006/relationships/image" Target="../media/image69.png"/><Relationship Id="rId4" Type="http://schemas.openxmlformats.org/officeDocument/2006/relationships/audio" Target="../media/audio7.wav"/><Relationship Id="rId9" Type="http://schemas.openxmlformats.org/officeDocument/2006/relationships/image" Target="../media/image66.png"/><Relationship Id="rId14" Type="http://schemas.openxmlformats.org/officeDocument/2006/relationships/image" Target="../media/image64.png"/><Relationship Id="rId22"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4.png"/><Relationship Id="rId1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72.png"/><Relationship Id="rId2" Type="http://schemas.openxmlformats.org/officeDocument/2006/relationships/notesSlide" Target="../notesSlides/notesSlide34.xml"/><Relationship Id="rId16"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5.jpeg"/><Relationship Id="rId11" Type="http://schemas.openxmlformats.org/officeDocument/2006/relationships/image" Target="../media/image62.png"/><Relationship Id="rId5" Type="http://schemas.openxmlformats.org/officeDocument/2006/relationships/audio" Target="../media/audio9.wav"/><Relationship Id="rId1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audio" Target="../media/audio8.wav"/><Relationship Id="rId9" Type="http://schemas.openxmlformats.org/officeDocument/2006/relationships/image" Target="../media/image59.png"/><Relationship Id="rId14"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21" Type="http://schemas.openxmlformats.org/officeDocument/2006/relationships/image" Target="../media/image72.png"/><Relationship Id="rId7" Type="http://schemas.openxmlformats.org/officeDocument/2006/relationships/image" Target="../media/image77.jpe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36.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9.wav"/><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image" Target="../media/image60.png"/><Relationship Id="rId1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1.png"/><Relationship Id="rId18" Type="http://schemas.openxmlformats.org/officeDocument/2006/relationships/image" Target="../media/image69.png"/><Relationship Id="rId3" Type="http://schemas.openxmlformats.org/officeDocument/2006/relationships/audio" Target="../media/audio4.wav"/><Relationship Id="rId21" Type="http://schemas.openxmlformats.org/officeDocument/2006/relationships/image" Target="../media/image71.png"/><Relationship Id="rId7" Type="http://schemas.openxmlformats.org/officeDocument/2006/relationships/image" Target="../media/image73.jpeg"/><Relationship Id="rId12" Type="http://schemas.openxmlformats.org/officeDocument/2006/relationships/image" Target="../media/image60.png"/><Relationship Id="rId17" Type="http://schemas.openxmlformats.org/officeDocument/2006/relationships/image" Target="../media/image68.png"/><Relationship Id="rId2" Type="http://schemas.openxmlformats.org/officeDocument/2006/relationships/notesSlide" Target="../notesSlides/notesSlide38.xml"/><Relationship Id="rId16" Type="http://schemas.openxmlformats.org/officeDocument/2006/relationships/image" Target="../media/image64.png"/><Relationship Id="rId20"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audio" Target="../media/audio8.wav"/><Relationship Id="rId11" Type="http://schemas.openxmlformats.org/officeDocument/2006/relationships/image" Target="../media/image59.png"/><Relationship Id="rId5" Type="http://schemas.openxmlformats.org/officeDocument/2006/relationships/audio" Target="../media/audio9.wav"/><Relationship Id="rId15" Type="http://schemas.openxmlformats.org/officeDocument/2006/relationships/image" Target="../media/image63.png"/><Relationship Id="rId10" Type="http://schemas.openxmlformats.org/officeDocument/2006/relationships/image" Target="../media/image79.png"/><Relationship Id="rId19"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image" Target="../media/image76.png"/><Relationship Id="rId1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34.jp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4.jp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16328" y="2815681"/>
            <a:ext cx="9176657" cy="2327819"/>
          </a:xfrm>
          <a:prstGeom prst="rect">
            <a:avLst/>
          </a:prstGeom>
        </p:spPr>
      </p:pic>
      <p:sp>
        <p:nvSpPr>
          <p:cNvPr id="3" name="Textbox"/>
          <p:cNvSpPr txBox="1"/>
          <p:nvPr/>
        </p:nvSpPr>
        <p:spPr>
          <a:xfrm>
            <a:off x="281667" y="571835"/>
            <a:ext cx="6199134"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…but, don’t have</a:t>
            </a:r>
          </a:p>
          <a:p>
            <a:pPr algn="ctr" defTabSz="685800">
              <a:lnSpc>
                <a:spcPct val="80000"/>
              </a:lnSpc>
              <a:buClrTx/>
            </a:pPr>
            <a:r>
              <a:rPr lang="en-US" sz="7200" b="1" kern="1200"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ea typeface="+mn-ea"/>
                <a:cs typeface="+mn-cs"/>
              </a:rPr>
              <a:t>bad luck </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like Billy.</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5312" y="332940"/>
            <a:ext cx="1983203" cy="457112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6211" y="332939"/>
            <a:ext cx="1480856" cy="4571131"/>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p:cNvSpPr/>
          <p:nvPr/>
        </p:nvSpPr>
        <p:spPr>
          <a:xfrm>
            <a:off x="235850" y="589547"/>
            <a:ext cx="8672300" cy="4329002"/>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685800">
              <a:lnSpc>
                <a:spcPct val="90000"/>
              </a:lnSpc>
              <a:buClrTx/>
              <a:buSzPct val="80000"/>
              <a:buFont typeface="Wingdings" panose="05000000000000000000" pitchFamily="2" charset="2"/>
              <a:buChar char="§"/>
            </a:pPr>
            <a:endParaRPr lang="en-US" sz="3600" kern="1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2600187" y="111724"/>
            <a:ext cx="3986989" cy="978729"/>
          </a:xfrm>
          <a:prstGeom prst="rect">
            <a:avLst/>
          </a:prstGeom>
          <a:noFill/>
        </p:spPr>
        <p:txBody>
          <a:bodyPr wrap="none" rtlCol="0">
            <a:spAutoFit/>
          </a:bodyPr>
          <a:lstStyle/>
          <a:p>
            <a:pP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How to Play</a:t>
            </a:r>
          </a:p>
        </p:txBody>
      </p:sp>
      <p:sp>
        <p:nvSpPr>
          <p:cNvPr id="2" name="Instructions"/>
          <p:cNvSpPr/>
          <p:nvPr/>
        </p:nvSpPr>
        <p:spPr>
          <a:xfrm>
            <a:off x="932448" y="1067371"/>
            <a:ext cx="7640053" cy="3582519"/>
          </a:xfrm>
          <a:prstGeom prst="rect">
            <a:avLst/>
          </a:prstGeom>
        </p:spPr>
        <p:txBody>
          <a:bodyPr wrap="square">
            <a:spAutoFit/>
          </a:bodyPr>
          <a:lstStyle/>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Everyone stands up.</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One person reads the word or sentence </a:t>
            </a:r>
            <a:br>
              <a:rPr lang="en-US" sz="3600" kern="1200" dirty="0">
                <a:solidFill>
                  <a:srgbClr val="000000">
                    <a:lumMod val="75000"/>
                    <a:lumOff val="25000"/>
                  </a:srgbClr>
                </a:solidFill>
                <a:latin typeface="Curse Casual" panose="020B0606020101010101" pitchFamily="34" charset="0"/>
                <a:ea typeface="+mn-ea"/>
                <a:cs typeface="+mn-cs"/>
              </a:rPr>
            </a:br>
            <a:r>
              <a:rPr lang="en-US" sz="3600" kern="1200" dirty="0">
                <a:solidFill>
                  <a:srgbClr val="000000">
                    <a:lumMod val="75000"/>
                    <a:lumOff val="25000"/>
                  </a:srgbClr>
                </a:solidFill>
                <a:latin typeface="Curse Casual" panose="020B0606020101010101" pitchFamily="34" charset="0"/>
                <a:ea typeface="+mn-ea"/>
                <a:cs typeface="+mn-cs"/>
              </a:rPr>
              <a:t>on the screen.</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Then, the next person goes.</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If Billy is struck by lightning when</a:t>
            </a:r>
            <a:br>
              <a:rPr lang="en-US" sz="3600" kern="1200" dirty="0">
                <a:solidFill>
                  <a:srgbClr val="000000">
                    <a:lumMod val="75000"/>
                    <a:lumOff val="25000"/>
                  </a:srgbClr>
                </a:solidFill>
                <a:latin typeface="Curse Casual" panose="020B0606020101010101" pitchFamily="34" charset="0"/>
                <a:ea typeface="+mn-ea"/>
                <a:cs typeface="+mn-cs"/>
              </a:rPr>
            </a:br>
            <a:r>
              <a:rPr lang="en-US" sz="3600" kern="1200" dirty="0">
                <a:solidFill>
                  <a:srgbClr val="000000">
                    <a:lumMod val="75000"/>
                    <a:lumOff val="25000"/>
                  </a:srgbClr>
                </a:solidFill>
                <a:latin typeface="Curse Casual" panose="020B0606020101010101" pitchFamily="34" charset="0"/>
                <a:ea typeface="+mn-ea"/>
                <a:cs typeface="+mn-cs"/>
              </a:rPr>
              <a:t>you’re reading, you’re out (sit down).</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The last person standing is the winner!</a:t>
            </a:r>
          </a:p>
        </p:txBody>
      </p:sp>
      <p:pic>
        <p:nvPicPr>
          <p:cNvPr id="8" name="Shocked Billy"/>
          <p:cNvPicPr>
            <a:picLocks noChangeAspect="1"/>
          </p:cNvPicPr>
          <p:nvPr/>
        </p:nvPicPr>
        <p:blipFill>
          <a:blip r:embed="rId5"/>
          <a:stretch>
            <a:fillRect/>
          </a:stretch>
        </p:blipFill>
        <p:spPr>
          <a:xfrm>
            <a:off x="8276721" y="3859360"/>
            <a:ext cx="859412" cy="1245269"/>
          </a:xfrm>
          <a:prstGeom prst="rect">
            <a:avLst/>
          </a:prstGeom>
        </p:spPr>
      </p:pic>
      <p:pic>
        <p:nvPicPr>
          <p:cNvPr id="10" name="Angry Clouds"/>
          <p:cNvPicPr>
            <a:picLocks noChangeAspect="1"/>
          </p:cNvPicPr>
          <p:nvPr/>
        </p:nvPicPr>
        <p:blipFill>
          <a:blip r:embed="rId6"/>
          <a:stretch>
            <a:fillRect/>
          </a:stretch>
        </p:blipFill>
        <p:spPr>
          <a:xfrm>
            <a:off x="110135" y="4474399"/>
            <a:ext cx="1098593" cy="537191"/>
          </a:xfrm>
          <a:prstGeom prst="rect">
            <a:avLst/>
          </a:prstGeom>
        </p:spPr>
      </p:pic>
      <p:pic>
        <p:nvPicPr>
          <p:cNvPr id="9"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84" y="4054642"/>
            <a:ext cx="311206" cy="960636"/>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90000"/>
              </a:lnSpc>
              <a:buClrTx/>
            </a:pPr>
            <a:r>
              <a:rPr lang="en-US" sz="11500" kern="1200" dirty="0">
                <a:solidFill>
                  <a:srgbClr val="000000">
                    <a:lumMod val="75000"/>
                    <a:lumOff val="25000"/>
                  </a:srgbClr>
                </a:solidFill>
                <a:latin typeface="Curse Casual" panose="020B0606020101010101" pitchFamily="34" charset="0"/>
              </a:rPr>
              <a:t>  go  </a:t>
            </a: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ing Down Stairs Icon Staircase Steps Stairwell Up Stair Well Case Walk  Climb Ladder Escalator Path Black White Outline Line Shape Sign Symbol  Vector 32047907 Vector Art at Vecteezy">
            <a:extLst>
              <a:ext uri="{FF2B5EF4-FFF2-40B4-BE49-F238E27FC236}">
                <a16:creationId xmlns:a16="http://schemas.microsoft.com/office/drawing/2014/main" id="{C006C8BB-2B46-4A97-90AD-02128E3C1C18}"/>
              </a:ext>
            </a:extLst>
          </p:cNvPr>
          <p:cNvPicPr>
            <a:picLocks noChangeAspect="1" noChangeArrowheads="1"/>
          </p:cNvPicPr>
          <p:nvPr/>
        </p:nvPicPr>
        <p:blipFill>
          <a:blip r:embed="rId14">
            <a:clrChange>
              <a:clrFrom>
                <a:srgbClr val="EBF6F2"/>
              </a:clrFrom>
              <a:clrTo>
                <a:srgbClr val="EBF6F2">
                  <a:alpha val="0"/>
                </a:srgbClr>
              </a:clrTo>
            </a:clrChange>
            <a:extLst>
              <a:ext uri="{28A0092B-C50C-407E-A947-70E740481C1C}">
                <a14:useLocalDpi xmlns:a14="http://schemas.microsoft.com/office/drawing/2010/main" val="0"/>
              </a:ext>
            </a:extLst>
          </a:blip>
          <a:srcRect/>
          <a:stretch>
            <a:fillRect/>
          </a:stretch>
        </p:blipFill>
        <p:spPr bwMode="auto">
          <a:xfrm>
            <a:off x="2413480" y="1916686"/>
            <a:ext cx="2262188"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08778" y="2529704"/>
            <a:ext cx="1036411"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a:solidFill>
                  <a:srgbClr val="000000">
                    <a:lumMod val="75000"/>
                    <a:lumOff val="25000"/>
                  </a:srgbClr>
                </a:solidFill>
                <a:latin typeface="Curse Casual" panose="020B0606020101010101" pitchFamily="34" charset="0"/>
              </a:rPr>
              <a:t>go   </a:t>
            </a:r>
            <a:r>
              <a:rPr lang="en-US" sz="6000" kern="1200">
                <a:solidFill>
                  <a:srgbClr val="000000">
                    <a:lumMod val="75000"/>
                    <a:lumOff val="25000"/>
                  </a:srgbClr>
                </a:solidFill>
                <a:latin typeface="Curse Casual" panose="020B0606020101010101" pitchFamily="34" charset="0"/>
                <a:sym typeface="Wingdings" panose="05000000000000000000" pitchFamily="2" charset="2"/>
              </a:rPr>
              <a:t></a:t>
            </a:r>
            <a:r>
              <a:rPr lang="en-US" sz="6000" kern="1200">
                <a:solidFill>
                  <a:srgbClr val="000000">
                    <a:lumMod val="75000"/>
                    <a:lumOff val="25000"/>
                  </a:srgbClr>
                </a:solidFill>
                <a:latin typeface="Curse Casual" panose="020B0606020101010101" pitchFamily="34" charset="0"/>
              </a:rPr>
              <a:t>stairs</a:t>
            </a: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04995"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08778" y="2529704"/>
            <a:ext cx="1036411"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a:solidFill>
                  <a:srgbClr val="000000">
                    <a:lumMod val="75000"/>
                    <a:lumOff val="25000"/>
                  </a:srgbClr>
                </a:solidFill>
                <a:latin typeface="Curse Casual" panose="020B0606020101010101" pitchFamily="34" charset="0"/>
              </a:rPr>
              <a:t>turn   </a:t>
            </a:r>
            <a:r>
              <a:rPr lang="en-US" sz="6000" kern="1200">
                <a:solidFill>
                  <a:srgbClr val="000000">
                    <a:lumMod val="75000"/>
                    <a:lumOff val="25000"/>
                  </a:srgbClr>
                </a:solidFill>
                <a:latin typeface="Curse Casual" panose="020B0606020101010101" pitchFamily="34" charset="0"/>
                <a:sym typeface="Wingdings" panose="05000000000000000000" pitchFamily="2" charset="2"/>
              </a:rPr>
              <a:t></a:t>
            </a: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16781" y="2529703"/>
            <a:ext cx="913236" cy="238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57074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1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5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34373" y="2534323"/>
            <a:ext cx="1320017"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a:solidFill>
                  <a:srgbClr val="000000">
                    <a:lumMod val="75000"/>
                    <a:lumOff val="25000"/>
                  </a:srgbClr>
                </a:solidFill>
                <a:latin typeface="Curse Casual" panose="020B0606020101010101" pitchFamily="34" charset="0"/>
              </a:rPr>
              <a:t>go along the corridor</a:t>
            </a: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37763" y="2529703"/>
            <a:ext cx="913236" cy="238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17116"/>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5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9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4800" kern="1200" dirty="0">
                <a:solidFill>
                  <a:srgbClr val="000000">
                    <a:lumMod val="75000"/>
                    <a:lumOff val="25000"/>
                  </a:srgbClr>
                </a:solidFill>
                <a:latin typeface="Curse Casual" panose="020B0606020101010101" pitchFamily="34" charset="0"/>
              </a:rPr>
              <a:t>go past the library and turn </a:t>
            </a:r>
            <a:r>
              <a:rPr lang="en-US" sz="4800" kern="1200" dirty="0">
                <a:solidFill>
                  <a:srgbClr val="000000">
                    <a:lumMod val="75000"/>
                    <a:lumOff val="25000"/>
                  </a:srgbClr>
                </a:solidFill>
                <a:latin typeface="Curse Casual" panose="020B0606020101010101" pitchFamily="34" charset="0"/>
                <a:sym typeface="Wingdings" panose="05000000000000000000" pitchFamily="2" charset="2"/>
              </a:rPr>
              <a:t></a:t>
            </a:r>
            <a:endParaRPr lang="en-US" sz="48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33122"/>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22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26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dirty="0">
                <a:solidFill>
                  <a:srgbClr val="000000">
                    <a:lumMod val="75000"/>
                    <a:lumOff val="25000"/>
                  </a:srgbClr>
                </a:solidFill>
                <a:latin typeface="Curse Casual" panose="020B0606020101010101" pitchFamily="34" charset="0"/>
              </a:rPr>
              <a:t>It's on the 1</a:t>
            </a:r>
            <a:r>
              <a:rPr lang="en-US" sz="6000" kern="1200" baseline="30000" dirty="0">
                <a:solidFill>
                  <a:srgbClr val="000000">
                    <a:lumMod val="75000"/>
                    <a:lumOff val="25000"/>
                  </a:srgbClr>
                </a:solidFill>
                <a:latin typeface="Curse Casual" panose="020B0606020101010101" pitchFamily="34" charset="0"/>
              </a:rPr>
              <a:t>st</a:t>
            </a:r>
            <a:r>
              <a:rPr lang="en-US" sz="6000" kern="1200" dirty="0">
                <a:solidFill>
                  <a:srgbClr val="000000">
                    <a:lumMod val="75000"/>
                    <a:lumOff val="25000"/>
                  </a:srgbClr>
                </a:solidFill>
                <a:latin typeface="Curse Casual" panose="020B0606020101010101" pitchFamily="34" charset="0"/>
              </a:rPr>
              <a:t> floor.</a:t>
            </a:r>
          </a:p>
        </p:txBody>
      </p:sp>
      <p:pic>
        <p:nvPicPr>
          <p:cNvPr id="9" name="Happy Billy" descr="(Leo) Man Worker is Giving Ok Sign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pic>
        <p:nvPicPr>
          <p:cNvPr id="24" name="Scared Billy"/>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66952" y="2534324"/>
            <a:ext cx="911470"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52567"/>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9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3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54"/>
          <p:cNvSpPr txBox="1">
            <a:spLocks noGrp="1"/>
          </p:cNvSpPr>
          <p:nvPr>
            <p:ph type="title" idx="2"/>
          </p:nvPr>
        </p:nvSpPr>
        <p:spPr>
          <a:xfrm>
            <a:off x="4038600" y="971550"/>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636" name="Google Shape;636;p54"/>
          <p:cNvSpPr txBox="1">
            <a:spLocks noGrp="1"/>
          </p:cNvSpPr>
          <p:nvPr>
            <p:ph type="subTitle" idx="1"/>
          </p:nvPr>
        </p:nvSpPr>
        <p:spPr>
          <a:xfrm>
            <a:off x="2743200" y="2186850"/>
            <a:ext cx="4660625" cy="384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5000" b="1" dirty="0">
                <a:latin typeface="Balsamiq Sans" panose="020B0604020202020204" charset="0"/>
                <a:ea typeface="Balsamiq Sans" panose="020B0604020202020204" charset="0"/>
              </a:rPr>
              <a:t>Listen and tick.</a:t>
            </a:r>
            <a:endParaRPr sz="5000" b="1" dirty="0">
              <a:latin typeface="Balsamiq Sans" panose="020B0604020202020204" charset="0"/>
              <a:ea typeface="Balsamiq Sans" panose="020B0604020202020204" charset="0"/>
            </a:endParaRPr>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idx="4294967295"/>
          </p:nvPr>
        </p:nvSpPr>
        <p:spPr>
          <a:xfrm>
            <a:off x="0" y="363538"/>
            <a:ext cx="9178368" cy="6540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you get to the library </a:t>
            </a:r>
            <a:br>
              <a:rPr lang="en"/>
            </a:br>
            <a:r>
              <a:rPr lang="en"/>
              <a:t>in picture a/b/c?</a:t>
            </a:r>
            <a:endParaRPr/>
          </a:p>
        </p:txBody>
      </p:sp>
      <p:pic>
        <p:nvPicPr>
          <p:cNvPr id="370" name="Google Shape;370;p41"/>
          <p:cNvPicPr preferRelativeResize="0"/>
          <p:nvPr/>
        </p:nvPicPr>
        <p:blipFill>
          <a:blip r:embed="rId3">
            <a:alphaModFix/>
          </a:blip>
          <a:stretch>
            <a:fillRect/>
          </a:stretch>
        </p:blipFill>
        <p:spPr>
          <a:xfrm>
            <a:off x="8458200" y="19050"/>
            <a:ext cx="462117" cy="835899"/>
          </a:xfrm>
          <a:prstGeom prst="rect">
            <a:avLst/>
          </a:prstGeom>
          <a:noFill/>
          <a:ln>
            <a:noFill/>
          </a:ln>
        </p:spPr>
      </p:pic>
      <p:pic>
        <p:nvPicPr>
          <p:cNvPr id="3" name="Picture 2">
            <a:extLst>
              <a:ext uri="{FF2B5EF4-FFF2-40B4-BE49-F238E27FC236}">
                <a16:creationId xmlns:a16="http://schemas.microsoft.com/office/drawing/2014/main" id="{62AFC3BC-D7C8-E039-8FF3-C38D31DE8EB3}"/>
              </a:ext>
            </a:extLst>
          </p:cNvPr>
          <p:cNvPicPr>
            <a:picLocks noChangeAspect="1"/>
          </p:cNvPicPr>
          <p:nvPr/>
        </p:nvPicPr>
        <p:blipFill>
          <a:blip r:embed="rId4"/>
          <a:stretch>
            <a:fillRect/>
          </a:stretch>
        </p:blipFill>
        <p:spPr>
          <a:xfrm>
            <a:off x="0" y="1733550"/>
            <a:ext cx="9144000" cy="2286000"/>
          </a:xfrm>
          <a:prstGeom prst="rect">
            <a:avLst/>
          </a:prstGeom>
        </p:spPr>
      </p:pic>
    </p:spTree>
    <p:extLst>
      <p:ext uri="{BB962C8B-B14F-4D97-AF65-F5344CB8AC3E}">
        <p14:creationId xmlns:p14="http://schemas.microsoft.com/office/powerpoint/2010/main" val="39505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txBox="1">
            <a:spLocks noGrp="1"/>
          </p:cNvSpPr>
          <p:nvPr>
            <p:ph type="ctrTitle"/>
          </p:nvPr>
        </p:nvSpPr>
        <p:spPr>
          <a:xfrm>
            <a:off x="1676400" y="1855969"/>
            <a:ext cx="6653400" cy="974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Our school rooms</a:t>
            </a:r>
            <a:endParaRPr dirty="0"/>
          </a:p>
        </p:txBody>
      </p:sp>
      <p:sp>
        <p:nvSpPr>
          <p:cNvPr id="309" name="Google Shape;309;p35"/>
          <p:cNvSpPr txBox="1">
            <a:spLocks noGrp="1"/>
          </p:cNvSpPr>
          <p:nvPr>
            <p:ph type="subTitle" idx="1"/>
          </p:nvPr>
        </p:nvSpPr>
        <p:spPr>
          <a:xfrm>
            <a:off x="2510100" y="2830330"/>
            <a:ext cx="4528800" cy="38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Lesson 2 - Period 4 </a:t>
            </a:r>
            <a:endParaRPr sz="3200" dirty="0"/>
          </a:p>
        </p:txBody>
      </p:sp>
      <p:pic>
        <p:nvPicPr>
          <p:cNvPr id="3" name="Picture 2">
            <a:extLst>
              <a:ext uri="{FF2B5EF4-FFF2-40B4-BE49-F238E27FC236}">
                <a16:creationId xmlns:a16="http://schemas.microsoft.com/office/drawing/2014/main" id="{6B8200FF-F3B8-4754-9EF0-3F7CCA1E0A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95" b="93713" l="2825" r="94068">
                        <a14:foregroundMark x1="10169" y1="6287" x2="70904" y2="8383"/>
                        <a14:foregroundMark x1="70904" y1="8383" x2="77684" y2="7784"/>
                        <a14:foregroundMark x1="7062" y1="13772" x2="4802" y2="63174"/>
                        <a14:foregroundMark x1="4802" y1="63174" x2="4802" y2="63174"/>
                        <a14:foregroundMark x1="5650" y1="74551" x2="26836" y2="84132"/>
                        <a14:foregroundMark x1="26836" y1="84132" x2="51130" y2="85629"/>
                        <a14:foregroundMark x1="51130" y1="85629" x2="71751" y2="73353"/>
                        <a14:foregroundMark x1="71751" y1="73353" x2="89266" y2="47904"/>
                        <a14:foregroundMark x1="89266" y1="47904" x2="83898" y2="8982"/>
                        <a14:foregroundMark x1="85876" y1="7186" x2="90113" y2="35030"/>
                        <a14:foregroundMark x1="90113" y1="35030" x2="80791" y2="65569"/>
                        <a14:foregroundMark x1="80791" y1="65569" x2="59322" y2="84431"/>
                        <a14:foregroundMark x1="59322" y1="84431" x2="17232" y2="84132"/>
                        <a14:foregroundMark x1="17232" y1="84132" x2="7062" y2="74251"/>
                        <a14:foregroundMark x1="41525" y1="27844" x2="59887" y2="70659"/>
                        <a14:foregroundMark x1="64124" y1="25749" x2="48870" y2="65569"/>
                        <a14:foregroundMark x1="48870" y1="65569" x2="48588" y2="65569"/>
                        <a14:foregroundMark x1="56497" y1="26946" x2="47458" y2="71257"/>
                        <a14:foregroundMark x1="50282" y1="32934" x2="50565" y2="70060"/>
                        <a14:foregroundMark x1="52260" y1="29641" x2="46328" y2="77844"/>
                        <a14:foregroundMark x1="43785" y1="31737" x2="50847" y2="33832"/>
                        <a14:foregroundMark x1="41243" y1="32036" x2="45763" y2="32036"/>
                        <a14:foregroundMark x1="50000" y1="26647" x2="42090" y2="38623"/>
                        <a14:foregroundMark x1="58757" y1="39521" x2="55085" y2="74850"/>
                        <a14:foregroundMark x1="55085" y1="74850" x2="55085" y2="74850"/>
                        <a14:foregroundMark x1="37571" y1="47904" x2="63277" y2="67066"/>
                        <a14:foregroundMark x1="43785" y1="26946" x2="48588" y2="63772"/>
                        <a14:foregroundMark x1="52825" y1="29341" x2="46328" y2="68862"/>
                        <a14:foregroundMark x1="62994" y1="35030" x2="47740" y2="58383"/>
                        <a14:foregroundMark x1="47740" y1="58383" x2="47458" y2="62275"/>
                        <a14:foregroundMark x1="83616" y1="6287" x2="94068" y2="27246"/>
                        <a14:foregroundMark x1="92938" y1="38922" x2="84746" y2="66467"/>
                        <a14:foregroundMark x1="84746" y1="66467" x2="71469" y2="80838"/>
                        <a14:foregroundMark x1="71469" y1="80838" x2="47175" y2="90719"/>
                        <a14:foregroundMark x1="47175" y1="90719" x2="22316" y2="89820"/>
                        <a14:foregroundMark x1="22316" y1="89820" x2="4237" y2="76048"/>
                        <a14:foregroundMark x1="81638" y1="2695" x2="81638" y2="2695"/>
                        <a14:foregroundMark x1="87288" y1="4192" x2="87288" y2="7784"/>
                        <a14:foregroundMark x1="33616" y1="92814" x2="44915" y2="93713"/>
                        <a14:foregroundMark x1="68362" y1="32335" x2="23729" y2="44910"/>
                        <a14:foregroundMark x1="48870" y1="13174" x2="30791" y2="16766"/>
                        <a14:foregroundMark x1="30791" y1="16766" x2="5650" y2="30539"/>
                        <a14:foregroundMark x1="29096" y1="15269" x2="3672" y2="55689"/>
                        <a14:foregroundMark x1="40960" y1="22156" x2="24859" y2="68263"/>
                        <a14:foregroundMark x1="59887" y1="16168" x2="68644" y2="52994"/>
                        <a14:foregroundMark x1="77684" y1="27844" x2="61017" y2="57485"/>
                        <a14:foregroundMark x1="61017" y1="57485" x2="26554" y2="90120"/>
                        <a14:foregroundMark x1="26554" y1="90120" x2="25989" y2="89521"/>
                        <a14:foregroundMark x1="14689" y1="55090" x2="36723" y2="75749"/>
                        <a14:foregroundMark x1="73164" y1="18263" x2="75706" y2="64671"/>
                        <a14:foregroundMark x1="64407" y1="11078" x2="79661" y2="35928"/>
                        <a14:foregroundMark x1="79661" y1="35928" x2="79661" y2="40120"/>
                        <a14:foregroundMark x1="65819" y1="9880" x2="13559" y2="10778"/>
                        <a14:foregroundMark x1="4520" y1="7485" x2="24011" y2="32036"/>
                        <a14:foregroundMark x1="4237" y1="2695" x2="71186" y2="5389"/>
                        <a14:foregroundMark x1="72034" y1="5689" x2="77401" y2="39521"/>
                        <a14:foregroundMark x1="76836" y1="13772" x2="76554" y2="56287"/>
                        <a14:foregroundMark x1="76554" y1="56287" x2="75989" y2="56587"/>
                        <a14:foregroundMark x1="84746" y1="32335" x2="77684" y2="50599"/>
                        <a14:foregroundMark x1="77684" y1="50599" x2="56497" y2="74251"/>
                        <a14:foregroundMark x1="56497" y1="74251" x2="50565" y2="76647"/>
                        <a14:foregroundMark x1="62147" y1="61677" x2="20056" y2="62275"/>
                        <a14:foregroundMark x1="20056" y1="62275" x2="9322" y2="44611"/>
                        <a14:foregroundMark x1="25989" y1="36527" x2="2825" y2="75150"/>
                        <a14:foregroundMark x1="46328" y1="20060" x2="30226" y2="37425"/>
                        <a14:foregroundMark x1="30226" y1="37425" x2="16102" y2="67964"/>
                        <a14:foregroundMark x1="16102" y1="67964" x2="16384" y2="68563"/>
                        <a14:foregroundMark x1="57627" y1="35329" x2="42938" y2="67665"/>
                        <a14:foregroundMark x1="58475" y1="52096" x2="17797" y2="79341"/>
                        <a14:foregroundMark x1="57345" y1="60180" x2="57345" y2="60180"/>
                        <a14:foregroundMark x1="57345" y1="60180" x2="57345" y2="60180"/>
                        <a14:foregroundMark x1="56497" y1="62275" x2="49718" y2="63772"/>
                        <a14:foregroundMark x1="57062" y1="63772" x2="50847" y2="64072"/>
                        <a14:foregroundMark x1="50282" y1="62275" x2="50282" y2="62275"/>
                        <a14:foregroundMark x1="50282" y1="62575" x2="50282" y2="62575"/>
                      </a14:backgroundRemoval>
                    </a14:imgEffect>
                  </a14:imgLayer>
                </a14:imgProps>
              </a:ext>
            </a:extLst>
          </a:blip>
          <a:stretch>
            <a:fillRect/>
          </a:stretch>
        </p:blipFill>
        <p:spPr>
          <a:xfrm>
            <a:off x="-76200" y="-95250"/>
            <a:ext cx="2697714" cy="2545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idx="4294967295"/>
          </p:nvPr>
        </p:nvSpPr>
        <p:spPr>
          <a:xfrm>
            <a:off x="0" y="363538"/>
            <a:ext cx="9178368" cy="6540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you get to the art room </a:t>
            </a:r>
            <a:br>
              <a:rPr lang="en"/>
            </a:br>
            <a:r>
              <a:rPr lang="en"/>
              <a:t>in picture a/b/c?</a:t>
            </a:r>
            <a:endParaRPr/>
          </a:p>
        </p:txBody>
      </p:sp>
      <p:pic>
        <p:nvPicPr>
          <p:cNvPr id="370" name="Google Shape;370;p41"/>
          <p:cNvPicPr preferRelativeResize="0"/>
          <p:nvPr/>
        </p:nvPicPr>
        <p:blipFill>
          <a:blip r:embed="rId3">
            <a:alphaModFix/>
          </a:blip>
          <a:stretch>
            <a:fillRect/>
          </a:stretch>
        </p:blipFill>
        <p:spPr>
          <a:xfrm>
            <a:off x="8305800" y="125531"/>
            <a:ext cx="462117" cy="835899"/>
          </a:xfrm>
          <a:prstGeom prst="rect">
            <a:avLst/>
          </a:prstGeom>
          <a:noFill/>
          <a:ln>
            <a:noFill/>
          </a:ln>
        </p:spPr>
      </p:pic>
      <p:pic>
        <p:nvPicPr>
          <p:cNvPr id="3" name="Picture 2">
            <a:extLst>
              <a:ext uri="{FF2B5EF4-FFF2-40B4-BE49-F238E27FC236}">
                <a16:creationId xmlns:a16="http://schemas.microsoft.com/office/drawing/2014/main" id="{3972FD3F-74B5-125F-627A-EA778F0D9EC0}"/>
              </a:ext>
            </a:extLst>
          </p:cNvPr>
          <p:cNvPicPr>
            <a:picLocks noChangeAspect="1"/>
          </p:cNvPicPr>
          <p:nvPr/>
        </p:nvPicPr>
        <p:blipFill>
          <a:blip r:embed="rId4"/>
          <a:stretch>
            <a:fillRect/>
          </a:stretch>
        </p:blipFill>
        <p:spPr>
          <a:xfrm>
            <a:off x="17184" y="1733550"/>
            <a:ext cx="9144000" cy="2362200"/>
          </a:xfrm>
          <a:prstGeom prst="rect">
            <a:avLst/>
          </a:prstGeom>
        </p:spPr>
      </p:pic>
    </p:spTree>
    <p:extLst>
      <p:ext uri="{BB962C8B-B14F-4D97-AF65-F5344CB8AC3E}">
        <p14:creationId xmlns:p14="http://schemas.microsoft.com/office/powerpoint/2010/main" val="994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Listen and tick.</a:t>
            </a:r>
            <a:endParaRPr dirty="0"/>
          </a:p>
        </p:txBody>
      </p:sp>
      <p:pic>
        <p:nvPicPr>
          <p:cNvPr id="370" name="Google Shape;370;p41"/>
          <p:cNvPicPr preferRelativeResize="0"/>
          <p:nvPr/>
        </p:nvPicPr>
        <p:blipFill>
          <a:blip r:embed="rId5">
            <a:alphaModFix/>
          </a:blip>
          <a:stretch>
            <a:fillRect/>
          </a:stretch>
        </p:blipFill>
        <p:spPr>
          <a:xfrm>
            <a:off x="505993" y="4237701"/>
            <a:ext cx="462117" cy="835899"/>
          </a:xfrm>
          <a:prstGeom prst="rect">
            <a:avLst/>
          </a:prstGeom>
          <a:noFill/>
          <a:ln>
            <a:noFill/>
          </a:ln>
        </p:spPr>
      </p:pic>
      <p:pic>
        <p:nvPicPr>
          <p:cNvPr id="2" name="Track 62">
            <a:hlinkClick r:id="" action="ppaction://media"/>
            <a:extLst>
              <a:ext uri="{FF2B5EF4-FFF2-40B4-BE49-F238E27FC236}">
                <a16:creationId xmlns:a16="http://schemas.microsoft.com/office/drawing/2014/main" id="{DDB4A023-A7F2-41EC-B8BC-5D155EA33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117165"/>
            <a:ext cx="841375" cy="841375"/>
          </a:xfrm>
          <a:prstGeom prst="rect">
            <a:avLst/>
          </a:prstGeom>
        </p:spPr>
      </p:pic>
      <p:sp>
        <p:nvSpPr>
          <p:cNvPr id="5" name="Rectangle: Rounded Corners 4">
            <a:extLst>
              <a:ext uri="{FF2B5EF4-FFF2-40B4-BE49-F238E27FC236}">
                <a16:creationId xmlns:a16="http://schemas.microsoft.com/office/drawing/2014/main" id="{C54381C3-2555-45D3-8895-5B984DC358AB}"/>
              </a:ext>
            </a:extLst>
          </p:cNvPr>
          <p:cNvSpPr/>
          <p:nvPr/>
        </p:nvSpPr>
        <p:spPr>
          <a:xfrm>
            <a:off x="6781800" y="363750"/>
            <a:ext cx="2109204" cy="392467"/>
          </a:xfrm>
          <a:prstGeom prst="roundRect">
            <a:avLst/>
          </a:prstGeom>
          <a:solidFill>
            <a:schemeClr val="accent4">
              <a:lumMod val="85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omic Sans MS" panose="030F0702030302020204" pitchFamily="66" charset="0"/>
              </a:rPr>
              <a:t>Click for answer</a:t>
            </a:r>
          </a:p>
        </p:txBody>
      </p:sp>
      <p:pic>
        <p:nvPicPr>
          <p:cNvPr id="8" name="Picture 7">
            <a:extLst>
              <a:ext uri="{FF2B5EF4-FFF2-40B4-BE49-F238E27FC236}">
                <a16:creationId xmlns:a16="http://schemas.microsoft.com/office/drawing/2014/main" id="{F3A54B4A-D32D-2135-01C7-6868ED8343CB}"/>
              </a:ext>
            </a:extLst>
          </p:cNvPr>
          <p:cNvPicPr>
            <a:picLocks noChangeAspect="1"/>
          </p:cNvPicPr>
          <p:nvPr/>
        </p:nvPicPr>
        <p:blipFill>
          <a:blip r:embed="rId7"/>
          <a:stretch>
            <a:fillRect/>
          </a:stretch>
        </p:blipFill>
        <p:spPr>
          <a:xfrm>
            <a:off x="0" y="1095127"/>
            <a:ext cx="9144000" cy="3931208"/>
          </a:xfrm>
          <a:prstGeom prst="rect">
            <a:avLst/>
          </a:prstGeom>
        </p:spPr>
      </p:pic>
      <p:sp>
        <p:nvSpPr>
          <p:cNvPr id="3" name="TextBox 2">
            <a:extLst>
              <a:ext uri="{FF2B5EF4-FFF2-40B4-BE49-F238E27FC236}">
                <a16:creationId xmlns:a16="http://schemas.microsoft.com/office/drawing/2014/main" id="{1A92DEED-3690-41FB-9ED8-0E821DFF67E0}"/>
              </a:ext>
            </a:extLst>
          </p:cNvPr>
          <p:cNvSpPr txBox="1"/>
          <p:nvPr/>
        </p:nvSpPr>
        <p:spPr>
          <a:xfrm>
            <a:off x="8533374" y="2266950"/>
            <a:ext cx="715260" cy="923330"/>
          </a:xfrm>
          <a:prstGeom prst="rect">
            <a:avLst/>
          </a:prstGeom>
          <a:noFill/>
        </p:spPr>
        <p:txBody>
          <a:bodyPr wrap="non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18C6A2E1-9C15-4DEC-9F14-D96D2F5DA01F}"/>
              </a:ext>
            </a:extLst>
          </p:cNvPr>
          <p:cNvSpPr txBox="1"/>
          <p:nvPr/>
        </p:nvSpPr>
        <p:spPr>
          <a:xfrm>
            <a:off x="2514600" y="4318085"/>
            <a:ext cx="715260" cy="923330"/>
          </a:xfrm>
          <a:prstGeom prst="rect">
            <a:avLst/>
          </a:prstGeom>
          <a:noFill/>
        </p:spPr>
        <p:txBody>
          <a:bodyPr wrap="non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nextCondLst>
                <p:cond evt="onClick" delay="0">
                  <p:tgtEl>
                    <p:spTgt spid="5"/>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54"/>
          <p:cNvSpPr txBox="1">
            <a:spLocks noGrp="1"/>
          </p:cNvSpPr>
          <p:nvPr>
            <p:ph type="title" idx="2"/>
          </p:nvPr>
        </p:nvSpPr>
        <p:spPr>
          <a:xfrm>
            <a:off x="3581400" y="877310"/>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636" name="Google Shape;636;p54"/>
          <p:cNvSpPr txBox="1">
            <a:spLocks noGrp="1"/>
          </p:cNvSpPr>
          <p:nvPr>
            <p:ph type="subTitle" idx="1"/>
          </p:nvPr>
        </p:nvSpPr>
        <p:spPr>
          <a:xfrm>
            <a:off x="1600200" y="2199654"/>
            <a:ext cx="6705600" cy="8358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b="1" dirty="0">
                <a:latin typeface="Balsamiq Sans" panose="020B0604020202020204" charset="0"/>
                <a:ea typeface="Balsamiq Sans" panose="020B0604020202020204" charset="0"/>
              </a:rPr>
              <a:t>Read and complete.</a:t>
            </a:r>
            <a:endParaRPr sz="5400" b="1" dirty="0">
              <a:latin typeface="Balsamiq Sans" panose="020B0604020202020204" charset="0"/>
              <a:ea typeface="Balsamiq Sans" panose="020B0604020202020204" charset="0"/>
            </a:endParaRPr>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298519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8C5AE9-0F75-8863-D8F8-B3D83CF6621C}"/>
              </a:ext>
            </a:extLst>
          </p:cNvPr>
          <p:cNvPicPr>
            <a:picLocks noChangeAspect="1"/>
          </p:cNvPicPr>
          <p:nvPr/>
        </p:nvPicPr>
        <p:blipFill>
          <a:blip r:embed="rId2"/>
          <a:stretch>
            <a:fillRect/>
          </a:stretch>
        </p:blipFill>
        <p:spPr>
          <a:xfrm>
            <a:off x="6184764" y="1048830"/>
            <a:ext cx="2959236" cy="2873079"/>
          </a:xfrm>
          <a:prstGeom prst="rect">
            <a:avLst/>
          </a:prstGeom>
        </p:spPr>
      </p:pic>
      <p:sp>
        <p:nvSpPr>
          <p:cNvPr id="3" name="TextBox 2">
            <a:extLst>
              <a:ext uri="{FF2B5EF4-FFF2-40B4-BE49-F238E27FC236}">
                <a16:creationId xmlns:a16="http://schemas.microsoft.com/office/drawing/2014/main" id="{EE59351B-ECDA-742A-673E-51AF4B684C66}"/>
              </a:ext>
            </a:extLst>
          </p:cNvPr>
          <p:cNvSpPr txBox="1"/>
          <p:nvPr/>
        </p:nvSpPr>
        <p:spPr>
          <a:xfrm>
            <a:off x="152400" y="1211410"/>
            <a:ext cx="6172200" cy="3108543"/>
          </a:xfrm>
          <a:prstGeom prst="rect">
            <a:avLst/>
          </a:prstGeom>
          <a:noFill/>
        </p:spPr>
        <p:txBody>
          <a:bodyPr wrap="square" rtlCol="0">
            <a:spAutoFit/>
          </a:bodyPr>
          <a:lstStyle/>
          <a:p>
            <a:pPr algn="l"/>
            <a:r>
              <a:rPr lang="en-GB" sz="2800" b="1" i="0" u="none" strike="noStrike" baseline="0" dirty="0">
                <a:solidFill>
                  <a:schemeClr val="bg1">
                    <a:lumMod val="10000"/>
                  </a:schemeClr>
                </a:solidFill>
                <a:latin typeface="+mj-lt"/>
              </a:rPr>
              <a:t>1. </a:t>
            </a:r>
            <a:r>
              <a:rPr lang="en-GB" sz="2800" b="0" i="0" u="none" strike="noStrike" baseline="0" dirty="0">
                <a:solidFill>
                  <a:srgbClr val="FF0000"/>
                </a:solidFill>
                <a:latin typeface="+mj-lt"/>
              </a:rPr>
              <a:t>A: </a:t>
            </a:r>
            <a:r>
              <a:rPr lang="en-GB" sz="2800" b="0" i="0" u="none" strike="noStrike" baseline="0" dirty="0">
                <a:solidFill>
                  <a:schemeClr val="bg1">
                    <a:lumMod val="10000"/>
                  </a:schemeClr>
                </a:solidFill>
                <a:latin typeface="+mj-lt"/>
              </a:rPr>
              <a:t>	Hello, Mr Long.</a:t>
            </a:r>
            <a:endParaRPr lang="vi-VN" sz="2800" b="0" i="0" u="none" strike="noStrike" baseline="0" dirty="0">
              <a:solidFill>
                <a:schemeClr val="bg1">
                  <a:lumMod val="10000"/>
                </a:schemeClr>
              </a:solidFill>
              <a:latin typeface="+mj-lt"/>
            </a:endParaRPr>
          </a:p>
          <a:p>
            <a:pPr algn="l"/>
            <a:r>
              <a:rPr lang="vi-VN" sz="2800" b="0" i="0" u="none" strike="noStrike" baseline="0" dirty="0">
                <a:solidFill>
                  <a:schemeClr val="bg1">
                    <a:lumMod val="10000"/>
                  </a:schemeClr>
                </a:solidFill>
                <a:latin typeface="+mn-lt"/>
              </a:rPr>
              <a:t>    </a:t>
            </a:r>
            <a:r>
              <a:rPr lang="vi-VN" sz="2800" b="0" i="0" u="none" strike="noStrike" baseline="0" dirty="0">
                <a:solidFill>
                  <a:srgbClr val="FF0000"/>
                </a:solidFill>
                <a:latin typeface="+mn-lt"/>
              </a:rPr>
              <a:t>B: </a:t>
            </a:r>
            <a:r>
              <a:rPr lang="vi-VN" sz="2800" b="0" i="0" u="none" strike="noStrike" baseline="0" dirty="0">
                <a:solidFill>
                  <a:schemeClr val="bg1">
                    <a:lumMod val="10000"/>
                  </a:schemeClr>
                </a:solidFill>
                <a:latin typeface="+mn-lt"/>
              </a:rPr>
              <a:t>	</a:t>
            </a:r>
            <a:r>
              <a:rPr lang="vi-VN" sz="2800" b="0" i="0" u="none" strike="noStrike" baseline="0" dirty="0" err="1">
                <a:solidFill>
                  <a:schemeClr val="bg1">
                    <a:lumMod val="10000"/>
                  </a:schemeClr>
                </a:solidFill>
                <a:latin typeface="+mn-lt"/>
              </a:rPr>
              <a:t>Hello</a:t>
            </a:r>
            <a:r>
              <a:rPr lang="vi-VN" sz="2800" b="0" i="0" u="none" strike="noStrike" baseline="0" dirty="0">
                <a:solidFill>
                  <a:schemeClr val="bg1">
                    <a:lumMod val="10000"/>
                  </a:schemeClr>
                </a:solidFill>
                <a:latin typeface="+mn-lt"/>
              </a:rPr>
              <a:t>, </a:t>
            </a:r>
            <a:r>
              <a:rPr lang="vi-VN" sz="2800" b="0" i="0" u="none" strike="noStrike" baseline="0" dirty="0" err="1">
                <a:solidFill>
                  <a:schemeClr val="bg1">
                    <a:lumMod val="10000"/>
                  </a:schemeClr>
                </a:solidFill>
                <a:latin typeface="+mn-lt"/>
              </a:rPr>
              <a:t>Lucy</a:t>
            </a:r>
            <a:r>
              <a:rPr lang="vi-VN" sz="2800" b="0" i="0" u="none" strike="noStrike" baseline="0" dirty="0">
                <a:solidFill>
                  <a:schemeClr val="bg1">
                    <a:lumMod val="10000"/>
                  </a:schemeClr>
                </a:solidFill>
                <a:latin typeface="+mn-lt"/>
              </a:rPr>
              <a:t>.</a:t>
            </a:r>
          </a:p>
          <a:p>
            <a:pPr algn="l"/>
            <a:r>
              <a:rPr lang="en-GB" sz="2800" b="0" i="0" u="none" strike="noStrike" baseline="0" dirty="0">
                <a:solidFill>
                  <a:schemeClr val="bg1">
                    <a:lumMod val="10000"/>
                  </a:schemeClr>
                </a:solidFill>
                <a:latin typeface="+mj-lt"/>
              </a:rPr>
              <a:t>    </a:t>
            </a:r>
            <a:r>
              <a:rPr lang="en-GB" sz="2800" b="0" i="0" u="none" strike="noStrike" baseline="0" dirty="0">
                <a:solidFill>
                  <a:srgbClr val="FF0000"/>
                </a:solidFill>
                <a:latin typeface="+mj-lt"/>
              </a:rPr>
              <a:t>A: </a:t>
            </a:r>
            <a:r>
              <a:rPr lang="en-GB" sz="2800" b="0" i="0" u="none" strike="noStrike" baseline="0" dirty="0">
                <a:solidFill>
                  <a:schemeClr val="bg1">
                    <a:lumMod val="10000"/>
                  </a:schemeClr>
                </a:solidFill>
                <a:latin typeface="+mj-lt"/>
              </a:rPr>
              <a:t>	Could you tell me the _____ to 	the</a:t>
            </a:r>
            <a:r>
              <a:rPr lang="vi-VN" sz="2800" b="0" i="0" u="none" strike="noStrike" baseline="0" dirty="0">
                <a:solidFill>
                  <a:schemeClr val="bg1">
                    <a:lumMod val="10000"/>
                  </a:schemeClr>
                </a:solidFill>
                <a:latin typeface="+mj-lt"/>
              </a:rPr>
              <a:t> </a:t>
            </a:r>
            <a:r>
              <a:rPr lang="vi-VN" sz="2800" b="0" i="0" u="none" strike="noStrike" baseline="0" dirty="0" err="1">
                <a:solidFill>
                  <a:schemeClr val="bg1">
                    <a:lumMod val="10000"/>
                  </a:schemeClr>
                </a:solidFill>
                <a:latin typeface="+mn-lt"/>
              </a:rPr>
              <a:t>library</a:t>
            </a:r>
            <a:r>
              <a:rPr lang="vi-VN" sz="2800" b="0" i="0" u="none" strike="noStrike" baseline="0" dirty="0">
                <a:solidFill>
                  <a:schemeClr val="bg1">
                    <a:lumMod val="10000"/>
                  </a:schemeClr>
                </a:solidFill>
                <a:latin typeface="+mn-lt"/>
              </a:rPr>
              <a:t>, </a:t>
            </a:r>
            <a:r>
              <a:rPr lang="vi-VN" sz="2800" b="0" i="0" u="none" strike="noStrike" baseline="0" dirty="0" err="1">
                <a:solidFill>
                  <a:schemeClr val="bg1">
                    <a:lumMod val="10000"/>
                  </a:schemeClr>
                </a:solidFill>
                <a:latin typeface="+mn-lt"/>
              </a:rPr>
              <a:t>please</a:t>
            </a:r>
            <a:r>
              <a:rPr lang="vi-VN" sz="2800" b="0" i="0" u="none" strike="noStrike" baseline="0" dirty="0">
                <a:solidFill>
                  <a:schemeClr val="bg1">
                    <a:lumMod val="10000"/>
                  </a:schemeClr>
                </a:solidFill>
                <a:latin typeface="+mn-lt"/>
              </a:rPr>
              <a:t>?</a:t>
            </a:r>
          </a:p>
          <a:p>
            <a:pPr algn="l"/>
            <a:r>
              <a:rPr lang="en-GB" sz="2800" b="0" i="0" u="none" strike="noStrike" baseline="0" dirty="0">
                <a:solidFill>
                  <a:schemeClr val="bg1">
                    <a:lumMod val="10000"/>
                  </a:schemeClr>
                </a:solidFill>
                <a:latin typeface="+mj-lt"/>
              </a:rPr>
              <a:t>    </a:t>
            </a:r>
            <a:r>
              <a:rPr lang="en-GB" sz="2800" b="0" i="0" u="none" strike="noStrike" baseline="0" dirty="0">
                <a:solidFill>
                  <a:srgbClr val="FF0000"/>
                </a:solidFill>
                <a:latin typeface="+mj-lt"/>
              </a:rPr>
              <a:t>B:  </a:t>
            </a:r>
            <a:r>
              <a:rPr lang="en-GB" sz="2800" b="0" i="0" u="none" strike="noStrike" baseline="0" dirty="0">
                <a:solidFill>
                  <a:schemeClr val="bg1">
                    <a:lumMod val="10000"/>
                  </a:schemeClr>
                </a:solidFill>
                <a:latin typeface="+mj-lt"/>
              </a:rPr>
              <a:t>Go ______ the music room and 	turn left.</a:t>
            </a:r>
          </a:p>
          <a:p>
            <a:pPr algn="l"/>
            <a:r>
              <a:rPr lang="en-GB" sz="2800" b="0" i="0" u="none" strike="noStrike" baseline="0" dirty="0">
                <a:solidFill>
                  <a:schemeClr val="bg1">
                    <a:lumMod val="10000"/>
                  </a:schemeClr>
                </a:solidFill>
                <a:latin typeface="+mj-lt"/>
              </a:rPr>
              <a:t>    </a:t>
            </a:r>
            <a:r>
              <a:rPr lang="en-GB" sz="2800" b="0" i="0" u="none" strike="noStrike" baseline="0" dirty="0">
                <a:solidFill>
                  <a:srgbClr val="FF0000"/>
                </a:solidFill>
                <a:latin typeface="+mj-lt"/>
              </a:rPr>
              <a:t>A: </a:t>
            </a:r>
            <a:r>
              <a:rPr lang="en-GB" sz="2800" b="0" i="0" u="none" strike="noStrike" baseline="0" dirty="0">
                <a:solidFill>
                  <a:schemeClr val="bg1">
                    <a:lumMod val="10000"/>
                  </a:schemeClr>
                </a:solidFill>
                <a:latin typeface="+mj-lt"/>
              </a:rPr>
              <a:t>	Thanks a lot, Mr Long.</a:t>
            </a:r>
          </a:p>
        </p:txBody>
      </p:sp>
      <p:sp>
        <p:nvSpPr>
          <p:cNvPr id="16" name="TextBox 15">
            <a:extLst>
              <a:ext uri="{FF2B5EF4-FFF2-40B4-BE49-F238E27FC236}">
                <a16:creationId xmlns:a16="http://schemas.microsoft.com/office/drawing/2014/main" id="{B4900456-1994-404C-9BC6-8D1BC84AC9E7}"/>
              </a:ext>
            </a:extLst>
          </p:cNvPr>
          <p:cNvSpPr txBox="1"/>
          <p:nvPr/>
        </p:nvSpPr>
        <p:spPr>
          <a:xfrm>
            <a:off x="4572000" y="1962150"/>
            <a:ext cx="1011815" cy="646331"/>
          </a:xfrm>
          <a:prstGeom prst="rect">
            <a:avLst/>
          </a:prstGeom>
          <a:noFill/>
        </p:spPr>
        <p:txBody>
          <a:bodyPr wrap="none" rtlCol="0">
            <a:spAutoFit/>
          </a:bodyPr>
          <a:lstStyle/>
          <a:p>
            <a:r>
              <a:rPr lang="en-US" sz="3600" b="1" dirty="0">
                <a:solidFill>
                  <a:srgbClr val="FF0000"/>
                </a:solidFill>
                <a:latin typeface="Comic Sans MS" panose="030F0702030302020204" pitchFamily="66" charset="0"/>
              </a:rPr>
              <a:t>way</a:t>
            </a:r>
          </a:p>
        </p:txBody>
      </p:sp>
      <p:sp>
        <p:nvSpPr>
          <p:cNvPr id="19" name="TextBox 18">
            <a:extLst>
              <a:ext uri="{FF2B5EF4-FFF2-40B4-BE49-F238E27FC236}">
                <a16:creationId xmlns:a16="http://schemas.microsoft.com/office/drawing/2014/main" id="{0DA32558-77D6-4B3A-81A5-EF87F708D357}"/>
              </a:ext>
            </a:extLst>
          </p:cNvPr>
          <p:cNvSpPr txBox="1"/>
          <p:nvPr/>
        </p:nvSpPr>
        <p:spPr>
          <a:xfrm>
            <a:off x="1828800" y="2800350"/>
            <a:ext cx="1130438" cy="646331"/>
          </a:xfrm>
          <a:prstGeom prst="rect">
            <a:avLst/>
          </a:prstGeom>
          <a:noFill/>
        </p:spPr>
        <p:txBody>
          <a:bodyPr wrap="none" rtlCol="0">
            <a:spAutoFit/>
          </a:bodyPr>
          <a:lstStyle/>
          <a:p>
            <a:r>
              <a:rPr lang="en-US" sz="3600" b="1" dirty="0">
                <a:solidFill>
                  <a:srgbClr val="FF0000"/>
                </a:solidFill>
                <a:latin typeface="Comic Sans MS" panose="030F0702030302020204" pitchFamily="66" charset="0"/>
              </a:rPr>
              <a:t>past</a:t>
            </a:r>
          </a:p>
        </p:txBody>
      </p:sp>
      <p:sp>
        <p:nvSpPr>
          <p:cNvPr id="2" name="Google Shape;367;p41">
            <a:extLst>
              <a:ext uri="{FF2B5EF4-FFF2-40B4-BE49-F238E27FC236}">
                <a16:creationId xmlns:a16="http://schemas.microsoft.com/office/drawing/2014/main" id="{7DE3BEF0-A1BA-7B2A-8124-0F711F2507A5}"/>
              </a:ext>
            </a:extLst>
          </p:cNvPr>
          <p:cNvSpPr txBox="1">
            <a:spLocks noGrp="1"/>
          </p:cNvSpPr>
          <p:nvPr>
            <p:ph type="title"/>
          </p:nvPr>
        </p:nvSpPr>
        <p:spPr>
          <a:xfrm>
            <a:off x="720000" y="166050"/>
            <a:ext cx="7704000" cy="65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solidFill>
                  <a:srgbClr val="002060"/>
                </a:solidFill>
              </a:rPr>
              <a:t>Read and complete.</a:t>
            </a:r>
            <a:endParaRPr sz="3500" dirty="0">
              <a:solidFill>
                <a:srgbClr val="002060"/>
              </a:solidFill>
            </a:endParaRPr>
          </a:p>
        </p:txBody>
      </p:sp>
    </p:spTree>
    <p:extLst>
      <p:ext uri="{BB962C8B-B14F-4D97-AF65-F5344CB8AC3E}">
        <p14:creationId xmlns:p14="http://schemas.microsoft.com/office/powerpoint/2010/main" val="196855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1676EA-FF1A-6D1F-D0C4-34411F3E22A5}"/>
              </a:ext>
            </a:extLst>
          </p:cNvPr>
          <p:cNvSpPr txBox="1"/>
          <p:nvPr/>
        </p:nvSpPr>
        <p:spPr>
          <a:xfrm>
            <a:off x="121720" y="1123950"/>
            <a:ext cx="7345880" cy="3539430"/>
          </a:xfrm>
          <a:prstGeom prst="rect">
            <a:avLst/>
          </a:prstGeom>
          <a:noFill/>
        </p:spPr>
        <p:txBody>
          <a:bodyPr wrap="square" rtlCol="0">
            <a:spAutoFit/>
          </a:bodyPr>
          <a:lstStyle/>
          <a:p>
            <a:pPr algn="l"/>
            <a:r>
              <a:rPr lang="vi-VN" sz="2800" b="0" i="0" u="none" strike="noStrike" baseline="0" dirty="0">
                <a:latin typeface="+mn-lt"/>
              </a:rPr>
              <a:t>2. </a:t>
            </a:r>
            <a:r>
              <a:rPr lang="vi-VN" sz="2800" b="0" i="0" u="none" strike="noStrike" baseline="0" dirty="0">
                <a:solidFill>
                  <a:srgbClr val="FF0000"/>
                </a:solidFill>
                <a:latin typeface="+mn-lt"/>
              </a:rPr>
              <a:t>A:</a:t>
            </a:r>
            <a:r>
              <a:rPr lang="vi-VN" sz="2800" b="0" i="0" u="none" strike="noStrike" baseline="0" dirty="0">
                <a:latin typeface="+mn-lt"/>
              </a:rPr>
              <a:t> </a:t>
            </a:r>
            <a:r>
              <a:rPr lang="vi-VN" sz="2800" b="0" i="0" u="none" strike="noStrike" baseline="0" dirty="0" err="1">
                <a:latin typeface="+mn-lt"/>
              </a:rPr>
              <a:t>Excuse</a:t>
            </a:r>
            <a:r>
              <a:rPr lang="vi-VN" sz="2800" b="0" i="0" u="none" strike="noStrike" baseline="0" dirty="0">
                <a:latin typeface="+mn-lt"/>
              </a:rPr>
              <a:t> me.</a:t>
            </a:r>
          </a:p>
          <a:p>
            <a:pPr algn="l"/>
            <a:r>
              <a:rPr lang="vi-VN" sz="2800" b="0" i="0" u="none" strike="noStrike" baseline="0" dirty="0">
                <a:latin typeface="+mn-lt"/>
              </a:rPr>
              <a:t>    </a:t>
            </a:r>
            <a:r>
              <a:rPr lang="vi-VN" sz="2800" b="0" i="0" u="none" strike="noStrike" baseline="0" dirty="0">
                <a:solidFill>
                  <a:srgbClr val="FF0000"/>
                </a:solidFill>
                <a:latin typeface="+mn-lt"/>
              </a:rPr>
              <a:t>B:</a:t>
            </a:r>
            <a:r>
              <a:rPr lang="vi-VN" sz="2800" b="0" i="0" u="none" strike="noStrike" baseline="0" dirty="0">
                <a:latin typeface="+mn-lt"/>
              </a:rPr>
              <a:t> </a:t>
            </a:r>
            <a:r>
              <a:rPr lang="vi-VN" sz="2800" b="0" i="0" u="none" strike="noStrike" baseline="0" dirty="0" err="1">
                <a:latin typeface="+mn-lt"/>
              </a:rPr>
              <a:t>Yes</a:t>
            </a:r>
            <a:r>
              <a:rPr lang="vi-VN" sz="2800" b="0" i="0" u="none" strike="noStrike" baseline="0" dirty="0">
                <a:latin typeface="+mn-lt"/>
              </a:rPr>
              <a:t>?</a:t>
            </a:r>
            <a:endParaRPr lang="en-GB" sz="2800" b="0" i="0" u="none" strike="noStrike" baseline="0" dirty="0">
              <a:latin typeface="+mn-lt"/>
            </a:endParaRPr>
          </a:p>
          <a:p>
            <a:pPr algn="l"/>
            <a:r>
              <a:rPr lang="en-GB" sz="2800" b="0" i="0" u="none" strike="noStrike" baseline="0" dirty="0">
                <a:latin typeface="+mn-lt"/>
              </a:rPr>
              <a:t>    </a:t>
            </a:r>
            <a:r>
              <a:rPr lang="en-GB" sz="2800" b="0" i="0" u="none" strike="noStrike" baseline="0" dirty="0">
                <a:solidFill>
                  <a:srgbClr val="FF0000"/>
                </a:solidFill>
                <a:latin typeface="+mn-lt"/>
              </a:rPr>
              <a:t>A:</a:t>
            </a:r>
            <a:r>
              <a:rPr lang="en-GB" sz="2800" b="0" i="0" u="none" strike="noStrike" baseline="0" dirty="0">
                <a:latin typeface="+mn-lt"/>
              </a:rPr>
              <a:t> _______ you tell me the way to </a:t>
            </a:r>
          </a:p>
          <a:p>
            <a:pPr algn="l"/>
            <a:r>
              <a:rPr lang="en-GB" sz="2800" dirty="0">
                <a:latin typeface="+mn-lt"/>
              </a:rPr>
              <a:t>        </a:t>
            </a:r>
            <a:r>
              <a:rPr lang="en-GB" sz="2800" b="0" i="0" u="none" strike="noStrike" baseline="0" dirty="0">
                <a:latin typeface="+mn-lt"/>
              </a:rPr>
              <a:t>the art room, </a:t>
            </a:r>
            <a:r>
              <a:rPr lang="vi-VN" sz="2800" b="0" i="0" u="none" strike="noStrike" baseline="0" dirty="0" err="1">
                <a:latin typeface="+mn-lt"/>
              </a:rPr>
              <a:t>please</a:t>
            </a:r>
            <a:r>
              <a:rPr lang="vi-VN" sz="2800" b="0" i="0" u="none" strike="noStrike" baseline="0" dirty="0">
                <a:latin typeface="+mn-lt"/>
              </a:rPr>
              <a:t>?</a:t>
            </a:r>
          </a:p>
          <a:p>
            <a:pPr algn="l"/>
            <a:r>
              <a:rPr lang="en-GB" sz="2800" dirty="0">
                <a:latin typeface="+mn-lt"/>
              </a:rPr>
              <a:t>    </a:t>
            </a:r>
            <a:r>
              <a:rPr lang="en-GB" sz="2800" b="0" i="0" u="none" strike="noStrike" baseline="0" dirty="0">
                <a:solidFill>
                  <a:srgbClr val="FF0000"/>
                </a:solidFill>
                <a:latin typeface="+mn-lt"/>
              </a:rPr>
              <a:t>B:</a:t>
            </a:r>
            <a:r>
              <a:rPr lang="en-GB" sz="2800" b="0" i="0" u="none" strike="noStrike" baseline="0" dirty="0">
                <a:latin typeface="+mn-lt"/>
              </a:rPr>
              <a:t> Go _______ the corridor and </a:t>
            </a:r>
          </a:p>
          <a:p>
            <a:pPr algn="l"/>
            <a:r>
              <a:rPr lang="en-GB" sz="2800" dirty="0">
                <a:latin typeface="+mn-lt"/>
              </a:rPr>
              <a:t>        </a:t>
            </a:r>
            <a:r>
              <a:rPr lang="en-GB" sz="2800" b="0" i="0" u="none" strike="noStrike" baseline="0" dirty="0">
                <a:latin typeface="+mn-lt"/>
              </a:rPr>
              <a:t>turn ______. </a:t>
            </a:r>
          </a:p>
          <a:p>
            <a:pPr algn="l"/>
            <a:r>
              <a:rPr lang="vi-VN" sz="2800" b="0" i="0" u="none" strike="noStrike" baseline="0" dirty="0">
                <a:latin typeface="+mn-lt"/>
              </a:rPr>
              <a:t>    </a:t>
            </a:r>
            <a:r>
              <a:rPr lang="vi-VN" sz="2800" b="0" i="0" u="none" strike="noStrike" baseline="0" dirty="0">
                <a:solidFill>
                  <a:srgbClr val="FF0000"/>
                </a:solidFill>
                <a:latin typeface="+mn-lt"/>
              </a:rPr>
              <a:t>A:</a:t>
            </a:r>
            <a:r>
              <a:rPr lang="vi-VN" sz="2800" b="0" i="0" u="none" strike="noStrike" baseline="0" dirty="0">
                <a:latin typeface="+mn-lt"/>
              </a:rPr>
              <a:t> Thank you.</a:t>
            </a:r>
          </a:p>
          <a:p>
            <a:pPr algn="l"/>
            <a:r>
              <a:rPr lang="vi-VN" sz="2800" b="0" i="0" u="none" strike="noStrike" baseline="0" dirty="0">
                <a:latin typeface="+mn-lt"/>
              </a:rPr>
              <a:t>    </a:t>
            </a:r>
            <a:r>
              <a:rPr lang="vi-VN" sz="2800" b="0" i="0" u="none" strike="noStrike" baseline="0" dirty="0">
                <a:solidFill>
                  <a:srgbClr val="FF0000"/>
                </a:solidFill>
                <a:latin typeface="+mn-lt"/>
              </a:rPr>
              <a:t>B:</a:t>
            </a:r>
            <a:r>
              <a:rPr lang="vi-VN" sz="2800" b="0" i="0" u="none" strike="noStrike" baseline="0" dirty="0">
                <a:latin typeface="+mn-lt"/>
              </a:rPr>
              <a:t> You’re welcome.</a:t>
            </a:r>
          </a:p>
        </p:txBody>
      </p:sp>
      <p:sp>
        <p:nvSpPr>
          <p:cNvPr id="11" name="TextBox 10">
            <a:extLst>
              <a:ext uri="{FF2B5EF4-FFF2-40B4-BE49-F238E27FC236}">
                <a16:creationId xmlns:a16="http://schemas.microsoft.com/office/drawing/2014/main" id="{ABB69F17-EF9D-4561-9213-400E9E7A671C}"/>
              </a:ext>
            </a:extLst>
          </p:cNvPr>
          <p:cNvSpPr txBox="1"/>
          <p:nvPr/>
        </p:nvSpPr>
        <p:spPr>
          <a:xfrm>
            <a:off x="1139030" y="1961598"/>
            <a:ext cx="1220206" cy="584775"/>
          </a:xfrm>
          <a:prstGeom prst="rect">
            <a:avLst/>
          </a:prstGeom>
          <a:noFill/>
        </p:spPr>
        <p:txBody>
          <a:bodyPr wrap="none" rtlCol="0">
            <a:spAutoFit/>
          </a:bodyPr>
          <a:lstStyle/>
          <a:p>
            <a:r>
              <a:rPr lang="en-US" sz="3200" b="1" dirty="0">
                <a:solidFill>
                  <a:srgbClr val="FF0000"/>
                </a:solidFill>
                <a:latin typeface="Comic Sans MS" panose="030F0702030302020204" pitchFamily="66" charset="0"/>
              </a:rPr>
              <a:t>Could</a:t>
            </a:r>
          </a:p>
        </p:txBody>
      </p:sp>
      <p:sp>
        <p:nvSpPr>
          <p:cNvPr id="12" name="TextBox 11">
            <a:extLst>
              <a:ext uri="{FF2B5EF4-FFF2-40B4-BE49-F238E27FC236}">
                <a16:creationId xmlns:a16="http://schemas.microsoft.com/office/drawing/2014/main" id="{4562CA47-BFC4-4F29-94A4-28ABFFEF589C}"/>
              </a:ext>
            </a:extLst>
          </p:cNvPr>
          <p:cNvSpPr txBox="1"/>
          <p:nvPr/>
        </p:nvSpPr>
        <p:spPr>
          <a:xfrm>
            <a:off x="1721882" y="2806181"/>
            <a:ext cx="1173719" cy="584775"/>
          </a:xfrm>
          <a:prstGeom prst="rect">
            <a:avLst/>
          </a:prstGeom>
          <a:noFill/>
        </p:spPr>
        <p:txBody>
          <a:bodyPr wrap="none" rtlCol="0">
            <a:spAutoFit/>
          </a:bodyPr>
          <a:lstStyle/>
          <a:p>
            <a:r>
              <a:rPr lang="en-US" sz="3200" b="1" dirty="0">
                <a:solidFill>
                  <a:srgbClr val="FF0000"/>
                </a:solidFill>
                <a:latin typeface="Comic Sans MS" panose="030F0702030302020204" pitchFamily="66" charset="0"/>
              </a:rPr>
              <a:t>along</a:t>
            </a:r>
          </a:p>
        </p:txBody>
      </p:sp>
      <p:sp>
        <p:nvSpPr>
          <p:cNvPr id="13" name="TextBox 12">
            <a:extLst>
              <a:ext uri="{FF2B5EF4-FFF2-40B4-BE49-F238E27FC236}">
                <a16:creationId xmlns:a16="http://schemas.microsoft.com/office/drawing/2014/main" id="{3F09C0A1-6A4F-4967-AF86-5902B2E25AA4}"/>
              </a:ext>
            </a:extLst>
          </p:cNvPr>
          <p:cNvSpPr txBox="1"/>
          <p:nvPr/>
        </p:nvSpPr>
        <p:spPr>
          <a:xfrm>
            <a:off x="1749133" y="3270672"/>
            <a:ext cx="1146468" cy="584775"/>
          </a:xfrm>
          <a:prstGeom prst="rect">
            <a:avLst/>
          </a:prstGeom>
          <a:noFill/>
        </p:spPr>
        <p:txBody>
          <a:bodyPr wrap="none" rtlCol="0">
            <a:spAutoFit/>
          </a:bodyPr>
          <a:lstStyle/>
          <a:p>
            <a:r>
              <a:rPr lang="en-US" sz="3200" b="1" dirty="0">
                <a:solidFill>
                  <a:srgbClr val="FF0000"/>
                </a:solidFill>
                <a:latin typeface="Comic Sans MS" panose="030F0702030302020204" pitchFamily="66" charset="0"/>
              </a:rPr>
              <a:t>right</a:t>
            </a:r>
          </a:p>
        </p:txBody>
      </p:sp>
      <p:sp>
        <p:nvSpPr>
          <p:cNvPr id="3" name="Google Shape;367;p41">
            <a:extLst>
              <a:ext uri="{FF2B5EF4-FFF2-40B4-BE49-F238E27FC236}">
                <a16:creationId xmlns:a16="http://schemas.microsoft.com/office/drawing/2014/main" id="{7B1B1FA7-D403-3F20-F9DC-DFE98CB6BAD3}"/>
              </a:ext>
            </a:extLst>
          </p:cNvPr>
          <p:cNvSpPr txBox="1">
            <a:spLocks noGrp="1"/>
          </p:cNvSpPr>
          <p:nvPr>
            <p:ph type="title"/>
          </p:nvPr>
        </p:nvSpPr>
        <p:spPr>
          <a:xfrm>
            <a:off x="720000" y="166050"/>
            <a:ext cx="7704000" cy="65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solidFill>
                  <a:srgbClr val="002060"/>
                </a:solidFill>
              </a:rPr>
              <a:t>Read and complete.</a:t>
            </a:r>
            <a:endParaRPr sz="3500" dirty="0">
              <a:solidFill>
                <a:srgbClr val="002060"/>
              </a:solidFill>
            </a:endParaRPr>
          </a:p>
        </p:txBody>
      </p:sp>
      <p:pic>
        <p:nvPicPr>
          <p:cNvPr id="5" name="Picture 4">
            <a:extLst>
              <a:ext uri="{FF2B5EF4-FFF2-40B4-BE49-F238E27FC236}">
                <a16:creationId xmlns:a16="http://schemas.microsoft.com/office/drawing/2014/main" id="{66364996-8E70-8D07-ECE1-0FBB393E1CCA}"/>
              </a:ext>
            </a:extLst>
          </p:cNvPr>
          <p:cNvPicPr>
            <a:picLocks noChangeAspect="1"/>
          </p:cNvPicPr>
          <p:nvPr/>
        </p:nvPicPr>
        <p:blipFill>
          <a:blip r:embed="rId2"/>
          <a:stretch>
            <a:fillRect/>
          </a:stretch>
        </p:blipFill>
        <p:spPr>
          <a:xfrm>
            <a:off x="6248400" y="1033462"/>
            <a:ext cx="2895600" cy="3076575"/>
          </a:xfrm>
          <a:prstGeom prst="rect">
            <a:avLst/>
          </a:prstGeom>
        </p:spPr>
      </p:pic>
    </p:spTree>
    <p:extLst>
      <p:ext uri="{BB962C8B-B14F-4D97-AF65-F5344CB8AC3E}">
        <p14:creationId xmlns:p14="http://schemas.microsoft.com/office/powerpoint/2010/main" val="44789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54"/>
          <p:cNvSpPr txBox="1">
            <a:spLocks noGrp="1"/>
          </p:cNvSpPr>
          <p:nvPr>
            <p:ph type="title" idx="2"/>
          </p:nvPr>
        </p:nvSpPr>
        <p:spPr>
          <a:xfrm>
            <a:off x="3608075" y="971550"/>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636" name="Google Shape;636;p54"/>
          <p:cNvSpPr txBox="1">
            <a:spLocks noGrp="1"/>
          </p:cNvSpPr>
          <p:nvPr>
            <p:ph type="subTitle" idx="1"/>
          </p:nvPr>
        </p:nvSpPr>
        <p:spPr>
          <a:xfrm>
            <a:off x="2971800" y="2190660"/>
            <a:ext cx="40863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600" b="1" dirty="0">
                <a:latin typeface="Balsamiq Sans" panose="020B0604020202020204" charset="0"/>
                <a:ea typeface="Balsamiq Sans" panose="020B0604020202020204" charset="0"/>
              </a:rPr>
              <a:t>Let’s play.</a:t>
            </a:r>
            <a:endParaRPr sz="6600" b="1" dirty="0">
              <a:latin typeface="Balsamiq Sans" panose="020B0604020202020204" charset="0"/>
              <a:ea typeface="Balsamiq Sans" panose="020B0604020202020204" charset="0"/>
            </a:endParaRPr>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22656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07356-D563-AB8C-2648-C023D6C69624}"/>
              </a:ext>
            </a:extLst>
          </p:cNvPr>
          <p:cNvPicPr>
            <a:picLocks noChangeAspect="1"/>
          </p:cNvPicPr>
          <p:nvPr/>
        </p:nvPicPr>
        <p:blipFill>
          <a:blip r:embed="rId2"/>
          <a:stretch>
            <a:fillRect/>
          </a:stretch>
        </p:blipFill>
        <p:spPr>
          <a:xfrm>
            <a:off x="0" y="874424"/>
            <a:ext cx="9144000" cy="3754725"/>
          </a:xfrm>
          <a:prstGeom prst="rect">
            <a:avLst/>
          </a:prstGeom>
        </p:spPr>
      </p:pic>
      <p:sp>
        <p:nvSpPr>
          <p:cNvPr id="4" name="TextBox 3">
            <a:extLst>
              <a:ext uri="{FF2B5EF4-FFF2-40B4-BE49-F238E27FC236}">
                <a16:creationId xmlns:a16="http://schemas.microsoft.com/office/drawing/2014/main" id="{5193FD86-E1E5-D938-544C-680468809833}"/>
              </a:ext>
            </a:extLst>
          </p:cNvPr>
          <p:cNvSpPr txBox="1"/>
          <p:nvPr/>
        </p:nvSpPr>
        <p:spPr>
          <a:xfrm>
            <a:off x="304800" y="914221"/>
            <a:ext cx="2590800" cy="1200329"/>
          </a:xfrm>
          <a:prstGeom prst="rect">
            <a:avLst/>
          </a:prstGeom>
          <a:noFill/>
        </p:spPr>
        <p:txBody>
          <a:bodyPr wrap="square" rtlCol="0">
            <a:spAutoFit/>
          </a:bodyPr>
          <a:lstStyle/>
          <a:p>
            <a:r>
              <a:rPr lang="en-GB" sz="2400" b="0" i="0" u="none" strike="noStrike" baseline="0" dirty="0">
                <a:solidFill>
                  <a:srgbClr val="373535"/>
                </a:solidFill>
                <a:latin typeface="+mj-lt"/>
              </a:rPr>
              <a:t>Could you tell me the way </a:t>
            </a:r>
            <a:r>
              <a:rPr lang="vi-VN" sz="2400" b="0" i="0" u="none" strike="noStrike" baseline="0" dirty="0">
                <a:solidFill>
                  <a:srgbClr val="373535"/>
                </a:solidFill>
                <a:latin typeface="+mn-lt"/>
              </a:rPr>
              <a:t>to the </a:t>
            </a:r>
            <a:r>
              <a:rPr lang="vi-VN" sz="2400" b="0" i="0" u="none" strike="noStrike" baseline="0" dirty="0" err="1">
                <a:solidFill>
                  <a:srgbClr val="373535"/>
                </a:solidFill>
                <a:latin typeface="+mn-lt"/>
              </a:rPr>
              <a:t>library</a:t>
            </a:r>
            <a:r>
              <a:rPr lang="vi-VN" sz="2400" b="0" i="0" u="none" strike="noStrike" baseline="0" dirty="0">
                <a:solidFill>
                  <a:srgbClr val="373535"/>
                </a:solidFill>
                <a:latin typeface="+mn-lt"/>
              </a:rPr>
              <a:t>, </a:t>
            </a:r>
            <a:r>
              <a:rPr lang="vi-VN" sz="2400" b="0" i="0" u="none" strike="noStrike" baseline="0" dirty="0" err="1">
                <a:solidFill>
                  <a:srgbClr val="373535"/>
                </a:solidFill>
                <a:latin typeface="+mn-lt"/>
              </a:rPr>
              <a:t>please</a:t>
            </a:r>
            <a:r>
              <a:rPr lang="vi-VN" sz="2400" b="0" i="0" u="none" strike="noStrike" baseline="0" dirty="0">
                <a:solidFill>
                  <a:srgbClr val="373535"/>
                </a:solidFill>
                <a:latin typeface="+mn-lt"/>
              </a:rPr>
              <a:t>?</a:t>
            </a:r>
          </a:p>
        </p:txBody>
      </p:sp>
      <p:sp>
        <p:nvSpPr>
          <p:cNvPr id="5" name="TextBox 4">
            <a:extLst>
              <a:ext uri="{FF2B5EF4-FFF2-40B4-BE49-F238E27FC236}">
                <a16:creationId xmlns:a16="http://schemas.microsoft.com/office/drawing/2014/main" id="{63C458EA-E0E8-2CD6-FAD7-270D9FA4722A}"/>
              </a:ext>
            </a:extLst>
          </p:cNvPr>
          <p:cNvSpPr txBox="1"/>
          <p:nvPr/>
        </p:nvSpPr>
        <p:spPr>
          <a:xfrm>
            <a:off x="1447800" y="2114550"/>
            <a:ext cx="2133600" cy="830997"/>
          </a:xfrm>
          <a:prstGeom prst="rect">
            <a:avLst/>
          </a:prstGeom>
          <a:noFill/>
        </p:spPr>
        <p:txBody>
          <a:bodyPr wrap="square" rtlCol="0">
            <a:spAutoFit/>
          </a:bodyPr>
          <a:lstStyle/>
          <a:p>
            <a:pPr algn="l"/>
            <a:r>
              <a:rPr lang="en-GB" sz="2400" b="0" i="0" u="none" strike="noStrike" baseline="0" dirty="0">
                <a:solidFill>
                  <a:srgbClr val="373535"/>
                </a:solidFill>
                <a:latin typeface="+mj-lt"/>
              </a:rPr>
              <a:t>Go downstairs and turn left.</a:t>
            </a:r>
          </a:p>
        </p:txBody>
      </p:sp>
    </p:spTree>
    <p:extLst>
      <p:ext uri="{BB962C8B-B14F-4D97-AF65-F5344CB8AC3E}">
        <p14:creationId xmlns:p14="http://schemas.microsoft.com/office/powerpoint/2010/main" val="21110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4"/>
          <p:cNvSpPr txBox="1">
            <a:spLocks noGrp="1"/>
          </p:cNvSpPr>
          <p:nvPr>
            <p:ph type="title"/>
          </p:nvPr>
        </p:nvSpPr>
        <p:spPr>
          <a:xfrm>
            <a:off x="2438400" y="2193450"/>
            <a:ext cx="4648200" cy="106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dirty="0"/>
              <a:t>Fun corner &amp; Wrap-up</a:t>
            </a:r>
            <a:endParaRPr sz="6600" dirty="0"/>
          </a:p>
        </p:txBody>
      </p:sp>
      <p:sp>
        <p:nvSpPr>
          <p:cNvPr id="635" name="Google Shape;635;p54"/>
          <p:cNvSpPr txBox="1">
            <a:spLocks noGrp="1"/>
          </p:cNvSpPr>
          <p:nvPr>
            <p:ph type="title" idx="2"/>
          </p:nvPr>
        </p:nvSpPr>
        <p:spPr>
          <a:xfrm>
            <a:off x="3352800" y="735327"/>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636" name="Google Shape;636;p54"/>
          <p:cNvSpPr txBox="1">
            <a:spLocks noGrp="1"/>
          </p:cNvSpPr>
          <p:nvPr>
            <p:ph type="subTitle" idx="1"/>
          </p:nvPr>
        </p:nvSpPr>
        <p:spPr>
          <a:xfrm>
            <a:off x="3838500" y="2343150"/>
            <a:ext cx="40863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 </a:t>
            </a:r>
            <a:endParaRPr sz="2800" dirty="0"/>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39741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00185413-E58C-D386-0513-DCE095C2B292}"/>
            </a:ext>
          </a:extLst>
        </p:cNvPr>
        <p:cNvGrpSpPr/>
        <p:nvPr/>
      </p:nvGrpSpPr>
      <p:grpSpPr>
        <a:xfrm>
          <a:off x="0" y="0"/>
          <a:ext cx="0" cy="0"/>
          <a:chOff x="0" y="0"/>
          <a:chExt cx="0" cy="0"/>
        </a:xfrm>
      </p:grpSpPr>
      <p:sp>
        <p:nvSpPr>
          <p:cNvPr id="634" name="Google Shape;634;p54">
            <a:extLst>
              <a:ext uri="{FF2B5EF4-FFF2-40B4-BE49-F238E27FC236}">
                <a16:creationId xmlns:a16="http://schemas.microsoft.com/office/drawing/2014/main" id="{11AD1F39-CD29-CBA1-BFBE-D975C03F3F57}"/>
              </a:ext>
            </a:extLst>
          </p:cNvPr>
          <p:cNvSpPr txBox="1">
            <a:spLocks noGrp="1"/>
          </p:cNvSpPr>
          <p:nvPr>
            <p:ph type="title"/>
          </p:nvPr>
        </p:nvSpPr>
        <p:spPr>
          <a:xfrm>
            <a:off x="1714500" y="1808550"/>
            <a:ext cx="5981700" cy="106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ooper Black" panose="0208090404030B020404" pitchFamily="18" charset="0"/>
              </a:rPr>
              <a:t>Lucky number</a:t>
            </a:r>
            <a:endParaRPr dirty="0">
              <a:latin typeface="Cooper Black" panose="0208090404030B020404" pitchFamily="18" charset="0"/>
            </a:endParaRPr>
          </a:p>
        </p:txBody>
      </p:sp>
      <p:sp>
        <p:nvSpPr>
          <p:cNvPr id="636" name="Google Shape;636;p54">
            <a:extLst>
              <a:ext uri="{FF2B5EF4-FFF2-40B4-BE49-F238E27FC236}">
                <a16:creationId xmlns:a16="http://schemas.microsoft.com/office/drawing/2014/main" id="{5659B186-8D4D-8A8B-367D-7D5232E07D74}"/>
              </a:ext>
            </a:extLst>
          </p:cNvPr>
          <p:cNvSpPr txBox="1">
            <a:spLocks noGrp="1"/>
          </p:cNvSpPr>
          <p:nvPr>
            <p:ph type="subTitle" idx="1"/>
          </p:nvPr>
        </p:nvSpPr>
        <p:spPr>
          <a:xfrm>
            <a:off x="3838500" y="2343150"/>
            <a:ext cx="40863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 </a:t>
            </a:r>
            <a:endParaRPr sz="2800" dirty="0"/>
          </a:p>
        </p:txBody>
      </p:sp>
      <p:pic>
        <p:nvPicPr>
          <p:cNvPr id="637" name="Google Shape;637;p54">
            <a:extLst>
              <a:ext uri="{FF2B5EF4-FFF2-40B4-BE49-F238E27FC236}">
                <a16:creationId xmlns:a16="http://schemas.microsoft.com/office/drawing/2014/main" id="{84BF1A43-9CDC-5140-E1AC-842A41F0DE0D}"/>
              </a:ext>
            </a:extLst>
          </p:cNvPr>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a:extLst>
              <a:ext uri="{FF2B5EF4-FFF2-40B4-BE49-F238E27FC236}">
                <a16:creationId xmlns:a16="http://schemas.microsoft.com/office/drawing/2014/main" id="{CFD0B10C-6B84-7330-2CF1-E9AFAACA20D2}"/>
              </a:ext>
            </a:extLst>
          </p:cNvPr>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a:extLst>
              <a:ext uri="{FF2B5EF4-FFF2-40B4-BE49-F238E27FC236}">
                <a16:creationId xmlns:a16="http://schemas.microsoft.com/office/drawing/2014/main" id="{41CEDD41-17CC-4B77-A7F0-C0578845E102}"/>
              </a:ext>
            </a:extLst>
          </p:cNvPr>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406918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634"/>
                                        </p:tgtEl>
                                        <p:attrNameLst>
                                          <p:attrName>ppt_w</p:attrName>
                                        </p:attrNameLst>
                                      </p:cBhvr>
                                      <p:tavLst>
                                        <p:tav tm="0">
                                          <p:val>
                                            <p:strVal val="ppt_w"/>
                                          </p:val>
                                        </p:tav>
                                        <p:tav tm="100000">
                                          <p:val>
                                            <p:fltVal val="0"/>
                                          </p:val>
                                        </p:tav>
                                      </p:tavLst>
                                    </p:anim>
                                    <p:anim calcmode="lin" valueType="num">
                                      <p:cBhvr>
                                        <p:cTn id="7" dur="1000"/>
                                        <p:tgtEl>
                                          <p:spTgt spid="634"/>
                                        </p:tgtEl>
                                        <p:attrNameLst>
                                          <p:attrName>ppt_h</p:attrName>
                                        </p:attrNameLst>
                                      </p:cBhvr>
                                      <p:tavLst>
                                        <p:tav tm="0">
                                          <p:val>
                                            <p:strVal val="ppt_h"/>
                                          </p:val>
                                        </p:tav>
                                        <p:tav tm="100000">
                                          <p:val>
                                            <p:fltVal val="0"/>
                                          </p:val>
                                        </p:tav>
                                      </p:tavLst>
                                    </p:anim>
                                    <p:anim calcmode="lin" valueType="num">
                                      <p:cBhvr>
                                        <p:cTn id="8" dur="1000"/>
                                        <p:tgtEl>
                                          <p:spTgt spid="634"/>
                                        </p:tgtEl>
                                        <p:attrNameLst>
                                          <p:attrName>style.rotation</p:attrName>
                                        </p:attrNameLst>
                                      </p:cBhvr>
                                      <p:tavLst>
                                        <p:tav tm="0">
                                          <p:val>
                                            <p:fltVal val="0"/>
                                          </p:val>
                                        </p:tav>
                                        <p:tav tm="100000">
                                          <p:val>
                                            <p:fltVal val="90"/>
                                          </p:val>
                                        </p:tav>
                                      </p:tavLst>
                                    </p:anim>
                                    <p:animEffect transition="out" filter="fade">
                                      <p:cBhvr>
                                        <p:cTn id="9" dur="1000"/>
                                        <p:tgtEl>
                                          <p:spTgt spid="634"/>
                                        </p:tgtEl>
                                      </p:cBhvr>
                                    </p:animEffect>
                                    <p:set>
                                      <p:cBhvr>
                                        <p:cTn id="10" dur="1" fill="hold">
                                          <p:stCondLst>
                                            <p:cond delay="999"/>
                                          </p:stCondLst>
                                        </p:cTn>
                                        <p:tgtEl>
                                          <p:spTgt spid="6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04151" y="3451516"/>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39" name="Rectangle 38">
            <a:extLst>
              <a:ext uri="{FF2B5EF4-FFF2-40B4-BE49-F238E27FC236}">
                <a16:creationId xmlns:a16="http://schemas.microsoft.com/office/drawing/2014/main" id="{D1486662-1032-4118-97C1-4A2D46DCD120}"/>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41" name="Rectangle 40">
            <a:extLst>
              <a:ext uri="{FF2B5EF4-FFF2-40B4-BE49-F238E27FC236}">
                <a16:creationId xmlns:a16="http://schemas.microsoft.com/office/drawing/2014/main" id="{45EFFBC4-09BE-4D10-BFF2-21287D1921E6}"/>
              </a:ext>
            </a:extLst>
          </p:cNvPr>
          <p:cNvSpPr/>
          <p:nvPr/>
        </p:nvSpPr>
        <p:spPr>
          <a:xfrm>
            <a:off x="7712300" y="1699876"/>
            <a:ext cx="1521825" cy="5264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ART ROOM</a:t>
            </a:r>
          </a:p>
        </p:txBody>
      </p:sp>
      <p:sp>
        <p:nvSpPr>
          <p:cNvPr id="42" name="Rectangle 41">
            <a:extLst>
              <a:ext uri="{FF2B5EF4-FFF2-40B4-BE49-F238E27FC236}">
                <a16:creationId xmlns:a16="http://schemas.microsoft.com/office/drawing/2014/main" id="{D950E691-D644-49FA-A4EF-201FC27CC675}"/>
              </a:ext>
            </a:extLst>
          </p:cNvPr>
          <p:cNvSpPr/>
          <p:nvPr/>
        </p:nvSpPr>
        <p:spPr>
          <a:xfrm>
            <a:off x="3152539" y="3406715"/>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4B</a:t>
            </a:r>
          </a:p>
        </p:txBody>
      </p:sp>
      <p:sp>
        <p:nvSpPr>
          <p:cNvPr id="45" name="Rectangle 44">
            <a:extLst>
              <a:ext uri="{FF2B5EF4-FFF2-40B4-BE49-F238E27FC236}">
                <a16:creationId xmlns:a16="http://schemas.microsoft.com/office/drawing/2014/main" id="{8EE136FA-04F3-4BE3-AF89-8EB173B82079}"/>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4384966" y="3975640"/>
            <a:ext cx="1659429" cy="1071899"/>
            <a:chOff x="72868" y="1273575"/>
            <a:chExt cx="1776172" cy="1147308"/>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701104" y="1273575"/>
              <a:ext cx="737277" cy="736290"/>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72868" y="1992625"/>
              <a:ext cx="1776172" cy="428258"/>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28599" y="-365898"/>
            <a:ext cx="3122829" cy="2652314"/>
            <a:chOff x="-245377" y="-132418"/>
            <a:chExt cx="3158108"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245377" y="-132418"/>
              <a:ext cx="3158108"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251551" y="611312"/>
              <a:ext cx="2387391" cy="1192478"/>
            </a:xfrm>
            <a:prstGeom prst="rect">
              <a:avLst/>
            </a:prstGeom>
            <a:noFill/>
          </p:spPr>
          <p:txBody>
            <a:bodyPr wrap="square" rtlCol="0">
              <a:spAutoFit/>
            </a:bodyPr>
            <a:lstStyle/>
            <a:p>
              <a:pPr algn="ctr"/>
              <a:r>
                <a:rPr lang="en-US" sz="3600" dirty="0">
                  <a:latin typeface="Comic Sans MS" panose="030F0702030302020204" pitchFamily="66" charset="0"/>
                </a:rPr>
                <a:t>Go to the art room.</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351265" y="2148408"/>
            <a:ext cx="2031660" cy="2119387"/>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365734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7"/>
          <p:cNvSpPr txBox="1">
            <a:spLocks noGrp="1"/>
          </p:cNvSpPr>
          <p:nvPr>
            <p:ph type="title"/>
          </p:nvPr>
        </p:nvSpPr>
        <p:spPr>
          <a:xfrm>
            <a:off x="3048000" y="338423"/>
            <a:ext cx="4061735" cy="54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325" name="Google Shape;325;p37"/>
          <p:cNvSpPr txBox="1">
            <a:spLocks noGrp="1"/>
          </p:cNvSpPr>
          <p:nvPr>
            <p:ph type="subTitle" idx="3"/>
          </p:nvPr>
        </p:nvSpPr>
        <p:spPr>
          <a:xfrm>
            <a:off x="2367733" y="3592876"/>
            <a:ext cx="4061734" cy="5701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Balsamiq Sans" panose="020B0604020202020204" charset="0"/>
                <a:ea typeface="Balsamiq Sans" panose="020B0604020202020204" charset="0"/>
              </a:rPr>
              <a:t>Read and complete.</a:t>
            </a:r>
            <a:endParaRPr sz="3200" b="1" dirty="0">
              <a:solidFill>
                <a:srgbClr val="666666"/>
              </a:solidFill>
              <a:latin typeface="Balsamiq Sans" panose="020B0604020202020204" charset="0"/>
              <a:ea typeface="Balsamiq Sans" panose="020B0604020202020204" charset="0"/>
            </a:endParaRPr>
          </a:p>
        </p:txBody>
      </p:sp>
      <p:sp>
        <p:nvSpPr>
          <p:cNvPr id="327" name="Google Shape;327;p37"/>
          <p:cNvSpPr txBox="1">
            <a:spLocks noGrp="1"/>
          </p:cNvSpPr>
          <p:nvPr>
            <p:ph type="subTitle" idx="2"/>
          </p:nvPr>
        </p:nvSpPr>
        <p:spPr>
          <a:xfrm>
            <a:off x="2381777" y="2474726"/>
            <a:ext cx="3012431" cy="5701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Balsamiq Sans" panose="020B0604020202020204" charset="0"/>
                <a:ea typeface="Balsamiq Sans" panose="020B0604020202020204" charset="0"/>
              </a:rPr>
              <a:t>Listen and tick.</a:t>
            </a:r>
            <a:endParaRPr sz="3200" b="1" dirty="0">
              <a:latin typeface="Balsamiq Sans" panose="020B0604020202020204" charset="0"/>
              <a:ea typeface="Balsamiq Sans" panose="020B0604020202020204" charset="0"/>
            </a:endParaRPr>
          </a:p>
        </p:txBody>
      </p:sp>
      <p:sp>
        <p:nvSpPr>
          <p:cNvPr id="328" name="Google Shape;328;p37"/>
          <p:cNvSpPr txBox="1">
            <a:spLocks noGrp="1"/>
          </p:cNvSpPr>
          <p:nvPr>
            <p:ph type="title" idx="4"/>
          </p:nvPr>
        </p:nvSpPr>
        <p:spPr>
          <a:xfrm>
            <a:off x="1314978" y="1077773"/>
            <a:ext cx="1194900" cy="10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29" name="Google Shape;329;p37"/>
          <p:cNvSpPr txBox="1">
            <a:spLocks noGrp="1"/>
          </p:cNvSpPr>
          <p:nvPr>
            <p:ph type="title" idx="5"/>
          </p:nvPr>
        </p:nvSpPr>
        <p:spPr>
          <a:xfrm>
            <a:off x="1189949" y="3392222"/>
            <a:ext cx="1194900" cy="10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30" name="Google Shape;330;p37"/>
          <p:cNvSpPr txBox="1">
            <a:spLocks noGrp="1"/>
          </p:cNvSpPr>
          <p:nvPr>
            <p:ph type="title" idx="6"/>
          </p:nvPr>
        </p:nvSpPr>
        <p:spPr>
          <a:xfrm>
            <a:off x="1314978" y="2317854"/>
            <a:ext cx="1194900" cy="10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31" name="Google Shape;331;p37"/>
          <p:cNvSpPr txBox="1">
            <a:spLocks noGrp="1"/>
          </p:cNvSpPr>
          <p:nvPr>
            <p:ph type="subTitle" idx="7"/>
          </p:nvPr>
        </p:nvSpPr>
        <p:spPr>
          <a:xfrm>
            <a:off x="2381758" y="1930089"/>
            <a:ext cx="2305500" cy="54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latin typeface="Balsamiq Sans"/>
                <a:ea typeface="Balsamiq Sans"/>
                <a:cs typeface="Balsamiq Sans"/>
                <a:sym typeface="Balsamiq Sans"/>
              </a:rPr>
              <a:t>Warm-up &amp; Review</a:t>
            </a:r>
            <a:endParaRPr sz="3200" dirty="0">
              <a:latin typeface="Balsamiq Sans"/>
              <a:ea typeface="Balsamiq Sans"/>
              <a:cs typeface="Balsamiq Sans"/>
              <a:sym typeface="Balsamiq Sans"/>
            </a:endParaRPr>
          </a:p>
        </p:txBody>
      </p:sp>
      <p:pic>
        <p:nvPicPr>
          <p:cNvPr id="334" name="Google Shape;334;p37"/>
          <p:cNvPicPr preferRelativeResize="0"/>
          <p:nvPr/>
        </p:nvPicPr>
        <p:blipFill>
          <a:blip r:embed="rId3">
            <a:alphaModFix/>
          </a:blip>
          <a:stretch>
            <a:fillRect/>
          </a:stretch>
        </p:blipFill>
        <p:spPr>
          <a:xfrm rot="10800000" flipH="1">
            <a:off x="6735950" y="-38035"/>
            <a:ext cx="2454252" cy="639919"/>
          </a:xfrm>
          <a:prstGeom prst="rect">
            <a:avLst/>
          </a:prstGeom>
          <a:noFill/>
          <a:ln>
            <a:noFill/>
          </a:ln>
        </p:spPr>
      </p:pic>
      <p:pic>
        <p:nvPicPr>
          <p:cNvPr id="335" name="Google Shape;335;p37"/>
          <p:cNvPicPr preferRelativeResize="0"/>
          <p:nvPr/>
        </p:nvPicPr>
        <p:blipFill>
          <a:blip r:embed="rId4">
            <a:alphaModFix/>
          </a:blip>
          <a:stretch>
            <a:fillRect/>
          </a:stretch>
        </p:blipFill>
        <p:spPr>
          <a:xfrm>
            <a:off x="8477831" y="2908976"/>
            <a:ext cx="712375" cy="2048250"/>
          </a:xfrm>
          <a:prstGeom prst="rect">
            <a:avLst/>
          </a:prstGeom>
          <a:noFill/>
          <a:ln>
            <a:noFill/>
          </a:ln>
        </p:spPr>
      </p:pic>
      <p:pic>
        <p:nvPicPr>
          <p:cNvPr id="336" name="Google Shape;336;p37"/>
          <p:cNvPicPr preferRelativeResize="0"/>
          <p:nvPr/>
        </p:nvPicPr>
        <p:blipFill>
          <a:blip r:embed="rId5">
            <a:alphaModFix/>
          </a:blip>
          <a:stretch>
            <a:fillRect/>
          </a:stretch>
        </p:blipFill>
        <p:spPr>
          <a:xfrm rot="10800000" flipH="1">
            <a:off x="1944350" y="4644419"/>
            <a:ext cx="2454250" cy="548361"/>
          </a:xfrm>
          <a:prstGeom prst="rect">
            <a:avLst/>
          </a:prstGeom>
          <a:noFill/>
          <a:ln>
            <a:noFill/>
          </a:ln>
        </p:spPr>
      </p:pic>
      <p:pic>
        <p:nvPicPr>
          <p:cNvPr id="337" name="Google Shape;337;p37"/>
          <p:cNvPicPr preferRelativeResize="0"/>
          <p:nvPr/>
        </p:nvPicPr>
        <p:blipFill>
          <a:blip r:embed="rId6">
            <a:alphaModFix/>
          </a:blip>
          <a:stretch>
            <a:fillRect/>
          </a:stretch>
        </p:blipFill>
        <p:spPr>
          <a:xfrm rot="-5400000">
            <a:off x="-1048775" y="1042441"/>
            <a:ext cx="2454248" cy="578068"/>
          </a:xfrm>
          <a:prstGeom prst="rect">
            <a:avLst/>
          </a:prstGeom>
          <a:noFill/>
          <a:ln>
            <a:noFill/>
          </a:ln>
        </p:spPr>
      </p:pic>
      <p:sp>
        <p:nvSpPr>
          <p:cNvPr id="17" name="Google Shape;326;p37">
            <a:extLst>
              <a:ext uri="{FF2B5EF4-FFF2-40B4-BE49-F238E27FC236}">
                <a16:creationId xmlns:a16="http://schemas.microsoft.com/office/drawing/2014/main" id="{B2B62108-742E-4DB1-819B-ACA4112C195B}"/>
              </a:ext>
            </a:extLst>
          </p:cNvPr>
          <p:cNvSpPr txBox="1">
            <a:spLocks/>
          </p:cNvSpPr>
          <p:nvPr/>
        </p:nvSpPr>
        <p:spPr>
          <a:xfrm>
            <a:off x="6498038" y="1256367"/>
            <a:ext cx="2305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9pPr>
          </a:lstStyle>
          <a:p>
            <a:pPr marL="0" indent="0"/>
            <a:r>
              <a:rPr lang="en-US" sz="3200" b="1" dirty="0">
                <a:latin typeface="Balsamiq Sans" panose="020B0604020202020204" charset="0"/>
                <a:ea typeface="Balsamiq Sans" panose="020B0604020202020204" charset="0"/>
              </a:rPr>
              <a:t>Let's play.</a:t>
            </a:r>
          </a:p>
        </p:txBody>
      </p:sp>
      <p:sp>
        <p:nvSpPr>
          <p:cNvPr id="19" name="Google Shape;328;p37">
            <a:extLst>
              <a:ext uri="{FF2B5EF4-FFF2-40B4-BE49-F238E27FC236}">
                <a16:creationId xmlns:a16="http://schemas.microsoft.com/office/drawing/2014/main" id="{1AB3CC8C-FDC1-4A73-991C-9863C2A3E2C3}"/>
              </a:ext>
            </a:extLst>
          </p:cNvPr>
          <p:cNvSpPr txBox="1">
            <a:spLocks/>
          </p:cNvSpPr>
          <p:nvPr/>
        </p:nvSpPr>
        <p:spPr>
          <a:xfrm>
            <a:off x="5462084" y="1081126"/>
            <a:ext cx="1194900" cy="10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lsamiq Sans"/>
              <a:buNone/>
              <a:defRPr sz="5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2pPr>
            <a:lvl3pPr marR="0" lvl="2"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3pPr>
            <a:lvl4pPr marR="0" lvl="3"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4pPr>
            <a:lvl5pPr marR="0" lvl="4"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5pPr>
            <a:lvl6pPr marR="0" lvl="5"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6pPr>
            <a:lvl7pPr marR="0" lvl="6"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7pPr>
            <a:lvl8pPr marR="0" lvl="7"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8pPr>
            <a:lvl9pPr marR="0" lvl="8"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9pPr>
          </a:lstStyle>
          <a:p>
            <a:r>
              <a:rPr lang="en" dirty="0"/>
              <a:t>04</a:t>
            </a:r>
          </a:p>
        </p:txBody>
      </p:sp>
      <p:sp>
        <p:nvSpPr>
          <p:cNvPr id="21" name="Google Shape;330;p37">
            <a:extLst>
              <a:ext uri="{FF2B5EF4-FFF2-40B4-BE49-F238E27FC236}">
                <a16:creationId xmlns:a16="http://schemas.microsoft.com/office/drawing/2014/main" id="{68058D7C-02E5-431E-9F56-E0F0B2A29097}"/>
              </a:ext>
            </a:extLst>
          </p:cNvPr>
          <p:cNvSpPr txBox="1">
            <a:spLocks/>
          </p:cNvSpPr>
          <p:nvPr/>
        </p:nvSpPr>
        <p:spPr>
          <a:xfrm>
            <a:off x="5394209" y="2286261"/>
            <a:ext cx="1194900" cy="10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lsamiq Sans"/>
              <a:buNone/>
              <a:defRPr sz="5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2pPr>
            <a:lvl3pPr marR="0" lvl="2"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3pPr>
            <a:lvl4pPr marR="0" lvl="3"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4pPr>
            <a:lvl5pPr marR="0" lvl="4"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5pPr>
            <a:lvl6pPr marR="0" lvl="5"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6pPr>
            <a:lvl7pPr marR="0" lvl="6"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7pPr>
            <a:lvl8pPr marR="0" lvl="7"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8pPr>
            <a:lvl9pPr marR="0" lvl="8"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9pPr>
          </a:lstStyle>
          <a:p>
            <a:r>
              <a:rPr lang="en" dirty="0"/>
              <a:t>05</a:t>
            </a:r>
          </a:p>
        </p:txBody>
      </p:sp>
      <p:sp>
        <p:nvSpPr>
          <p:cNvPr id="23" name="Google Shape;332;p37">
            <a:extLst>
              <a:ext uri="{FF2B5EF4-FFF2-40B4-BE49-F238E27FC236}">
                <a16:creationId xmlns:a16="http://schemas.microsoft.com/office/drawing/2014/main" id="{887E72C5-50C9-4CE3-B55B-A27EA6D75B52}"/>
              </a:ext>
            </a:extLst>
          </p:cNvPr>
          <p:cNvSpPr txBox="1">
            <a:spLocks/>
          </p:cNvSpPr>
          <p:nvPr/>
        </p:nvSpPr>
        <p:spPr>
          <a:xfrm>
            <a:off x="6621535" y="3162550"/>
            <a:ext cx="2305500" cy="545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400" b="1" i="0" u="none" strike="noStrike" cap="none">
                <a:solidFill>
                  <a:schemeClr val="dk1"/>
                </a:solidFill>
                <a:latin typeface="Rubik"/>
                <a:ea typeface="Rubik"/>
                <a:cs typeface="Rubik"/>
                <a:sym typeface="Rubik"/>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3200" dirty="0">
                <a:latin typeface="Balsamiq Sans"/>
                <a:ea typeface="Balsamiq Sans"/>
                <a:cs typeface="Balsamiq Sans"/>
                <a:sym typeface="Balsamiq Sans"/>
              </a:rPr>
              <a:t>Fun corner &amp; 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 Room - MBIS">
            <a:extLst>
              <a:ext uri="{FF2B5EF4-FFF2-40B4-BE49-F238E27FC236}">
                <a16:creationId xmlns:a16="http://schemas.microsoft.com/office/drawing/2014/main" id="{A5CC4706-A5DA-4201-8072-B9FB46AD0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6" y="-316031"/>
            <a:ext cx="9216074" cy="61440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A595AA-00F9-4C20-B5D5-2695FB497F12}"/>
              </a:ext>
            </a:extLst>
          </p:cNvPr>
          <p:cNvSpPr/>
          <p:nvPr/>
        </p:nvSpPr>
        <p:spPr>
          <a:xfrm>
            <a:off x="-1119" y="-249998"/>
            <a:ext cx="9216074" cy="601198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2" descr="Moving Sumikko Gurashi by Imagineer Co.,Ltd. / San-X Co., Ltd. sticker  #22503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33036">
            <a:off x="4640231" y="3846711"/>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Moving Sumikko Gurashi by Imagineer Co.,Ltd. / San-X Co., Ltd. sticker  #22503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84991" flipH="1">
            <a:off x="6224261" y="3832696"/>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Moving Sumikko Gurashi by Imagineer Co.,Ltd. / San-X Co., Ltd. sticker  #22503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70470" flipH="1">
            <a:off x="5456726" y="2939795"/>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rot="827598">
            <a:off x="6626765" y="2671599"/>
            <a:ext cx="1570007"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68" name="TextBox 67"/>
          <p:cNvSpPr txBox="1"/>
          <p:nvPr/>
        </p:nvSpPr>
        <p:spPr>
          <a:xfrm rot="2162568">
            <a:off x="7345662" y="26700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62" name="Picture 6" descr="Sumikkogurashi Custom Stickers Sticker for LINE, WhatsApp, Telegram —  Android, iPhone i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074" y="221190"/>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Sumikko Gurashi Movi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8044" y="210311"/>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6851" y="225871"/>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6" descr="Moving Sumikko Gurashi by Imagineer Co.,Ltd. / San-X Co., Ltd. sticker  #225039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638" y="1217891"/>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7506" y="1360905"/>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Sumikko Gurashi Movie 2"/>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6791841" y="1408244"/>
            <a:ext cx="990031" cy="85142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Sumikkogurashi Custom Stickers Sticker for LINE, WhatsApp, Telegram —  Android, iPhone i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184" y="2858094"/>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Sumikko Gurashi Movi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65154" y="2847215"/>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3960" y="2862775"/>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Moving Sumikko Gurashi by Imagineer Co.,Ltd. / San-X Co., Ltd. sticker  #225039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9748" y="3854795"/>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4615" y="3997809"/>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Sumikko Gurashi Movie 2"/>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3338951" y="4045148"/>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rot="2162568">
            <a:off x="3896254" y="2849099"/>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3" name="Picture 6" descr="Sumikkogurashi the Movie - Dexclu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9405" y="679700"/>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Sumikkogurashi the Movie - Dexclu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847503" y="677763"/>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175115" y="265098"/>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3074" name="Picture 2" descr="Change Icon Png #111338 - Free Icons Librar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85215" y="930256"/>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umikko Gurashi Movi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46" name="모서리가 둥근 직사각형 45"/>
          <p:cNvSpPr/>
          <p:nvPr/>
        </p:nvSpPr>
        <p:spPr>
          <a:xfrm>
            <a:off x="1093406" y="117694"/>
            <a:ext cx="319058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53" name="Picture 4" descr="Sumikko Gurashi: Myriad of Feelings by Imagineer Co.,Ltd. / San-X Co., Ltd.  sticker #412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01192" y="108763"/>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54" name="모서리가 둥근 직사각형 53"/>
          <p:cNvSpPr/>
          <p:nvPr/>
        </p:nvSpPr>
        <p:spPr>
          <a:xfrm>
            <a:off x="4468322" y="125328"/>
            <a:ext cx="3313549"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55" name="Picture 6" descr="Moving Sumikko Gurashi by Imagineer Co.,Ltd. / San-X Co., Ltd. sticker  #225040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64190" y="131659"/>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60" name="모서리가 둥근 직사각형 59"/>
          <p:cNvSpPr/>
          <p:nvPr/>
        </p:nvSpPr>
        <p:spPr>
          <a:xfrm>
            <a:off x="1103974" y="2628529"/>
            <a:ext cx="3180020"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61" name="Picture 8" descr="Sumikko Gurashi: Myriad of Feelings sticker #41219 | Line sticker, Cartoon  stickers, Elephant draw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49798" y="2594284"/>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89" name="모서리가 둥근 직사각형 88"/>
          <p:cNvSpPr/>
          <p:nvPr/>
        </p:nvSpPr>
        <p:spPr>
          <a:xfrm>
            <a:off x="4455084" y="2640460"/>
            <a:ext cx="33135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0" name="Picture 10" descr="Sumikko Gurashi Movi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33942" y="2560530"/>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160546" y="155125"/>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505886" y="144276"/>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183960" y="2660010"/>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527026" y="2669677"/>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100332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3"/>
                                        </p:tgtEl>
                                      </p:cBhvr>
                                    </p:animEffect>
                                    <p:set>
                                      <p:cBhvr>
                                        <p:cTn id="13" dur="1" fill="hold">
                                          <p:stCondLst>
                                            <p:cond delay="499"/>
                                          </p:stCondLst>
                                        </p:cTn>
                                        <p:tgtEl>
                                          <p:spTgt spid="5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Intro music.wav"/>
                                        </p:tgtEl>
                                      </p:cMediaNode>
                                    </p:audio>
                                  </p:subTnLst>
                                </p:cTn>
                              </p:par>
                              <p:par>
                                <p:cTn id="20" presetID="8" presetClass="emph" presetSubtype="0" fill="hold" nodeType="withEffect">
                                  <p:stCondLst>
                                    <p:cond delay="0"/>
                                  </p:stCondLst>
                                  <p:childTnLst>
                                    <p:animRot by="21600000">
                                      <p:cBhvr>
                                        <p:cTn id="21" dur="2000" fill="hold"/>
                                        <p:tgtEl>
                                          <p:spTgt spid="3074"/>
                                        </p:tgtEl>
                                        <p:attrNameLst>
                                          <p:attrName>r</p:attrName>
                                        </p:attrNameLst>
                                      </p:cBhvr>
                                    </p:animRot>
                                  </p:childTnLst>
                                </p:cTn>
                              </p:par>
                            </p:childTnLst>
                          </p:cTn>
                        </p:par>
                      </p:childTnLst>
                    </p:cTn>
                  </p:par>
                </p:childTnLst>
              </p:cTn>
              <p:nextCondLst>
                <p:cond evt="onClick" delay="0">
                  <p:tgtEl>
                    <p:spTgt spid="53"/>
                  </p:tgtEl>
                </p:cond>
              </p:nextCondLst>
            </p:seq>
            <p:seq concurrent="1" nextAc="seek">
              <p:cTn id="22" restart="whenNotActive" fill="hold" evtFilter="cancelBubble" nodeType="interactiveSeq">
                <p:stCondLst>
                  <p:cond evt="onClick" delay="0">
                    <p:tgtEl>
                      <p:spTgt spid="5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54"/>
                                        </p:tgtEl>
                                      </p:cBhvr>
                                    </p:animEffect>
                                    <p:set>
                                      <p:cBhvr>
                                        <p:cTn id="30"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Reveal 2.wav"/>
                                        </p:tgtEl>
                                      </p:cMediaNode>
                                    </p:audio>
                                  </p:subTnLst>
                                </p:cTn>
                              </p:par>
                              <p:par>
                                <p:cTn id="31" presetID="10" presetClass="exit" presetSubtype="0" fill="hold" grpId="0"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3"/>
                                        </p:tgtEl>
                                        <p:attrNameLst>
                                          <p:attrName>r</p:attrName>
                                        </p:attrNameLst>
                                      </p:cBhvr>
                                    </p:animRot>
                                    <p:animRot by="-240000">
                                      <p:cBhvr>
                                        <p:cTn id="36" dur="200" fill="hold">
                                          <p:stCondLst>
                                            <p:cond delay="200"/>
                                          </p:stCondLst>
                                        </p:cTn>
                                        <p:tgtEl>
                                          <p:spTgt spid="63"/>
                                        </p:tgtEl>
                                        <p:attrNameLst>
                                          <p:attrName>r</p:attrName>
                                        </p:attrNameLst>
                                      </p:cBhvr>
                                    </p:animRot>
                                    <p:animRot by="240000">
                                      <p:cBhvr>
                                        <p:cTn id="37" dur="200" fill="hold">
                                          <p:stCondLst>
                                            <p:cond delay="400"/>
                                          </p:stCondLst>
                                        </p:cTn>
                                        <p:tgtEl>
                                          <p:spTgt spid="63"/>
                                        </p:tgtEl>
                                        <p:attrNameLst>
                                          <p:attrName>r</p:attrName>
                                        </p:attrNameLst>
                                      </p:cBhvr>
                                    </p:animRot>
                                    <p:animRot by="-240000">
                                      <p:cBhvr>
                                        <p:cTn id="38" dur="200" fill="hold">
                                          <p:stCondLst>
                                            <p:cond delay="600"/>
                                          </p:stCondLst>
                                        </p:cTn>
                                        <p:tgtEl>
                                          <p:spTgt spid="63"/>
                                        </p:tgtEl>
                                        <p:attrNameLst>
                                          <p:attrName>r</p:attrName>
                                        </p:attrNameLst>
                                      </p:cBhvr>
                                    </p:animRot>
                                    <p:animRot by="120000">
                                      <p:cBhvr>
                                        <p:cTn id="39" dur="200" fill="hold">
                                          <p:stCondLst>
                                            <p:cond delay="800"/>
                                          </p:stCondLst>
                                        </p:cTn>
                                        <p:tgtEl>
                                          <p:spTgt spid="63"/>
                                        </p:tgtEl>
                                        <p:attrNameLst>
                                          <p:attrName>r</p:attrName>
                                        </p:attrNameLst>
                                      </p:cBhvr>
                                    </p:animRot>
                                  </p:childTnLst>
                                </p:cTn>
                              </p:par>
                              <p:par>
                                <p:cTn id="40" presetID="32" presetClass="emph" presetSubtype="0" fill="hold" nodeType="withEffect">
                                  <p:stCondLst>
                                    <p:cond delay="0"/>
                                  </p:stCondLst>
                                  <p:childTnLst>
                                    <p:animRot by="120000">
                                      <p:cBhvr>
                                        <p:cTn id="41" dur="100" fill="hold">
                                          <p:stCondLst>
                                            <p:cond delay="0"/>
                                          </p:stCondLst>
                                        </p:cTn>
                                        <p:tgtEl>
                                          <p:spTgt spid="62"/>
                                        </p:tgtEl>
                                        <p:attrNameLst>
                                          <p:attrName>r</p:attrName>
                                        </p:attrNameLst>
                                      </p:cBhvr>
                                    </p:animRot>
                                    <p:animRot by="-240000">
                                      <p:cBhvr>
                                        <p:cTn id="42" dur="200" fill="hold">
                                          <p:stCondLst>
                                            <p:cond delay="200"/>
                                          </p:stCondLst>
                                        </p:cTn>
                                        <p:tgtEl>
                                          <p:spTgt spid="62"/>
                                        </p:tgtEl>
                                        <p:attrNameLst>
                                          <p:attrName>r</p:attrName>
                                        </p:attrNameLst>
                                      </p:cBhvr>
                                    </p:animRot>
                                    <p:animRot by="240000">
                                      <p:cBhvr>
                                        <p:cTn id="43" dur="200" fill="hold">
                                          <p:stCondLst>
                                            <p:cond delay="400"/>
                                          </p:stCondLst>
                                        </p:cTn>
                                        <p:tgtEl>
                                          <p:spTgt spid="62"/>
                                        </p:tgtEl>
                                        <p:attrNameLst>
                                          <p:attrName>r</p:attrName>
                                        </p:attrNameLst>
                                      </p:cBhvr>
                                    </p:animRot>
                                    <p:animRot by="-240000">
                                      <p:cBhvr>
                                        <p:cTn id="44" dur="200" fill="hold">
                                          <p:stCondLst>
                                            <p:cond delay="600"/>
                                          </p:stCondLst>
                                        </p:cTn>
                                        <p:tgtEl>
                                          <p:spTgt spid="62"/>
                                        </p:tgtEl>
                                        <p:attrNameLst>
                                          <p:attrName>r</p:attrName>
                                        </p:attrNameLst>
                                      </p:cBhvr>
                                    </p:animRot>
                                    <p:animRot by="120000">
                                      <p:cBhvr>
                                        <p:cTn id="45" dur="200" fill="hold">
                                          <p:stCondLst>
                                            <p:cond delay="800"/>
                                          </p:stCondLst>
                                        </p:cTn>
                                        <p:tgtEl>
                                          <p:spTgt spid="62"/>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64"/>
                                        </p:tgtEl>
                                        <p:attrNameLst>
                                          <p:attrName>r</p:attrName>
                                        </p:attrNameLst>
                                      </p:cBhvr>
                                    </p:animRot>
                                    <p:animRot by="-240000">
                                      <p:cBhvr>
                                        <p:cTn id="48" dur="200" fill="hold">
                                          <p:stCondLst>
                                            <p:cond delay="200"/>
                                          </p:stCondLst>
                                        </p:cTn>
                                        <p:tgtEl>
                                          <p:spTgt spid="64"/>
                                        </p:tgtEl>
                                        <p:attrNameLst>
                                          <p:attrName>r</p:attrName>
                                        </p:attrNameLst>
                                      </p:cBhvr>
                                    </p:animRot>
                                    <p:animRot by="240000">
                                      <p:cBhvr>
                                        <p:cTn id="49" dur="200" fill="hold">
                                          <p:stCondLst>
                                            <p:cond delay="400"/>
                                          </p:stCondLst>
                                        </p:cTn>
                                        <p:tgtEl>
                                          <p:spTgt spid="64"/>
                                        </p:tgtEl>
                                        <p:attrNameLst>
                                          <p:attrName>r</p:attrName>
                                        </p:attrNameLst>
                                      </p:cBhvr>
                                    </p:animRot>
                                    <p:animRot by="-240000">
                                      <p:cBhvr>
                                        <p:cTn id="50" dur="200" fill="hold">
                                          <p:stCondLst>
                                            <p:cond delay="600"/>
                                          </p:stCondLst>
                                        </p:cTn>
                                        <p:tgtEl>
                                          <p:spTgt spid="64"/>
                                        </p:tgtEl>
                                        <p:attrNameLst>
                                          <p:attrName>r</p:attrName>
                                        </p:attrNameLst>
                                      </p:cBhvr>
                                    </p:animRot>
                                    <p:animRot by="120000">
                                      <p:cBhvr>
                                        <p:cTn id="51" dur="200" fill="hold">
                                          <p:stCondLst>
                                            <p:cond delay="800"/>
                                          </p:stCondLst>
                                        </p:cTn>
                                        <p:tgtEl>
                                          <p:spTgt spid="64"/>
                                        </p:tgtEl>
                                        <p:attrNameLst>
                                          <p:attrName>r</p:attrName>
                                        </p:attrNameLst>
                                      </p:cBhvr>
                                    </p:animRot>
                                  </p:childTnLst>
                                </p:cTn>
                              </p:par>
                              <p:par>
                                <p:cTn id="52" presetID="32" presetClass="emph" presetSubtype="0" fill="hold" nodeType="withEffect">
                                  <p:stCondLst>
                                    <p:cond delay="0"/>
                                  </p:stCondLst>
                                  <p:childTnLst>
                                    <p:animRot by="120000">
                                      <p:cBhvr>
                                        <p:cTn id="53" dur="100" fill="hold">
                                          <p:stCondLst>
                                            <p:cond delay="0"/>
                                          </p:stCondLst>
                                        </p:cTn>
                                        <p:tgtEl>
                                          <p:spTgt spid="67"/>
                                        </p:tgtEl>
                                        <p:attrNameLst>
                                          <p:attrName>r</p:attrName>
                                        </p:attrNameLst>
                                      </p:cBhvr>
                                    </p:animRot>
                                    <p:animRot by="-240000">
                                      <p:cBhvr>
                                        <p:cTn id="54" dur="200" fill="hold">
                                          <p:stCondLst>
                                            <p:cond delay="200"/>
                                          </p:stCondLst>
                                        </p:cTn>
                                        <p:tgtEl>
                                          <p:spTgt spid="67"/>
                                        </p:tgtEl>
                                        <p:attrNameLst>
                                          <p:attrName>r</p:attrName>
                                        </p:attrNameLst>
                                      </p:cBhvr>
                                    </p:animRot>
                                    <p:animRot by="240000">
                                      <p:cBhvr>
                                        <p:cTn id="55" dur="200" fill="hold">
                                          <p:stCondLst>
                                            <p:cond delay="400"/>
                                          </p:stCondLst>
                                        </p:cTn>
                                        <p:tgtEl>
                                          <p:spTgt spid="67"/>
                                        </p:tgtEl>
                                        <p:attrNameLst>
                                          <p:attrName>r</p:attrName>
                                        </p:attrNameLst>
                                      </p:cBhvr>
                                    </p:animRot>
                                    <p:animRot by="-240000">
                                      <p:cBhvr>
                                        <p:cTn id="56" dur="200" fill="hold">
                                          <p:stCondLst>
                                            <p:cond delay="600"/>
                                          </p:stCondLst>
                                        </p:cTn>
                                        <p:tgtEl>
                                          <p:spTgt spid="67"/>
                                        </p:tgtEl>
                                        <p:attrNameLst>
                                          <p:attrName>r</p:attrName>
                                        </p:attrNameLst>
                                      </p:cBhvr>
                                    </p:animRot>
                                    <p:animRot by="120000">
                                      <p:cBhvr>
                                        <p:cTn id="57" dur="200" fill="hold">
                                          <p:stCondLst>
                                            <p:cond delay="800"/>
                                          </p:stCondLst>
                                        </p:cTn>
                                        <p:tgtEl>
                                          <p:spTgt spid="67"/>
                                        </p:tgtEl>
                                        <p:attrNameLst>
                                          <p:attrName>r</p:attrName>
                                        </p:attrNameLst>
                                      </p:cBhvr>
                                    </p:animRot>
                                  </p:childTnLst>
                                </p:cTn>
                              </p:par>
                              <p:par>
                                <p:cTn id="58" presetID="32" presetClass="emph" presetSubtype="0" fill="hold" nodeType="withEffect">
                                  <p:stCondLst>
                                    <p:cond delay="0"/>
                                  </p:stCondLst>
                                  <p:childTnLst>
                                    <p:animRot by="120000">
                                      <p:cBhvr>
                                        <p:cTn id="59" dur="100" fill="hold">
                                          <p:stCondLst>
                                            <p:cond delay="0"/>
                                          </p:stCondLst>
                                        </p:cTn>
                                        <p:tgtEl>
                                          <p:spTgt spid="65"/>
                                        </p:tgtEl>
                                        <p:attrNameLst>
                                          <p:attrName>r</p:attrName>
                                        </p:attrNameLst>
                                      </p:cBhvr>
                                    </p:animRot>
                                    <p:animRot by="-240000">
                                      <p:cBhvr>
                                        <p:cTn id="60" dur="200" fill="hold">
                                          <p:stCondLst>
                                            <p:cond delay="200"/>
                                          </p:stCondLst>
                                        </p:cTn>
                                        <p:tgtEl>
                                          <p:spTgt spid="65"/>
                                        </p:tgtEl>
                                        <p:attrNameLst>
                                          <p:attrName>r</p:attrName>
                                        </p:attrNameLst>
                                      </p:cBhvr>
                                    </p:animRot>
                                    <p:animRot by="240000">
                                      <p:cBhvr>
                                        <p:cTn id="61" dur="200" fill="hold">
                                          <p:stCondLst>
                                            <p:cond delay="400"/>
                                          </p:stCondLst>
                                        </p:cTn>
                                        <p:tgtEl>
                                          <p:spTgt spid="65"/>
                                        </p:tgtEl>
                                        <p:attrNameLst>
                                          <p:attrName>r</p:attrName>
                                        </p:attrNameLst>
                                      </p:cBhvr>
                                    </p:animRot>
                                    <p:animRot by="-240000">
                                      <p:cBhvr>
                                        <p:cTn id="62" dur="200" fill="hold">
                                          <p:stCondLst>
                                            <p:cond delay="600"/>
                                          </p:stCondLst>
                                        </p:cTn>
                                        <p:tgtEl>
                                          <p:spTgt spid="65"/>
                                        </p:tgtEl>
                                        <p:attrNameLst>
                                          <p:attrName>r</p:attrName>
                                        </p:attrNameLst>
                                      </p:cBhvr>
                                    </p:animRot>
                                    <p:animRot by="120000">
                                      <p:cBhvr>
                                        <p:cTn id="63" dur="200" fill="hold">
                                          <p:stCondLst>
                                            <p:cond delay="800"/>
                                          </p:stCondLst>
                                        </p:cTn>
                                        <p:tgtEl>
                                          <p:spTgt spid="65"/>
                                        </p:tgtEl>
                                        <p:attrNameLst>
                                          <p:attrName>r</p:attrName>
                                        </p:attrNameLst>
                                      </p:cBhvr>
                                    </p:animRot>
                                  </p:childTnLst>
                                </p:cTn>
                              </p:par>
                              <p:par>
                                <p:cTn id="64" presetID="32" presetClass="emph" presetSubtype="0" fill="hold" nodeType="withEffect">
                                  <p:stCondLst>
                                    <p:cond delay="0"/>
                                  </p:stCondLst>
                                  <p:childTnLst>
                                    <p:animRot by="120000">
                                      <p:cBhvr>
                                        <p:cTn id="65" dur="100" fill="hold">
                                          <p:stCondLst>
                                            <p:cond delay="0"/>
                                          </p:stCondLst>
                                        </p:cTn>
                                        <p:tgtEl>
                                          <p:spTgt spid="66"/>
                                        </p:tgtEl>
                                        <p:attrNameLst>
                                          <p:attrName>r</p:attrName>
                                        </p:attrNameLst>
                                      </p:cBhvr>
                                    </p:animRot>
                                    <p:animRot by="-240000">
                                      <p:cBhvr>
                                        <p:cTn id="66" dur="200" fill="hold">
                                          <p:stCondLst>
                                            <p:cond delay="200"/>
                                          </p:stCondLst>
                                        </p:cTn>
                                        <p:tgtEl>
                                          <p:spTgt spid="66"/>
                                        </p:tgtEl>
                                        <p:attrNameLst>
                                          <p:attrName>r</p:attrName>
                                        </p:attrNameLst>
                                      </p:cBhvr>
                                    </p:animRot>
                                    <p:animRot by="240000">
                                      <p:cBhvr>
                                        <p:cTn id="67" dur="200" fill="hold">
                                          <p:stCondLst>
                                            <p:cond delay="400"/>
                                          </p:stCondLst>
                                        </p:cTn>
                                        <p:tgtEl>
                                          <p:spTgt spid="66"/>
                                        </p:tgtEl>
                                        <p:attrNameLst>
                                          <p:attrName>r</p:attrName>
                                        </p:attrNameLst>
                                      </p:cBhvr>
                                    </p:animRot>
                                    <p:animRot by="-240000">
                                      <p:cBhvr>
                                        <p:cTn id="68" dur="200" fill="hold">
                                          <p:stCondLst>
                                            <p:cond delay="600"/>
                                          </p:stCondLst>
                                        </p:cTn>
                                        <p:tgtEl>
                                          <p:spTgt spid="66"/>
                                        </p:tgtEl>
                                        <p:attrNameLst>
                                          <p:attrName>r</p:attrName>
                                        </p:attrNameLst>
                                      </p:cBhvr>
                                    </p:animRot>
                                    <p:animRot by="120000">
                                      <p:cBhvr>
                                        <p:cTn id="69" dur="200" fill="hold">
                                          <p:stCondLst>
                                            <p:cond delay="800"/>
                                          </p:stCondLst>
                                        </p:cTn>
                                        <p:tgtEl>
                                          <p:spTgt spid="66"/>
                                        </p:tgtEl>
                                        <p:attrNameLst>
                                          <p:attrName>r</p:attrName>
                                        </p:attrNameLst>
                                      </p:cBhvr>
                                    </p:animRot>
                                  </p:childTnLst>
                                </p:cTn>
                              </p:par>
                            </p:childTnLst>
                          </p:cTn>
                        </p:par>
                      </p:childTnLst>
                    </p:cTn>
                  </p:par>
                </p:childTnLst>
              </p:cTn>
              <p:nextCondLst>
                <p:cond evt="onClick" delay="0">
                  <p:tgtEl>
                    <p:spTgt spid="55"/>
                  </p:tgtEl>
                </p:cond>
              </p:nextCondLst>
            </p:seq>
            <p:seq concurrent="1" nextAc="seek">
              <p:cTn id="70" restart="whenNotActive" fill="hold" evtFilter="cancelBubble" nodeType="interactiveSeq">
                <p:stCondLst>
                  <p:cond evt="onClick" delay="0">
                    <p:tgtEl>
                      <p:spTgt spid="61"/>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61"/>
                                        </p:tgtEl>
                                      </p:cBhvr>
                                    </p:animEffect>
                                    <p:set>
                                      <p:cBhvr>
                                        <p:cTn id="75" dur="1" fill="hold">
                                          <p:stCondLst>
                                            <p:cond delay="499"/>
                                          </p:stCondLst>
                                        </p:cTn>
                                        <p:tgtEl>
                                          <p:spTgt spid="61"/>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60"/>
                                        </p:tgtEl>
                                      </p:cBhvr>
                                    </p:animEffect>
                                    <p:set>
                                      <p:cBhvr>
                                        <p:cTn id="78"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Reveal 2.wav"/>
                                        </p:tgtEl>
                                      </p:cMediaNode>
                                    </p:audio>
                                  </p:subTnLst>
                                </p:cTn>
                              </p:par>
                              <p:par>
                                <p:cTn id="79" presetID="32" presetClass="emph" presetSubtype="0" fill="hold" nodeType="withEffect">
                                  <p:stCondLst>
                                    <p:cond delay="0"/>
                                  </p:stCondLst>
                                  <p:childTnLst>
                                    <p:animRot by="120000">
                                      <p:cBhvr>
                                        <p:cTn id="80" dur="100" fill="hold">
                                          <p:stCondLst>
                                            <p:cond delay="0"/>
                                          </p:stCondLst>
                                        </p:cTn>
                                        <p:tgtEl>
                                          <p:spTgt spid="81"/>
                                        </p:tgtEl>
                                        <p:attrNameLst>
                                          <p:attrName>r</p:attrName>
                                        </p:attrNameLst>
                                      </p:cBhvr>
                                    </p:animRot>
                                    <p:animRot by="-240000">
                                      <p:cBhvr>
                                        <p:cTn id="81" dur="200" fill="hold">
                                          <p:stCondLst>
                                            <p:cond delay="200"/>
                                          </p:stCondLst>
                                        </p:cTn>
                                        <p:tgtEl>
                                          <p:spTgt spid="81"/>
                                        </p:tgtEl>
                                        <p:attrNameLst>
                                          <p:attrName>r</p:attrName>
                                        </p:attrNameLst>
                                      </p:cBhvr>
                                    </p:animRot>
                                    <p:animRot by="240000">
                                      <p:cBhvr>
                                        <p:cTn id="82" dur="200" fill="hold">
                                          <p:stCondLst>
                                            <p:cond delay="400"/>
                                          </p:stCondLst>
                                        </p:cTn>
                                        <p:tgtEl>
                                          <p:spTgt spid="81"/>
                                        </p:tgtEl>
                                        <p:attrNameLst>
                                          <p:attrName>r</p:attrName>
                                        </p:attrNameLst>
                                      </p:cBhvr>
                                    </p:animRot>
                                    <p:animRot by="-240000">
                                      <p:cBhvr>
                                        <p:cTn id="83" dur="200" fill="hold">
                                          <p:stCondLst>
                                            <p:cond delay="600"/>
                                          </p:stCondLst>
                                        </p:cTn>
                                        <p:tgtEl>
                                          <p:spTgt spid="81"/>
                                        </p:tgtEl>
                                        <p:attrNameLst>
                                          <p:attrName>r</p:attrName>
                                        </p:attrNameLst>
                                      </p:cBhvr>
                                    </p:animRot>
                                    <p:animRot by="120000">
                                      <p:cBhvr>
                                        <p:cTn id="84" dur="200" fill="hold">
                                          <p:stCondLst>
                                            <p:cond delay="800"/>
                                          </p:stCondLst>
                                        </p:cTn>
                                        <p:tgtEl>
                                          <p:spTgt spid="81"/>
                                        </p:tgtEl>
                                        <p:attrNameLst>
                                          <p:attrName>r</p:attrName>
                                        </p:attrNameLst>
                                      </p:cBhvr>
                                    </p:animRot>
                                  </p:childTnLst>
                                </p:cTn>
                              </p:par>
                              <p:par>
                                <p:cTn id="85" presetID="32" presetClass="emph" presetSubtype="0" fill="hold" nodeType="withEffect">
                                  <p:stCondLst>
                                    <p:cond delay="0"/>
                                  </p:stCondLst>
                                  <p:childTnLst>
                                    <p:animRot by="120000">
                                      <p:cBhvr>
                                        <p:cTn id="86" dur="100" fill="hold">
                                          <p:stCondLst>
                                            <p:cond delay="0"/>
                                          </p:stCondLst>
                                        </p:cTn>
                                        <p:tgtEl>
                                          <p:spTgt spid="80"/>
                                        </p:tgtEl>
                                        <p:attrNameLst>
                                          <p:attrName>r</p:attrName>
                                        </p:attrNameLst>
                                      </p:cBhvr>
                                    </p:animRot>
                                    <p:animRot by="-240000">
                                      <p:cBhvr>
                                        <p:cTn id="87" dur="200" fill="hold">
                                          <p:stCondLst>
                                            <p:cond delay="200"/>
                                          </p:stCondLst>
                                        </p:cTn>
                                        <p:tgtEl>
                                          <p:spTgt spid="80"/>
                                        </p:tgtEl>
                                        <p:attrNameLst>
                                          <p:attrName>r</p:attrName>
                                        </p:attrNameLst>
                                      </p:cBhvr>
                                    </p:animRot>
                                    <p:animRot by="240000">
                                      <p:cBhvr>
                                        <p:cTn id="88" dur="200" fill="hold">
                                          <p:stCondLst>
                                            <p:cond delay="400"/>
                                          </p:stCondLst>
                                        </p:cTn>
                                        <p:tgtEl>
                                          <p:spTgt spid="80"/>
                                        </p:tgtEl>
                                        <p:attrNameLst>
                                          <p:attrName>r</p:attrName>
                                        </p:attrNameLst>
                                      </p:cBhvr>
                                    </p:animRot>
                                    <p:animRot by="-240000">
                                      <p:cBhvr>
                                        <p:cTn id="89" dur="200" fill="hold">
                                          <p:stCondLst>
                                            <p:cond delay="600"/>
                                          </p:stCondLst>
                                        </p:cTn>
                                        <p:tgtEl>
                                          <p:spTgt spid="80"/>
                                        </p:tgtEl>
                                        <p:attrNameLst>
                                          <p:attrName>r</p:attrName>
                                        </p:attrNameLst>
                                      </p:cBhvr>
                                    </p:animRot>
                                    <p:animRot by="120000">
                                      <p:cBhvr>
                                        <p:cTn id="90" dur="200" fill="hold">
                                          <p:stCondLst>
                                            <p:cond delay="800"/>
                                          </p:stCondLst>
                                        </p:cTn>
                                        <p:tgtEl>
                                          <p:spTgt spid="80"/>
                                        </p:tgtEl>
                                        <p:attrNameLst>
                                          <p:attrName>r</p:attrName>
                                        </p:attrNameLst>
                                      </p:cBhvr>
                                    </p:animRot>
                                  </p:childTnLst>
                                </p:cTn>
                              </p:par>
                              <p:par>
                                <p:cTn id="91" presetID="32" presetClass="emph" presetSubtype="0" fill="hold" nodeType="withEffect">
                                  <p:stCondLst>
                                    <p:cond delay="0"/>
                                  </p:stCondLst>
                                  <p:childTnLst>
                                    <p:animRot by="120000">
                                      <p:cBhvr>
                                        <p:cTn id="92" dur="100" fill="hold">
                                          <p:stCondLst>
                                            <p:cond delay="0"/>
                                          </p:stCondLst>
                                        </p:cTn>
                                        <p:tgtEl>
                                          <p:spTgt spid="79"/>
                                        </p:tgtEl>
                                        <p:attrNameLst>
                                          <p:attrName>r</p:attrName>
                                        </p:attrNameLst>
                                      </p:cBhvr>
                                    </p:animRot>
                                    <p:animRot by="-240000">
                                      <p:cBhvr>
                                        <p:cTn id="93" dur="200" fill="hold">
                                          <p:stCondLst>
                                            <p:cond delay="200"/>
                                          </p:stCondLst>
                                        </p:cTn>
                                        <p:tgtEl>
                                          <p:spTgt spid="79"/>
                                        </p:tgtEl>
                                        <p:attrNameLst>
                                          <p:attrName>r</p:attrName>
                                        </p:attrNameLst>
                                      </p:cBhvr>
                                    </p:animRot>
                                    <p:animRot by="240000">
                                      <p:cBhvr>
                                        <p:cTn id="94" dur="200" fill="hold">
                                          <p:stCondLst>
                                            <p:cond delay="400"/>
                                          </p:stCondLst>
                                        </p:cTn>
                                        <p:tgtEl>
                                          <p:spTgt spid="79"/>
                                        </p:tgtEl>
                                        <p:attrNameLst>
                                          <p:attrName>r</p:attrName>
                                        </p:attrNameLst>
                                      </p:cBhvr>
                                    </p:animRot>
                                    <p:animRot by="-240000">
                                      <p:cBhvr>
                                        <p:cTn id="95" dur="200" fill="hold">
                                          <p:stCondLst>
                                            <p:cond delay="600"/>
                                          </p:stCondLst>
                                        </p:cTn>
                                        <p:tgtEl>
                                          <p:spTgt spid="79"/>
                                        </p:tgtEl>
                                        <p:attrNameLst>
                                          <p:attrName>r</p:attrName>
                                        </p:attrNameLst>
                                      </p:cBhvr>
                                    </p:animRot>
                                    <p:animRot by="120000">
                                      <p:cBhvr>
                                        <p:cTn id="96" dur="200" fill="hold">
                                          <p:stCondLst>
                                            <p:cond delay="800"/>
                                          </p:stCondLst>
                                        </p:cTn>
                                        <p:tgtEl>
                                          <p:spTgt spid="79"/>
                                        </p:tgtEl>
                                        <p:attrNameLst>
                                          <p:attrName>r</p:attrName>
                                        </p:attrNameLst>
                                      </p:cBhvr>
                                    </p:animRot>
                                  </p:childTnLst>
                                </p:cTn>
                              </p:par>
                              <p:par>
                                <p:cTn id="97" presetID="32" presetClass="emph" presetSubtype="0"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fill="hold" nodeType="withEffect">
                                  <p:stCondLst>
                                    <p:cond delay="0"/>
                                  </p:stCondLst>
                                  <p:childTnLst>
                                    <p:animRot by="120000">
                                      <p:cBhvr>
                                        <p:cTn id="104" dur="100" fill="hold">
                                          <p:stCondLst>
                                            <p:cond delay="0"/>
                                          </p:stCondLst>
                                        </p:cTn>
                                        <p:tgtEl>
                                          <p:spTgt spid="76"/>
                                        </p:tgtEl>
                                        <p:attrNameLst>
                                          <p:attrName>r</p:attrName>
                                        </p:attrNameLst>
                                      </p:cBhvr>
                                    </p:animRot>
                                    <p:animRot by="-240000">
                                      <p:cBhvr>
                                        <p:cTn id="105" dur="200" fill="hold">
                                          <p:stCondLst>
                                            <p:cond delay="200"/>
                                          </p:stCondLst>
                                        </p:cTn>
                                        <p:tgtEl>
                                          <p:spTgt spid="76"/>
                                        </p:tgtEl>
                                        <p:attrNameLst>
                                          <p:attrName>r</p:attrName>
                                        </p:attrNameLst>
                                      </p:cBhvr>
                                    </p:animRot>
                                    <p:animRot by="240000">
                                      <p:cBhvr>
                                        <p:cTn id="106" dur="200" fill="hold">
                                          <p:stCondLst>
                                            <p:cond delay="400"/>
                                          </p:stCondLst>
                                        </p:cTn>
                                        <p:tgtEl>
                                          <p:spTgt spid="76"/>
                                        </p:tgtEl>
                                        <p:attrNameLst>
                                          <p:attrName>r</p:attrName>
                                        </p:attrNameLst>
                                      </p:cBhvr>
                                    </p:animRot>
                                    <p:animRot by="-240000">
                                      <p:cBhvr>
                                        <p:cTn id="107" dur="200" fill="hold">
                                          <p:stCondLst>
                                            <p:cond delay="600"/>
                                          </p:stCondLst>
                                        </p:cTn>
                                        <p:tgtEl>
                                          <p:spTgt spid="76"/>
                                        </p:tgtEl>
                                        <p:attrNameLst>
                                          <p:attrName>r</p:attrName>
                                        </p:attrNameLst>
                                      </p:cBhvr>
                                    </p:animRot>
                                    <p:animRot by="120000">
                                      <p:cBhvr>
                                        <p:cTn id="108" dur="200" fill="hold">
                                          <p:stCondLst>
                                            <p:cond delay="800"/>
                                          </p:stCondLst>
                                        </p:cTn>
                                        <p:tgtEl>
                                          <p:spTgt spid="76"/>
                                        </p:tgtEl>
                                        <p:attrNameLst>
                                          <p:attrName>r</p:attrName>
                                        </p:attrNameLst>
                                      </p:cBhvr>
                                    </p:animRot>
                                  </p:childTnLst>
                                </p:cTn>
                              </p:par>
                              <p:par>
                                <p:cTn id="109" presetID="32" presetClass="emph" presetSubtype="0" fill="hold" nodeType="withEffect">
                                  <p:stCondLst>
                                    <p:cond delay="0"/>
                                  </p:stCondLst>
                                  <p:childTnLst>
                                    <p:animRot by="120000">
                                      <p:cBhvr>
                                        <p:cTn id="110" dur="100" fill="hold">
                                          <p:stCondLst>
                                            <p:cond delay="0"/>
                                          </p:stCondLst>
                                        </p:cTn>
                                        <p:tgtEl>
                                          <p:spTgt spid="78"/>
                                        </p:tgtEl>
                                        <p:attrNameLst>
                                          <p:attrName>r</p:attrName>
                                        </p:attrNameLst>
                                      </p:cBhvr>
                                    </p:animRot>
                                    <p:animRot by="-240000">
                                      <p:cBhvr>
                                        <p:cTn id="111" dur="200" fill="hold">
                                          <p:stCondLst>
                                            <p:cond delay="200"/>
                                          </p:stCondLst>
                                        </p:cTn>
                                        <p:tgtEl>
                                          <p:spTgt spid="78"/>
                                        </p:tgtEl>
                                        <p:attrNameLst>
                                          <p:attrName>r</p:attrName>
                                        </p:attrNameLst>
                                      </p:cBhvr>
                                    </p:animRot>
                                    <p:animRot by="240000">
                                      <p:cBhvr>
                                        <p:cTn id="112" dur="200" fill="hold">
                                          <p:stCondLst>
                                            <p:cond delay="400"/>
                                          </p:stCondLst>
                                        </p:cTn>
                                        <p:tgtEl>
                                          <p:spTgt spid="78"/>
                                        </p:tgtEl>
                                        <p:attrNameLst>
                                          <p:attrName>r</p:attrName>
                                        </p:attrNameLst>
                                      </p:cBhvr>
                                    </p:animRot>
                                    <p:animRot by="-240000">
                                      <p:cBhvr>
                                        <p:cTn id="113" dur="200" fill="hold">
                                          <p:stCondLst>
                                            <p:cond delay="600"/>
                                          </p:stCondLst>
                                        </p:cTn>
                                        <p:tgtEl>
                                          <p:spTgt spid="78"/>
                                        </p:tgtEl>
                                        <p:attrNameLst>
                                          <p:attrName>r</p:attrName>
                                        </p:attrNameLst>
                                      </p:cBhvr>
                                    </p:animRot>
                                    <p:animRot by="120000">
                                      <p:cBhvr>
                                        <p:cTn id="114" dur="200" fill="hold">
                                          <p:stCondLst>
                                            <p:cond delay="800"/>
                                          </p:stCondLst>
                                        </p:cTn>
                                        <p:tgtEl>
                                          <p:spTgt spid="78"/>
                                        </p:tgtEl>
                                        <p:attrNameLst>
                                          <p:attrName>r</p:attrName>
                                        </p:attrNameLst>
                                      </p:cBhvr>
                                    </p:animRot>
                                  </p:childTnLst>
                                </p:cTn>
                              </p:par>
                            </p:childTnLst>
                          </p:cTn>
                        </p:par>
                      </p:childTnLst>
                    </p:cTn>
                  </p:par>
                </p:childTnLst>
              </p:cTn>
              <p:nextCondLst>
                <p:cond evt="onClick" delay="0">
                  <p:tgtEl>
                    <p:spTgt spid="61"/>
                  </p:tgtEl>
                </p:cond>
              </p:nextCondLst>
            </p:seq>
            <p:seq concurrent="1" nextAc="seek">
              <p:cTn id="115" restart="whenNotActive" fill="hold" evtFilter="cancelBubble" nodeType="interactiveSeq">
                <p:stCondLst>
                  <p:cond evt="onClick" delay="0">
                    <p:tgtEl>
                      <p:spTgt spid="90"/>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90"/>
                                        </p:tgtEl>
                                      </p:cBhvr>
                                    </p:animEffect>
                                    <p:set>
                                      <p:cBhvr>
                                        <p:cTn id="120" dur="1" fill="hold">
                                          <p:stCondLst>
                                            <p:cond delay="499"/>
                                          </p:stCondLst>
                                        </p:cTn>
                                        <p:tgtEl>
                                          <p:spTgt spid="90"/>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50"/>
                                        </p:tgtEl>
                                      </p:cBhvr>
                                    </p:animEffect>
                                    <p:set>
                                      <p:cBhvr>
                                        <p:cTn id="123" dur="1" fill="hold">
                                          <p:stCondLst>
                                            <p:cond delay="499"/>
                                          </p:stCondLst>
                                        </p:cTn>
                                        <p:tgtEl>
                                          <p:spTgt spid="50"/>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49"/>
                                        </p:tgtEl>
                                      </p:cBhvr>
                                    </p:animEffect>
                                    <p:set>
                                      <p:cBhvr>
                                        <p:cTn id="126" dur="1" fill="hold">
                                          <p:stCondLst>
                                            <p:cond delay="499"/>
                                          </p:stCondLst>
                                        </p:cTn>
                                        <p:tgtEl>
                                          <p:spTgt spid="49"/>
                                        </p:tgtEl>
                                        <p:attrNameLst>
                                          <p:attrName>style.visibility</p:attrName>
                                        </p:attrNameLst>
                                      </p:cBhvr>
                                      <p:to>
                                        <p:strVal val="hidden"/>
                                      </p:to>
                                    </p:set>
                                  </p:childTnLst>
                                </p:cTn>
                              </p:par>
                              <p:par>
                                <p:cTn id="127" presetID="42" presetClass="entr" presetSubtype="0" fill="hold" nodeType="withEffect">
                                  <p:stCondLst>
                                    <p:cond delay="0"/>
                                  </p:stCondLst>
                                  <p:childTnLst>
                                    <p:set>
                                      <p:cBhvr>
                                        <p:cTn id="128" dur="1" fill="hold">
                                          <p:stCondLst>
                                            <p:cond delay="0"/>
                                          </p:stCondLst>
                                        </p:cTn>
                                        <p:tgtEl>
                                          <p:spTgt spid="85"/>
                                        </p:tgtEl>
                                        <p:attrNameLst>
                                          <p:attrName>style.visibility</p:attrName>
                                        </p:attrNameLst>
                                      </p:cBhvr>
                                      <p:to>
                                        <p:strVal val="visible"/>
                                      </p:to>
                                    </p:set>
                                    <p:animEffect transition="in" filter="fade">
                                      <p:cBhvr>
                                        <p:cTn id="129" dur="1000"/>
                                        <p:tgtEl>
                                          <p:spTgt spid="85"/>
                                        </p:tgtEl>
                                      </p:cBhvr>
                                    </p:animEffect>
                                    <p:anim calcmode="lin" valueType="num">
                                      <p:cBhvr>
                                        <p:cTn id="130" dur="1000" fill="hold"/>
                                        <p:tgtEl>
                                          <p:spTgt spid="85"/>
                                        </p:tgtEl>
                                        <p:attrNameLst>
                                          <p:attrName>ppt_x</p:attrName>
                                        </p:attrNameLst>
                                      </p:cBhvr>
                                      <p:tavLst>
                                        <p:tav tm="0">
                                          <p:val>
                                            <p:strVal val="#ppt_x"/>
                                          </p:val>
                                        </p:tav>
                                        <p:tav tm="100000">
                                          <p:val>
                                            <p:strVal val="#ppt_x"/>
                                          </p:val>
                                        </p:tav>
                                      </p:tavLst>
                                    </p:anim>
                                    <p:anim calcmode="lin" valueType="num">
                                      <p:cBhvr>
                                        <p:cTn id="131" dur="1000" fill="hold"/>
                                        <p:tgtEl>
                                          <p:spTgt spid="85"/>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1000"/>
                                  </p:stCondLst>
                                  <p:childTnLst>
                                    <p:set>
                                      <p:cBhvr>
                                        <p:cTn id="133" dur="1" fill="hold">
                                          <p:stCondLst>
                                            <p:cond delay="0"/>
                                          </p:stCondLst>
                                        </p:cTn>
                                        <p:tgtEl>
                                          <p:spTgt spid="87"/>
                                        </p:tgtEl>
                                        <p:attrNameLst>
                                          <p:attrName>style.visibility</p:attrName>
                                        </p:attrNameLst>
                                      </p:cBhvr>
                                      <p:to>
                                        <p:strVal val="visible"/>
                                      </p:to>
                                    </p:set>
                                    <p:animEffect transition="in" filter="fade">
                                      <p:cBhvr>
                                        <p:cTn id="134" dur="1000"/>
                                        <p:tgtEl>
                                          <p:spTgt spid="87"/>
                                        </p:tgtEl>
                                      </p:cBhvr>
                                    </p:animEffect>
                                    <p:anim calcmode="lin" valueType="num">
                                      <p:cBhvr>
                                        <p:cTn id="135" dur="1000" fill="hold"/>
                                        <p:tgtEl>
                                          <p:spTgt spid="87"/>
                                        </p:tgtEl>
                                        <p:attrNameLst>
                                          <p:attrName>ppt_x</p:attrName>
                                        </p:attrNameLst>
                                      </p:cBhvr>
                                      <p:tavLst>
                                        <p:tav tm="0">
                                          <p:val>
                                            <p:strVal val="#ppt_x"/>
                                          </p:val>
                                        </p:tav>
                                        <p:tav tm="100000">
                                          <p:val>
                                            <p:strVal val="#ppt_x"/>
                                          </p:val>
                                        </p:tav>
                                      </p:tavLst>
                                    </p:anim>
                                    <p:anim calcmode="lin" valueType="num">
                                      <p:cBhvr>
                                        <p:cTn id="136" dur="1000" fill="hold"/>
                                        <p:tgtEl>
                                          <p:spTgt spid="87"/>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200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1000"/>
                                        <p:tgtEl>
                                          <p:spTgt spid="86"/>
                                        </p:tgtEl>
                                      </p:cBhvr>
                                    </p:animEffect>
                                    <p:anim calcmode="lin" valueType="num">
                                      <p:cBhvr>
                                        <p:cTn id="140" dur="1000" fill="hold"/>
                                        <p:tgtEl>
                                          <p:spTgt spid="86"/>
                                        </p:tgtEl>
                                        <p:attrNameLst>
                                          <p:attrName>ppt_x</p:attrName>
                                        </p:attrNameLst>
                                      </p:cBhvr>
                                      <p:tavLst>
                                        <p:tav tm="0">
                                          <p:val>
                                            <p:strVal val="#ppt_x"/>
                                          </p:val>
                                        </p:tav>
                                        <p:tav tm="100000">
                                          <p:val>
                                            <p:strVal val="#ppt_x"/>
                                          </p:val>
                                        </p:tav>
                                      </p:tavLst>
                                    </p:anim>
                                    <p:anim calcmode="lin" valueType="num">
                                      <p:cBhvr>
                                        <p:cTn id="141" dur="1000" fill="hold"/>
                                        <p:tgtEl>
                                          <p:spTgt spid="86"/>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3000"/>
                                  </p:stCondLst>
                                  <p:childTnLst>
                                    <p:set>
                                      <p:cBhvr>
                                        <p:cTn id="143" dur="1" fill="hold">
                                          <p:stCondLst>
                                            <p:cond delay="0"/>
                                          </p:stCondLst>
                                        </p:cTn>
                                        <p:tgtEl>
                                          <p:spTgt spid="88">
                                            <p:txEl>
                                              <p:pRg st="0" end="0"/>
                                            </p:txEl>
                                          </p:spTgt>
                                        </p:tgtEl>
                                        <p:attrNameLst>
                                          <p:attrName>style.visibility</p:attrName>
                                        </p:attrNameLst>
                                      </p:cBhvr>
                                      <p:to>
                                        <p:strVal val="visible"/>
                                      </p:to>
                                    </p:set>
                                    <p:animEffect transition="in" filter="fade">
                                      <p:cBhvr>
                                        <p:cTn id="144" dur="1000"/>
                                        <p:tgtEl>
                                          <p:spTgt spid="88">
                                            <p:txEl>
                                              <p:pRg st="0" end="0"/>
                                            </p:txEl>
                                          </p:spTgt>
                                        </p:tgtEl>
                                      </p:cBhvr>
                                    </p:animEffect>
                                    <p:anim calcmode="lin" valueType="num">
                                      <p:cBhvr>
                                        <p:cTn id="145" dur="10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146" dur="1000" fill="hold"/>
                                        <p:tgtEl>
                                          <p:spTgt spid="88">
                                            <p:txEl>
                                              <p:pRg st="0" end="0"/>
                                            </p:txEl>
                                          </p:spTgt>
                                        </p:tgtEl>
                                        <p:attrNameLst>
                                          <p:attrName>ppt_y</p:attrName>
                                        </p:attrNameLst>
                                      </p:cBhvr>
                                      <p:tavLst>
                                        <p:tav tm="0">
                                          <p:val>
                                            <p:strVal val="#ppt_y+.1"/>
                                          </p:val>
                                        </p:tav>
                                        <p:tav tm="100000">
                                          <p:val>
                                            <p:strVal val="#ppt_y"/>
                                          </p:val>
                                        </p:tav>
                                      </p:tavLst>
                                    </p:anim>
                                  </p:childTnLst>
                                </p:cTn>
                              </p:par>
                              <p:par>
                                <p:cTn id="147" presetID="10" presetClass="exit" presetSubtype="0" fill="hold" grpId="0" nodeType="withEffect">
                                  <p:stCondLst>
                                    <p:cond delay="0"/>
                                  </p:stCondLst>
                                  <p:childTnLst>
                                    <p:animEffect transition="out" filter="fade">
                                      <p:cBhvr>
                                        <p:cTn id="148" dur="500"/>
                                        <p:tgtEl>
                                          <p:spTgt spid="89"/>
                                        </p:tgtEl>
                                      </p:cBhvr>
                                    </p:animEffect>
                                    <p:set>
                                      <p:cBhvr>
                                        <p:cTn id="149"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6" name="Minus points.wav"/>
                                        </p:tgtEl>
                                      </p:cMediaNode>
                                    </p:audio>
                                  </p:subTnLst>
                                </p:cTn>
                              </p:par>
                            </p:childTnLst>
                          </p:cTn>
                        </p:par>
                      </p:childTnLst>
                    </p:cTn>
                  </p:par>
                </p:childTnLst>
              </p:cTn>
              <p:nextCondLst>
                <p:cond evt="onClick" delay="0">
                  <p:tgtEl>
                    <p:spTgt spid="90"/>
                  </p:tgtEl>
                </p:cond>
              </p:nextCondLst>
            </p:seq>
          </p:childTnLst>
        </p:cTn>
      </p:par>
    </p:tnLst>
    <p:bldLst>
      <p:bldP spid="46" grpId="0" animBg="1"/>
      <p:bldP spid="54" grpId="0" animBg="1"/>
      <p:bldP spid="60" grpId="0" animBg="1"/>
      <p:bldP spid="89" grpId="0" animBg="1"/>
      <p:bldP spid="47"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0" i="0" u="none" strike="noStrike" baseline="0">
                <a:latin typeface="+mn-lt"/>
              </a:rPr>
              <a:t>_____</a:t>
            </a: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620000" y="1743269"/>
            <a:ext cx="1513113" cy="35349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39" name="Rectangle 38">
            <a:extLst>
              <a:ext uri="{FF2B5EF4-FFF2-40B4-BE49-F238E27FC236}">
                <a16:creationId xmlns:a16="http://schemas.microsoft.com/office/drawing/2014/main" id="{D1486662-1032-4118-97C1-4A2D46DCD120}"/>
              </a:ext>
            </a:extLst>
          </p:cNvPr>
          <p:cNvSpPr/>
          <p:nvPr/>
        </p:nvSpPr>
        <p:spPr>
          <a:xfrm>
            <a:off x="7770766" y="133350"/>
            <a:ext cx="1353095"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CLASS 5B</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42" name="Rectangle 41">
            <a:extLst>
              <a:ext uri="{FF2B5EF4-FFF2-40B4-BE49-F238E27FC236}">
                <a16:creationId xmlns:a16="http://schemas.microsoft.com/office/drawing/2014/main" id="{D950E691-D644-49FA-A4EF-201FC27CC675}"/>
              </a:ext>
            </a:extLst>
          </p:cNvPr>
          <p:cNvSpPr/>
          <p:nvPr/>
        </p:nvSpPr>
        <p:spPr>
          <a:xfrm>
            <a:off x="2834654" y="3401299"/>
            <a:ext cx="1813251" cy="4750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4B</a:t>
            </a:r>
          </a:p>
        </p:txBody>
      </p:sp>
      <p:sp>
        <p:nvSpPr>
          <p:cNvPr id="45" name="Rectangle 44">
            <a:extLst>
              <a:ext uri="{FF2B5EF4-FFF2-40B4-BE49-F238E27FC236}">
                <a16:creationId xmlns:a16="http://schemas.microsoft.com/office/drawing/2014/main" id="{8EE136FA-04F3-4BE3-AF89-8EB173B82079}"/>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7496545" y="2534724"/>
            <a:ext cx="1659429" cy="821084"/>
            <a:chOff x="100515" y="1466703"/>
            <a:chExt cx="1427099" cy="896125"/>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205343" y="1466703"/>
              <a:ext cx="460063" cy="459448"/>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100515" y="1926151"/>
              <a:ext cx="1427099" cy="436677"/>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28599" y="-365898"/>
            <a:ext cx="2988346" cy="2652314"/>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421868" y="603742"/>
              <a:ext cx="2209179" cy="1192478"/>
            </a:xfrm>
            <a:prstGeom prst="rect">
              <a:avLst/>
            </a:prstGeom>
            <a:noFill/>
          </p:spPr>
          <p:txBody>
            <a:bodyPr wrap="square" rtlCol="0">
              <a:spAutoFit/>
            </a:bodyPr>
            <a:lstStyle/>
            <a:p>
              <a:pPr algn="ctr"/>
              <a:r>
                <a:rPr lang="en-US" sz="3600" dirty="0">
                  <a:latin typeface="Comic Sans MS" panose="030F0702030302020204" pitchFamily="66" charset="0"/>
                </a:rPr>
                <a:t>Go to </a:t>
              </a:r>
            </a:p>
            <a:p>
              <a:pPr algn="ctr"/>
              <a:r>
                <a:rPr lang="en-US" sz="3600" dirty="0">
                  <a:latin typeface="Comic Sans MS" panose="030F0702030302020204" pitchFamily="66" charset="0"/>
                </a:rPr>
                <a:t>Class 5B.</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80397" y="1949234"/>
            <a:ext cx="2322809" cy="24714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
        <p:nvSpPr>
          <p:cNvPr id="3" name="Rectangle 2">
            <a:extLst>
              <a:ext uri="{FF2B5EF4-FFF2-40B4-BE49-F238E27FC236}">
                <a16:creationId xmlns:a16="http://schemas.microsoft.com/office/drawing/2014/main" id="{CFF1BD20-8712-4CC2-E0B5-AB46DE8A81FC}"/>
              </a:ext>
            </a:extLst>
          </p:cNvPr>
          <p:cNvSpPr/>
          <p:nvPr/>
        </p:nvSpPr>
        <p:spPr>
          <a:xfrm>
            <a:off x="4738236" y="3394770"/>
            <a:ext cx="1318571"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Tree>
    <p:extLst>
      <p:ext uri="{BB962C8B-B14F-4D97-AF65-F5344CB8AC3E}">
        <p14:creationId xmlns:p14="http://schemas.microsoft.com/office/powerpoint/2010/main" val="4779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assroom Vectors &amp; Illustrations for Free Download | Freepik">
            <a:extLst>
              <a:ext uri="{FF2B5EF4-FFF2-40B4-BE49-F238E27FC236}">
                <a16:creationId xmlns:a16="http://schemas.microsoft.com/office/drawing/2014/main" id="{B1D435F3-E527-4CAB-8FC1-1BAED09E5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91" y="-20014"/>
            <a:ext cx="9705569" cy="519387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1B9A5A54-B3A1-44E3-9678-21E4B1275AE7}"/>
              </a:ext>
            </a:extLst>
          </p:cNvPr>
          <p:cNvSpPr/>
          <p:nvPr/>
        </p:nvSpPr>
        <p:spPr>
          <a:xfrm>
            <a:off x="0" y="-316031"/>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rot="2162568">
            <a:off x="7268250" y="2803596"/>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6" name="Picture 6" descr="Sumikkogurashi the Movie - Dexclu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0748" y="696237"/>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Sumikkogurashi the Movie - Dexclu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48846" y="694299"/>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4576458" y="281635"/>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59" name="Picture 2" descr="Change Icon Png #111338 - Free Icons Librar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6558" y="946793"/>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Moving Sumikko Gurashi by Imagineer Co.,Ltd. / San-X Co., Ltd. sticker  #22503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33036">
            <a:off x="1222990" y="1310863"/>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Moving Sumikko Gurashi by Imagineer Co.,Ltd. / San-X Co., Ltd. sticker  #22503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84991" flipH="1">
            <a:off x="2807020" y="1296848"/>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Moving Sumikko Gurashi by Imagineer Co.,Ltd. / San-X Co., Ltd. sticker  #22503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70470" flipH="1">
            <a:off x="2039485" y="403948"/>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rot="827598">
            <a:off x="3209524" y="135751"/>
            <a:ext cx="1570007"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102" name="Picture 10"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6398" y="2801396"/>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78347" y="2816956"/>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6742" y="3951990"/>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Sumikkogurashi Custom Stickers Sticker for LINE, WhatsApp, Telegram —  Android, iPhone iO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77557" y="2815860"/>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1527" y="2804982"/>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50333" y="2820541"/>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Moving Sumikko Gurashi by Imagineer Co.,Ltd. / San-X Co., Ltd. sticker  #225039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6121" y="3812562"/>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20988" y="3955576"/>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Sumikko Gurashi Movie 2"/>
          <p:cNvPicPr>
            <a:picLocks noChangeAspect="1" noChangeArrowheads="1"/>
          </p:cNvPicPr>
          <p:nvPr/>
        </p:nvPicPr>
        <p:blipFill rotWithShape="1">
          <a:blip r:embed="rId16">
            <a:extLst>
              <a:ext uri="{28A0092B-C50C-407E-A947-70E740481C1C}">
                <a14:useLocalDpi xmlns:a14="http://schemas.microsoft.com/office/drawing/2010/main" val="0"/>
              </a:ext>
            </a:extLst>
          </a:blip>
          <a:srcRect l="27458" t="31119" r="26778" b="29524"/>
          <a:stretch/>
        </p:blipFill>
        <p:spPr bwMode="auto">
          <a:xfrm>
            <a:off x="3365324" y="4002914"/>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p:cNvSpPr txBox="1"/>
          <p:nvPr/>
        </p:nvSpPr>
        <p:spPr>
          <a:xfrm rot="2162568">
            <a:off x="3902496" y="2807181"/>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371000" y="101023"/>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8786" y="92093"/>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97241" y="103290"/>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3108" y="109621"/>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371000" y="2620309"/>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6823" y="2586064"/>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706817" y="2614699"/>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85675" y="2534769"/>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59592" y="146049"/>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55716" y="17047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456103" y="266722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775483" y="2652740"/>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60023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par>
                                <p:cTn id="8" presetID="8" presetClass="emph" presetSubtype="0" fill="hold" nodeType="withEffect">
                                  <p:stCondLst>
                                    <p:cond delay="0"/>
                                  </p:stCondLst>
                                  <p:childTnLst>
                                    <p:animRot by="21600000">
                                      <p:cBhvr>
                                        <p:cTn id="9" dur="2000" fill="hold"/>
                                        <p:tgtEl>
                                          <p:spTgt spid="59"/>
                                        </p:tgtEl>
                                        <p:attrNameLst>
                                          <p:attrName>r</p:attrName>
                                        </p:attrNameLst>
                                      </p:cBhvr>
                                    </p:animRot>
                                  </p:childTnLst>
                                </p:cTn>
                              </p:par>
                              <p:par>
                                <p:cTn id="10" presetID="32" presetClass="emph" presetSubtype="0" fill="hold" nodeType="withEffect">
                                  <p:stCondLst>
                                    <p:cond delay="9700"/>
                                  </p:stCondLst>
                                  <p:childTnLst>
                                    <p:animRot by="120000">
                                      <p:cBhvr>
                                        <p:cTn id="11" dur="100" fill="hold">
                                          <p:stCondLst>
                                            <p:cond delay="0"/>
                                          </p:stCondLst>
                                        </p:cTn>
                                        <p:tgtEl>
                                          <p:spTgt spid="102"/>
                                        </p:tgtEl>
                                        <p:attrNameLst>
                                          <p:attrName>r</p:attrName>
                                        </p:attrNameLst>
                                      </p:cBhvr>
                                    </p:animRot>
                                    <p:animRot by="-240000">
                                      <p:cBhvr>
                                        <p:cTn id="12" dur="200" fill="hold">
                                          <p:stCondLst>
                                            <p:cond delay="200"/>
                                          </p:stCondLst>
                                        </p:cTn>
                                        <p:tgtEl>
                                          <p:spTgt spid="102"/>
                                        </p:tgtEl>
                                        <p:attrNameLst>
                                          <p:attrName>r</p:attrName>
                                        </p:attrNameLst>
                                      </p:cBhvr>
                                    </p:animRot>
                                    <p:animRot by="240000">
                                      <p:cBhvr>
                                        <p:cTn id="13" dur="200" fill="hold">
                                          <p:stCondLst>
                                            <p:cond delay="400"/>
                                          </p:stCondLst>
                                        </p:cTn>
                                        <p:tgtEl>
                                          <p:spTgt spid="102"/>
                                        </p:tgtEl>
                                        <p:attrNameLst>
                                          <p:attrName>r</p:attrName>
                                        </p:attrNameLst>
                                      </p:cBhvr>
                                    </p:animRot>
                                    <p:animRot by="-240000">
                                      <p:cBhvr>
                                        <p:cTn id="14" dur="200" fill="hold">
                                          <p:stCondLst>
                                            <p:cond delay="600"/>
                                          </p:stCondLst>
                                        </p:cTn>
                                        <p:tgtEl>
                                          <p:spTgt spid="102"/>
                                        </p:tgtEl>
                                        <p:attrNameLst>
                                          <p:attrName>r</p:attrName>
                                        </p:attrNameLst>
                                      </p:cBhvr>
                                    </p:animRot>
                                    <p:animRot by="120000">
                                      <p:cBhvr>
                                        <p:cTn id="15" dur="200" fill="hold">
                                          <p:stCondLst>
                                            <p:cond delay="800"/>
                                          </p:stCondLst>
                                        </p:cTn>
                                        <p:tgtEl>
                                          <p:spTgt spid="102"/>
                                        </p:tgtEl>
                                        <p:attrNameLst>
                                          <p:attrName>r</p:attrName>
                                        </p:attrNameLst>
                                      </p:cBhvr>
                                    </p:animRot>
                                  </p:childTnLst>
                                </p:cTn>
                              </p:par>
                              <p:par>
                                <p:cTn id="16" presetID="32" presetClass="emph" presetSubtype="0" fill="hold" nodeType="withEffect">
                                  <p:stCondLst>
                                    <p:cond delay="9700"/>
                                  </p:stCondLst>
                                  <p:childTnLst>
                                    <p:animRot by="120000">
                                      <p:cBhvr>
                                        <p:cTn id="17" dur="100" fill="hold">
                                          <p:stCondLst>
                                            <p:cond delay="0"/>
                                          </p:stCondLst>
                                        </p:cTn>
                                        <p:tgtEl>
                                          <p:spTgt spid="103"/>
                                        </p:tgtEl>
                                        <p:attrNameLst>
                                          <p:attrName>r</p:attrName>
                                        </p:attrNameLst>
                                      </p:cBhvr>
                                    </p:animRot>
                                    <p:animRot by="-240000">
                                      <p:cBhvr>
                                        <p:cTn id="18" dur="200" fill="hold">
                                          <p:stCondLst>
                                            <p:cond delay="200"/>
                                          </p:stCondLst>
                                        </p:cTn>
                                        <p:tgtEl>
                                          <p:spTgt spid="103"/>
                                        </p:tgtEl>
                                        <p:attrNameLst>
                                          <p:attrName>r</p:attrName>
                                        </p:attrNameLst>
                                      </p:cBhvr>
                                    </p:animRot>
                                    <p:animRot by="240000">
                                      <p:cBhvr>
                                        <p:cTn id="19" dur="200" fill="hold">
                                          <p:stCondLst>
                                            <p:cond delay="400"/>
                                          </p:stCondLst>
                                        </p:cTn>
                                        <p:tgtEl>
                                          <p:spTgt spid="103"/>
                                        </p:tgtEl>
                                        <p:attrNameLst>
                                          <p:attrName>r</p:attrName>
                                        </p:attrNameLst>
                                      </p:cBhvr>
                                    </p:animRot>
                                    <p:animRot by="-240000">
                                      <p:cBhvr>
                                        <p:cTn id="20" dur="200" fill="hold">
                                          <p:stCondLst>
                                            <p:cond delay="600"/>
                                          </p:stCondLst>
                                        </p:cTn>
                                        <p:tgtEl>
                                          <p:spTgt spid="103"/>
                                        </p:tgtEl>
                                        <p:attrNameLst>
                                          <p:attrName>r</p:attrName>
                                        </p:attrNameLst>
                                      </p:cBhvr>
                                    </p:animRot>
                                    <p:animRot by="120000">
                                      <p:cBhvr>
                                        <p:cTn id="21" dur="200" fill="hold">
                                          <p:stCondLst>
                                            <p:cond delay="800"/>
                                          </p:stCondLst>
                                        </p:cTn>
                                        <p:tgtEl>
                                          <p:spTgt spid="103"/>
                                        </p:tgtEl>
                                        <p:attrNameLst>
                                          <p:attrName>r</p:attrName>
                                        </p:attrNameLst>
                                      </p:cBhvr>
                                    </p:animRot>
                                  </p:childTnLst>
                                </p:cTn>
                              </p:par>
                              <p:par>
                                <p:cTn id="22" presetID="32" presetClass="emph" presetSubtype="0" fill="hold" nodeType="withEffect">
                                  <p:stCondLst>
                                    <p:cond delay="9700"/>
                                  </p:stCondLst>
                                  <p:childTnLst>
                                    <p:animRot by="120000">
                                      <p:cBhvr>
                                        <p:cTn id="23" dur="100" fill="hold">
                                          <p:stCondLst>
                                            <p:cond delay="0"/>
                                          </p:stCondLst>
                                        </p:cTn>
                                        <p:tgtEl>
                                          <p:spTgt spid="105"/>
                                        </p:tgtEl>
                                        <p:attrNameLst>
                                          <p:attrName>r</p:attrName>
                                        </p:attrNameLst>
                                      </p:cBhvr>
                                    </p:animRot>
                                    <p:animRot by="-240000">
                                      <p:cBhvr>
                                        <p:cTn id="24" dur="200" fill="hold">
                                          <p:stCondLst>
                                            <p:cond delay="200"/>
                                          </p:stCondLst>
                                        </p:cTn>
                                        <p:tgtEl>
                                          <p:spTgt spid="105"/>
                                        </p:tgtEl>
                                        <p:attrNameLst>
                                          <p:attrName>r</p:attrName>
                                        </p:attrNameLst>
                                      </p:cBhvr>
                                    </p:animRot>
                                    <p:animRot by="240000">
                                      <p:cBhvr>
                                        <p:cTn id="25" dur="200" fill="hold">
                                          <p:stCondLst>
                                            <p:cond delay="400"/>
                                          </p:stCondLst>
                                        </p:cTn>
                                        <p:tgtEl>
                                          <p:spTgt spid="105"/>
                                        </p:tgtEl>
                                        <p:attrNameLst>
                                          <p:attrName>r</p:attrName>
                                        </p:attrNameLst>
                                      </p:cBhvr>
                                    </p:animRot>
                                    <p:animRot by="-240000">
                                      <p:cBhvr>
                                        <p:cTn id="26" dur="200" fill="hold">
                                          <p:stCondLst>
                                            <p:cond delay="600"/>
                                          </p:stCondLst>
                                        </p:cTn>
                                        <p:tgtEl>
                                          <p:spTgt spid="105"/>
                                        </p:tgtEl>
                                        <p:attrNameLst>
                                          <p:attrName>r</p:attrName>
                                        </p:attrNameLst>
                                      </p:cBhvr>
                                    </p:animRot>
                                    <p:animRot by="120000">
                                      <p:cBhvr>
                                        <p:cTn id="27" dur="200" fill="hold">
                                          <p:stCondLst>
                                            <p:cond delay="800"/>
                                          </p:stCondLst>
                                        </p:cTn>
                                        <p:tgtEl>
                                          <p:spTgt spid="105"/>
                                        </p:tgtEl>
                                        <p:attrNameLst>
                                          <p:attrName>r</p:attrName>
                                        </p:attrNameLst>
                                      </p:cBhvr>
                                    </p:animRot>
                                  </p:childTnLst>
                                </p:cTn>
                              </p:par>
                              <p:par>
                                <p:cTn id="28" presetID="32" presetClass="emph" presetSubtype="0" fill="hold" nodeType="withEffect">
                                  <p:stCondLst>
                                    <p:cond delay="9700"/>
                                  </p:stCondLst>
                                  <p:childTnLst>
                                    <p:animRot by="120000">
                                      <p:cBhvr>
                                        <p:cTn id="29" dur="100" fill="hold">
                                          <p:stCondLst>
                                            <p:cond delay="0"/>
                                          </p:stCondLst>
                                        </p:cTn>
                                        <p:tgtEl>
                                          <p:spTgt spid="109"/>
                                        </p:tgtEl>
                                        <p:attrNameLst>
                                          <p:attrName>r</p:attrName>
                                        </p:attrNameLst>
                                      </p:cBhvr>
                                    </p:animRot>
                                    <p:animRot by="-240000">
                                      <p:cBhvr>
                                        <p:cTn id="30" dur="200" fill="hold">
                                          <p:stCondLst>
                                            <p:cond delay="200"/>
                                          </p:stCondLst>
                                        </p:cTn>
                                        <p:tgtEl>
                                          <p:spTgt spid="109"/>
                                        </p:tgtEl>
                                        <p:attrNameLst>
                                          <p:attrName>r</p:attrName>
                                        </p:attrNameLst>
                                      </p:cBhvr>
                                    </p:animRot>
                                    <p:animRot by="240000">
                                      <p:cBhvr>
                                        <p:cTn id="31" dur="200" fill="hold">
                                          <p:stCondLst>
                                            <p:cond delay="400"/>
                                          </p:stCondLst>
                                        </p:cTn>
                                        <p:tgtEl>
                                          <p:spTgt spid="109"/>
                                        </p:tgtEl>
                                        <p:attrNameLst>
                                          <p:attrName>r</p:attrName>
                                        </p:attrNameLst>
                                      </p:cBhvr>
                                    </p:animRot>
                                    <p:animRot by="-240000">
                                      <p:cBhvr>
                                        <p:cTn id="32" dur="200" fill="hold">
                                          <p:stCondLst>
                                            <p:cond delay="600"/>
                                          </p:stCondLst>
                                        </p:cTn>
                                        <p:tgtEl>
                                          <p:spTgt spid="109"/>
                                        </p:tgtEl>
                                        <p:attrNameLst>
                                          <p:attrName>r</p:attrName>
                                        </p:attrNameLst>
                                      </p:cBhvr>
                                    </p:animRot>
                                    <p:animRot by="120000">
                                      <p:cBhvr>
                                        <p:cTn id="33" dur="200" fill="hold">
                                          <p:stCondLst>
                                            <p:cond delay="800"/>
                                          </p:stCondLst>
                                        </p:cTn>
                                        <p:tgtEl>
                                          <p:spTgt spid="109"/>
                                        </p:tgtEl>
                                        <p:attrNameLst>
                                          <p:attrName>r</p:attrName>
                                        </p:attrNameLst>
                                      </p:cBhvr>
                                    </p:animRot>
                                  </p:childTnLst>
                                </p:cTn>
                              </p:par>
                              <p:par>
                                <p:cTn id="34" presetID="32" presetClass="emph" presetSubtype="0" fill="hold" nodeType="withEffect">
                                  <p:stCondLst>
                                    <p:cond delay="9700"/>
                                  </p:stCondLst>
                                  <p:childTnLst>
                                    <p:animRot by="120000">
                                      <p:cBhvr>
                                        <p:cTn id="35" dur="100" fill="hold">
                                          <p:stCondLst>
                                            <p:cond delay="0"/>
                                          </p:stCondLst>
                                        </p:cTn>
                                        <p:tgtEl>
                                          <p:spTgt spid="108"/>
                                        </p:tgtEl>
                                        <p:attrNameLst>
                                          <p:attrName>r</p:attrName>
                                        </p:attrNameLst>
                                      </p:cBhvr>
                                    </p:animRot>
                                    <p:animRot by="-240000">
                                      <p:cBhvr>
                                        <p:cTn id="36" dur="200" fill="hold">
                                          <p:stCondLst>
                                            <p:cond delay="200"/>
                                          </p:stCondLst>
                                        </p:cTn>
                                        <p:tgtEl>
                                          <p:spTgt spid="108"/>
                                        </p:tgtEl>
                                        <p:attrNameLst>
                                          <p:attrName>r</p:attrName>
                                        </p:attrNameLst>
                                      </p:cBhvr>
                                    </p:animRot>
                                    <p:animRot by="240000">
                                      <p:cBhvr>
                                        <p:cTn id="37" dur="200" fill="hold">
                                          <p:stCondLst>
                                            <p:cond delay="400"/>
                                          </p:stCondLst>
                                        </p:cTn>
                                        <p:tgtEl>
                                          <p:spTgt spid="108"/>
                                        </p:tgtEl>
                                        <p:attrNameLst>
                                          <p:attrName>r</p:attrName>
                                        </p:attrNameLst>
                                      </p:cBhvr>
                                    </p:animRot>
                                    <p:animRot by="-240000">
                                      <p:cBhvr>
                                        <p:cTn id="38" dur="200" fill="hold">
                                          <p:stCondLst>
                                            <p:cond delay="600"/>
                                          </p:stCondLst>
                                        </p:cTn>
                                        <p:tgtEl>
                                          <p:spTgt spid="108"/>
                                        </p:tgtEl>
                                        <p:attrNameLst>
                                          <p:attrName>r</p:attrName>
                                        </p:attrNameLst>
                                      </p:cBhvr>
                                    </p:animRot>
                                    <p:animRot by="120000">
                                      <p:cBhvr>
                                        <p:cTn id="39" dur="200" fill="hold">
                                          <p:stCondLst>
                                            <p:cond delay="800"/>
                                          </p:stCondLst>
                                        </p:cTn>
                                        <p:tgtEl>
                                          <p:spTgt spid="108"/>
                                        </p:tgtEl>
                                        <p:attrNameLst>
                                          <p:attrName>r</p:attrName>
                                        </p:attrNameLst>
                                      </p:cBhvr>
                                    </p:animRot>
                                  </p:childTnLst>
                                </p:cTn>
                              </p:par>
                              <p:par>
                                <p:cTn id="40" presetID="32" presetClass="emph" presetSubtype="0" fill="hold" nodeType="withEffect">
                                  <p:stCondLst>
                                    <p:cond delay="9700"/>
                                  </p:stCondLst>
                                  <p:childTnLst>
                                    <p:animRot by="120000">
                                      <p:cBhvr>
                                        <p:cTn id="41" dur="100" fill="hold">
                                          <p:stCondLst>
                                            <p:cond delay="0"/>
                                          </p:stCondLst>
                                        </p:cTn>
                                        <p:tgtEl>
                                          <p:spTgt spid="110"/>
                                        </p:tgtEl>
                                        <p:attrNameLst>
                                          <p:attrName>r</p:attrName>
                                        </p:attrNameLst>
                                      </p:cBhvr>
                                    </p:animRot>
                                    <p:animRot by="-240000">
                                      <p:cBhvr>
                                        <p:cTn id="42" dur="200" fill="hold">
                                          <p:stCondLst>
                                            <p:cond delay="200"/>
                                          </p:stCondLst>
                                        </p:cTn>
                                        <p:tgtEl>
                                          <p:spTgt spid="110"/>
                                        </p:tgtEl>
                                        <p:attrNameLst>
                                          <p:attrName>r</p:attrName>
                                        </p:attrNameLst>
                                      </p:cBhvr>
                                    </p:animRot>
                                    <p:animRot by="240000">
                                      <p:cBhvr>
                                        <p:cTn id="43" dur="200" fill="hold">
                                          <p:stCondLst>
                                            <p:cond delay="400"/>
                                          </p:stCondLst>
                                        </p:cTn>
                                        <p:tgtEl>
                                          <p:spTgt spid="110"/>
                                        </p:tgtEl>
                                        <p:attrNameLst>
                                          <p:attrName>r</p:attrName>
                                        </p:attrNameLst>
                                      </p:cBhvr>
                                    </p:animRot>
                                    <p:animRot by="-240000">
                                      <p:cBhvr>
                                        <p:cTn id="44" dur="200" fill="hold">
                                          <p:stCondLst>
                                            <p:cond delay="600"/>
                                          </p:stCondLst>
                                        </p:cTn>
                                        <p:tgtEl>
                                          <p:spTgt spid="110"/>
                                        </p:tgtEl>
                                        <p:attrNameLst>
                                          <p:attrName>r</p:attrName>
                                        </p:attrNameLst>
                                      </p:cBhvr>
                                    </p:animRot>
                                    <p:animRot by="120000">
                                      <p:cBhvr>
                                        <p:cTn id="45" dur="200" fill="hold">
                                          <p:stCondLst>
                                            <p:cond delay="800"/>
                                          </p:stCondLst>
                                        </p:cTn>
                                        <p:tgtEl>
                                          <p:spTgt spid="110"/>
                                        </p:tgtEl>
                                        <p:attrNameLst>
                                          <p:attrName>r</p:attrName>
                                        </p:attrNameLst>
                                      </p:cBhvr>
                                    </p:animRot>
                                  </p:childTnLst>
                                </p:cTn>
                              </p:par>
                              <p:par>
                                <p:cTn id="46" presetID="32" presetClass="emph" presetSubtype="0" fill="hold" nodeType="withEffect">
                                  <p:stCondLst>
                                    <p:cond delay="9700"/>
                                  </p:stCondLst>
                                  <p:childTnLst>
                                    <p:animRot by="120000">
                                      <p:cBhvr>
                                        <p:cTn id="47" dur="100" fill="hold">
                                          <p:stCondLst>
                                            <p:cond delay="0"/>
                                          </p:stCondLst>
                                        </p:cTn>
                                        <p:tgtEl>
                                          <p:spTgt spid="111"/>
                                        </p:tgtEl>
                                        <p:attrNameLst>
                                          <p:attrName>r</p:attrName>
                                        </p:attrNameLst>
                                      </p:cBhvr>
                                    </p:animRot>
                                    <p:animRot by="-240000">
                                      <p:cBhvr>
                                        <p:cTn id="48" dur="200" fill="hold">
                                          <p:stCondLst>
                                            <p:cond delay="200"/>
                                          </p:stCondLst>
                                        </p:cTn>
                                        <p:tgtEl>
                                          <p:spTgt spid="111"/>
                                        </p:tgtEl>
                                        <p:attrNameLst>
                                          <p:attrName>r</p:attrName>
                                        </p:attrNameLst>
                                      </p:cBhvr>
                                    </p:animRot>
                                    <p:animRot by="240000">
                                      <p:cBhvr>
                                        <p:cTn id="49" dur="200" fill="hold">
                                          <p:stCondLst>
                                            <p:cond delay="400"/>
                                          </p:stCondLst>
                                        </p:cTn>
                                        <p:tgtEl>
                                          <p:spTgt spid="111"/>
                                        </p:tgtEl>
                                        <p:attrNameLst>
                                          <p:attrName>r</p:attrName>
                                        </p:attrNameLst>
                                      </p:cBhvr>
                                    </p:animRot>
                                    <p:animRot by="-240000">
                                      <p:cBhvr>
                                        <p:cTn id="50" dur="200" fill="hold">
                                          <p:stCondLst>
                                            <p:cond delay="600"/>
                                          </p:stCondLst>
                                        </p:cTn>
                                        <p:tgtEl>
                                          <p:spTgt spid="111"/>
                                        </p:tgtEl>
                                        <p:attrNameLst>
                                          <p:attrName>r</p:attrName>
                                        </p:attrNameLst>
                                      </p:cBhvr>
                                    </p:animRot>
                                    <p:animRot by="120000">
                                      <p:cBhvr>
                                        <p:cTn id="51" dur="200" fill="hold">
                                          <p:stCondLst>
                                            <p:cond delay="800"/>
                                          </p:stCondLst>
                                        </p:cTn>
                                        <p:tgtEl>
                                          <p:spTgt spid="111"/>
                                        </p:tgtEl>
                                        <p:attrNameLst>
                                          <p:attrName>r</p:attrName>
                                        </p:attrNameLst>
                                      </p:cBhvr>
                                    </p:animRot>
                                  </p:childTnLst>
                                </p:cTn>
                              </p:par>
                              <p:par>
                                <p:cTn id="52" presetID="32" presetClass="emph" presetSubtype="0" fill="hold" nodeType="withEffect">
                                  <p:stCondLst>
                                    <p:cond delay="9700"/>
                                  </p:stCondLst>
                                  <p:childTnLst>
                                    <p:animRot by="120000">
                                      <p:cBhvr>
                                        <p:cTn id="53" dur="100" fill="hold">
                                          <p:stCondLst>
                                            <p:cond delay="0"/>
                                          </p:stCondLst>
                                        </p:cTn>
                                        <p:tgtEl>
                                          <p:spTgt spid="112"/>
                                        </p:tgtEl>
                                        <p:attrNameLst>
                                          <p:attrName>r</p:attrName>
                                        </p:attrNameLst>
                                      </p:cBhvr>
                                    </p:animRot>
                                    <p:animRot by="-240000">
                                      <p:cBhvr>
                                        <p:cTn id="54" dur="200" fill="hold">
                                          <p:stCondLst>
                                            <p:cond delay="200"/>
                                          </p:stCondLst>
                                        </p:cTn>
                                        <p:tgtEl>
                                          <p:spTgt spid="112"/>
                                        </p:tgtEl>
                                        <p:attrNameLst>
                                          <p:attrName>r</p:attrName>
                                        </p:attrNameLst>
                                      </p:cBhvr>
                                    </p:animRot>
                                    <p:animRot by="240000">
                                      <p:cBhvr>
                                        <p:cTn id="55" dur="200" fill="hold">
                                          <p:stCondLst>
                                            <p:cond delay="400"/>
                                          </p:stCondLst>
                                        </p:cTn>
                                        <p:tgtEl>
                                          <p:spTgt spid="112"/>
                                        </p:tgtEl>
                                        <p:attrNameLst>
                                          <p:attrName>r</p:attrName>
                                        </p:attrNameLst>
                                      </p:cBhvr>
                                    </p:animRot>
                                    <p:animRot by="-240000">
                                      <p:cBhvr>
                                        <p:cTn id="56" dur="200" fill="hold">
                                          <p:stCondLst>
                                            <p:cond delay="600"/>
                                          </p:stCondLst>
                                        </p:cTn>
                                        <p:tgtEl>
                                          <p:spTgt spid="112"/>
                                        </p:tgtEl>
                                        <p:attrNameLst>
                                          <p:attrName>r</p:attrName>
                                        </p:attrNameLst>
                                      </p:cBhvr>
                                    </p:animRot>
                                    <p:animRot by="120000">
                                      <p:cBhvr>
                                        <p:cTn id="57" dur="200" fill="hold">
                                          <p:stCondLst>
                                            <p:cond delay="800"/>
                                          </p:stCondLst>
                                        </p:cTn>
                                        <p:tgtEl>
                                          <p:spTgt spid="112"/>
                                        </p:tgtEl>
                                        <p:attrNameLst>
                                          <p:attrName>r</p:attrName>
                                        </p:attrNameLst>
                                      </p:cBhvr>
                                    </p:animRot>
                                  </p:childTnLst>
                                </p:cTn>
                              </p:par>
                              <p:par>
                                <p:cTn id="58" presetID="32" presetClass="emph" presetSubtype="0" fill="hold" nodeType="withEffect">
                                  <p:stCondLst>
                                    <p:cond delay="9700"/>
                                  </p:stCondLst>
                                  <p:childTnLst>
                                    <p:animRot by="120000">
                                      <p:cBhvr>
                                        <p:cTn id="59" dur="100" fill="hold">
                                          <p:stCondLst>
                                            <p:cond delay="0"/>
                                          </p:stCondLst>
                                        </p:cTn>
                                        <p:tgtEl>
                                          <p:spTgt spid="113"/>
                                        </p:tgtEl>
                                        <p:attrNameLst>
                                          <p:attrName>r</p:attrName>
                                        </p:attrNameLst>
                                      </p:cBhvr>
                                    </p:animRot>
                                    <p:animRot by="-240000">
                                      <p:cBhvr>
                                        <p:cTn id="60" dur="200" fill="hold">
                                          <p:stCondLst>
                                            <p:cond delay="200"/>
                                          </p:stCondLst>
                                        </p:cTn>
                                        <p:tgtEl>
                                          <p:spTgt spid="113"/>
                                        </p:tgtEl>
                                        <p:attrNameLst>
                                          <p:attrName>r</p:attrName>
                                        </p:attrNameLst>
                                      </p:cBhvr>
                                    </p:animRot>
                                    <p:animRot by="240000">
                                      <p:cBhvr>
                                        <p:cTn id="61" dur="200" fill="hold">
                                          <p:stCondLst>
                                            <p:cond delay="400"/>
                                          </p:stCondLst>
                                        </p:cTn>
                                        <p:tgtEl>
                                          <p:spTgt spid="113"/>
                                        </p:tgtEl>
                                        <p:attrNameLst>
                                          <p:attrName>r</p:attrName>
                                        </p:attrNameLst>
                                      </p:cBhvr>
                                    </p:animRot>
                                    <p:animRot by="-240000">
                                      <p:cBhvr>
                                        <p:cTn id="62" dur="200" fill="hold">
                                          <p:stCondLst>
                                            <p:cond delay="600"/>
                                          </p:stCondLst>
                                        </p:cTn>
                                        <p:tgtEl>
                                          <p:spTgt spid="113"/>
                                        </p:tgtEl>
                                        <p:attrNameLst>
                                          <p:attrName>r</p:attrName>
                                        </p:attrNameLst>
                                      </p:cBhvr>
                                    </p:animRot>
                                    <p:animRot by="120000">
                                      <p:cBhvr>
                                        <p:cTn id="63" dur="200" fill="hold">
                                          <p:stCondLst>
                                            <p:cond delay="800"/>
                                          </p:stCondLst>
                                        </p:cTn>
                                        <p:tgtEl>
                                          <p:spTgt spid="1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9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94"/>
                                        </p:tgtEl>
                                      </p:cBhvr>
                                    </p:animEffect>
                                    <p:set>
                                      <p:cBhvr>
                                        <p:cTn id="69" dur="1" fill="hold">
                                          <p:stCondLst>
                                            <p:cond delay="499"/>
                                          </p:stCondLst>
                                        </p:cTn>
                                        <p:tgtEl>
                                          <p:spTgt spid="94"/>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93"/>
                                        </p:tgtEl>
                                      </p:cBhvr>
                                    </p:animEffect>
                                    <p:set>
                                      <p:cBhvr>
                                        <p:cTn id="72"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4" name="Minus points.wav"/>
                                        </p:tgtEl>
                                      </p:cMediaNode>
                                    </p:audio>
                                  </p:subTnLst>
                                </p:cTn>
                              </p:par>
                              <p:par>
                                <p:cTn id="73" presetID="10" presetClass="exit" presetSubtype="0" fill="hold" grpId="0" nodeType="withEffect">
                                  <p:stCondLst>
                                    <p:cond delay="0"/>
                                  </p:stCondLst>
                                  <p:childTnLst>
                                    <p:animEffect transition="out" filter="fade">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par>
                                <p:cTn id="76" presetID="42" presetClass="entr" presetSubtype="0" fill="hold" nodeType="with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1000"/>
                                        <p:tgtEl>
                                          <p:spTgt spid="83"/>
                                        </p:tgtEl>
                                      </p:cBhvr>
                                    </p:animEffect>
                                    <p:anim calcmode="lin" valueType="num">
                                      <p:cBhvr>
                                        <p:cTn id="79" dur="1000" fill="hold"/>
                                        <p:tgtEl>
                                          <p:spTgt spid="83"/>
                                        </p:tgtEl>
                                        <p:attrNameLst>
                                          <p:attrName>ppt_x</p:attrName>
                                        </p:attrNameLst>
                                      </p:cBhvr>
                                      <p:tavLst>
                                        <p:tav tm="0">
                                          <p:val>
                                            <p:strVal val="#ppt_x"/>
                                          </p:val>
                                        </p:tav>
                                        <p:tav tm="100000">
                                          <p:val>
                                            <p:strVal val="#ppt_x"/>
                                          </p:val>
                                        </p:tav>
                                      </p:tavLst>
                                    </p:anim>
                                    <p:anim calcmode="lin" valueType="num">
                                      <p:cBhvr>
                                        <p:cTn id="80" dur="1000" fill="hold"/>
                                        <p:tgtEl>
                                          <p:spTgt spid="83"/>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100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1000"/>
                                        <p:tgtEl>
                                          <p:spTgt spid="91"/>
                                        </p:tgtEl>
                                      </p:cBhvr>
                                    </p:animEffect>
                                    <p:anim calcmode="lin" valueType="num">
                                      <p:cBhvr>
                                        <p:cTn id="84" dur="1000" fill="hold"/>
                                        <p:tgtEl>
                                          <p:spTgt spid="91"/>
                                        </p:tgtEl>
                                        <p:attrNameLst>
                                          <p:attrName>ppt_x</p:attrName>
                                        </p:attrNameLst>
                                      </p:cBhvr>
                                      <p:tavLst>
                                        <p:tav tm="0">
                                          <p:val>
                                            <p:strVal val="#ppt_x"/>
                                          </p:val>
                                        </p:tav>
                                        <p:tav tm="100000">
                                          <p:val>
                                            <p:strVal val="#ppt_x"/>
                                          </p:val>
                                        </p:tav>
                                      </p:tavLst>
                                    </p:anim>
                                    <p:anim calcmode="lin" valueType="num">
                                      <p:cBhvr>
                                        <p:cTn id="85" dur="1000" fill="hold"/>
                                        <p:tgtEl>
                                          <p:spTgt spid="9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2000"/>
                                  </p:stCondLst>
                                  <p:childTnLst>
                                    <p:set>
                                      <p:cBhvr>
                                        <p:cTn id="87" dur="1" fill="hold">
                                          <p:stCondLst>
                                            <p:cond delay="0"/>
                                          </p:stCondLst>
                                        </p:cTn>
                                        <p:tgtEl>
                                          <p:spTgt spid="84"/>
                                        </p:tgtEl>
                                        <p:attrNameLst>
                                          <p:attrName>style.visibility</p:attrName>
                                        </p:attrNameLst>
                                      </p:cBhvr>
                                      <p:to>
                                        <p:strVal val="visible"/>
                                      </p:to>
                                    </p:set>
                                    <p:animEffect transition="in" filter="fade">
                                      <p:cBhvr>
                                        <p:cTn id="88" dur="1000"/>
                                        <p:tgtEl>
                                          <p:spTgt spid="84"/>
                                        </p:tgtEl>
                                      </p:cBhvr>
                                    </p:animEffect>
                                    <p:anim calcmode="lin" valueType="num">
                                      <p:cBhvr>
                                        <p:cTn id="89" dur="1000" fill="hold"/>
                                        <p:tgtEl>
                                          <p:spTgt spid="84"/>
                                        </p:tgtEl>
                                        <p:attrNameLst>
                                          <p:attrName>ppt_x</p:attrName>
                                        </p:attrNameLst>
                                      </p:cBhvr>
                                      <p:tavLst>
                                        <p:tav tm="0">
                                          <p:val>
                                            <p:strVal val="#ppt_x"/>
                                          </p:val>
                                        </p:tav>
                                        <p:tav tm="100000">
                                          <p:val>
                                            <p:strVal val="#ppt_x"/>
                                          </p:val>
                                        </p:tav>
                                      </p:tavLst>
                                    </p:anim>
                                    <p:anim calcmode="lin" valueType="num">
                                      <p:cBhvr>
                                        <p:cTn id="90" dur="1000" fill="hold"/>
                                        <p:tgtEl>
                                          <p:spTgt spid="8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3000"/>
                                  </p:stCondLst>
                                  <p:childTnLst>
                                    <p:set>
                                      <p:cBhvr>
                                        <p:cTn id="92" dur="1" fill="hold">
                                          <p:stCondLst>
                                            <p:cond delay="0"/>
                                          </p:stCondLst>
                                        </p:cTn>
                                        <p:tgtEl>
                                          <p:spTgt spid="92">
                                            <p:txEl>
                                              <p:pRg st="0" end="0"/>
                                            </p:txEl>
                                          </p:spTgt>
                                        </p:tgtEl>
                                        <p:attrNameLst>
                                          <p:attrName>style.visibility</p:attrName>
                                        </p:attrNameLst>
                                      </p:cBhvr>
                                      <p:to>
                                        <p:strVal val="visible"/>
                                      </p:to>
                                    </p:set>
                                    <p:animEffect transition="in" filter="fade">
                                      <p:cBhvr>
                                        <p:cTn id="93" dur="1000"/>
                                        <p:tgtEl>
                                          <p:spTgt spid="92">
                                            <p:txEl>
                                              <p:pRg st="0" end="0"/>
                                            </p:txEl>
                                          </p:spTgt>
                                        </p:tgtEl>
                                      </p:cBhvr>
                                    </p:animEffect>
                                    <p:anim calcmode="lin" valueType="num">
                                      <p:cBhvr>
                                        <p:cTn id="94"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96"/>
                                        </p:tgtEl>
                                      </p:cBhvr>
                                    </p:animEffect>
                                    <p:set>
                                      <p:cBhvr>
                                        <p:cTn id="101" dur="1" fill="hold">
                                          <p:stCondLst>
                                            <p:cond delay="499"/>
                                          </p:stCondLst>
                                        </p:cTn>
                                        <p:tgtEl>
                                          <p:spTgt spid="96"/>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95"/>
                                        </p:tgtEl>
                                      </p:cBhvr>
                                    </p:animEffect>
                                    <p:set>
                                      <p:cBhvr>
                                        <p:cTn id="107"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Reveal 2.wav"/>
                                        </p:tgtEl>
                                      </p:cMediaNode>
                                    </p:audio>
                                  </p:subTnLst>
                                </p:cTn>
                              </p:par>
                              <p:par>
                                <p:cTn id="108" presetID="8" presetClass="emph" presetSubtype="0" fill="hold" nodeType="withEffect">
                                  <p:stCondLst>
                                    <p:cond delay="0"/>
                                  </p:stCondLst>
                                  <p:childTnLst>
                                    <p:animRot by="21600000">
                                      <p:cBhvr>
                                        <p:cTn id="109" dur="2000" fill="hold"/>
                                        <p:tgtEl>
                                          <p:spTgt spid="59"/>
                                        </p:tgtEl>
                                        <p:attrNameLst>
                                          <p:attrName>r</p:attrName>
                                        </p:attrNameLst>
                                      </p:cBhvr>
                                    </p:animRot>
                                  </p:childTnLst>
                                </p:cTn>
                              </p:par>
                            </p:childTnLst>
                          </p:cTn>
                        </p:par>
                      </p:childTnLst>
                    </p:cTn>
                  </p:par>
                </p:childTnLst>
              </p:cTn>
              <p:nextCondLst>
                <p:cond evt="onClick" delay="0">
                  <p:tgtEl>
                    <p:spTgt spid="96"/>
                  </p:tgtEl>
                </p:cond>
              </p:nextCondLst>
            </p:seq>
            <p:seq concurrent="1" nextAc="seek">
              <p:cTn id="110" restart="whenNotActive" fill="hold" evtFilter="cancelBubble" nodeType="interactiveSeq">
                <p:stCondLst>
                  <p:cond evt="onClick" delay="0">
                    <p:tgtEl>
                      <p:spTgt spid="9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98"/>
                                        </p:tgtEl>
                                      </p:cBhvr>
                                    </p:animEffect>
                                    <p:set>
                                      <p:cBhvr>
                                        <p:cTn id="115" dur="1" fill="hold">
                                          <p:stCondLst>
                                            <p:cond delay="499"/>
                                          </p:stCondLst>
                                        </p:cTn>
                                        <p:tgtEl>
                                          <p:spTgt spid="98"/>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97"/>
                                        </p:tgtEl>
                                      </p:cBhvr>
                                    </p:animEffect>
                                    <p:set>
                                      <p:cBhvr>
                                        <p:cTn id="118"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Reveal 2.wav"/>
                                        </p:tgtEl>
                                      </p:cMediaNode>
                                    </p:audio>
                                  </p:subTnLst>
                                </p:cTn>
                              </p:par>
                              <p:par>
                                <p:cTn id="119" presetID="10" presetClass="exit" presetSubtype="0" fill="hold" grpId="0" nodeType="withEffect">
                                  <p:stCondLst>
                                    <p:cond delay="0"/>
                                  </p:stCondLst>
                                  <p:childTnLst>
                                    <p:animEffect transition="out" filter="fade">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22" restart="whenNotActive" fill="hold" evtFilter="cancelBubble" nodeType="interactiveSeq">
                <p:stCondLst>
                  <p:cond evt="onClick" delay="0">
                    <p:tgtEl>
                      <p:spTgt spid="10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00"/>
                                        </p:tgtEl>
                                      </p:cBhvr>
                                    </p:animEffect>
                                    <p:set>
                                      <p:cBhvr>
                                        <p:cTn id="127" dur="1" fill="hold">
                                          <p:stCondLst>
                                            <p:cond delay="499"/>
                                          </p:stCondLst>
                                        </p:cTn>
                                        <p:tgtEl>
                                          <p:spTgt spid="100"/>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50"/>
                                        </p:tgtEl>
                                      </p:cBhvr>
                                    </p:animEffect>
                                    <p:set>
                                      <p:cBhvr>
                                        <p:cTn id="130" dur="1" fill="hold">
                                          <p:stCondLst>
                                            <p:cond delay="499"/>
                                          </p:stCondLst>
                                        </p:cTn>
                                        <p:tgtEl>
                                          <p:spTgt spid="50"/>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99"/>
                                        </p:tgtEl>
                                      </p:cBhvr>
                                    </p:animEffect>
                                    <p:set>
                                      <p:cBhvr>
                                        <p:cTn id="133"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5" name="Reveal 2.wav"/>
                                        </p:tgtEl>
                                      </p:cMediaNode>
                                    </p:audio>
                                  </p:subTnLst>
                                </p:cTn>
                              </p:par>
                            </p:childTnLst>
                          </p:cTn>
                        </p:par>
                      </p:childTnLst>
                    </p:cTn>
                  </p:par>
                </p:childTnLst>
              </p:cTn>
              <p:nextCondLst>
                <p:cond evt="onClick" delay="0">
                  <p:tgtEl>
                    <p:spTgt spid="100"/>
                  </p:tgtEl>
                </p:cond>
              </p:nextCondLst>
            </p:seq>
          </p:childTnLst>
        </p:cTn>
      </p:par>
    </p:tnLst>
    <p:bldLst>
      <p:bldP spid="93" grpId="0" animBg="1"/>
      <p:bldP spid="95" grpId="0" animBg="1"/>
      <p:bldP spid="97" grpId="0" animBg="1"/>
      <p:bldP spid="99" grpId="0" animBg="1"/>
      <p:bldP spid="47" grpId="0"/>
      <p:bldP spid="48" grpId="0"/>
      <p:bldP spid="49" grpId="0"/>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41063"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04151" y="3451516"/>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42" name="Rectangle 41">
            <a:extLst>
              <a:ext uri="{FF2B5EF4-FFF2-40B4-BE49-F238E27FC236}">
                <a16:creationId xmlns:a16="http://schemas.microsoft.com/office/drawing/2014/main" id="{D950E691-D644-49FA-A4EF-201FC27CC675}"/>
              </a:ext>
            </a:extLst>
          </p:cNvPr>
          <p:cNvSpPr/>
          <p:nvPr/>
        </p:nvSpPr>
        <p:spPr>
          <a:xfrm>
            <a:off x="3152539" y="3406715"/>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sp>
        <p:nvSpPr>
          <p:cNvPr id="45" name="Rectangle 44">
            <a:extLst>
              <a:ext uri="{FF2B5EF4-FFF2-40B4-BE49-F238E27FC236}">
                <a16:creationId xmlns:a16="http://schemas.microsoft.com/office/drawing/2014/main" id="{8EE136FA-04F3-4BE3-AF89-8EB173B82079}"/>
              </a:ext>
            </a:extLst>
          </p:cNvPr>
          <p:cNvSpPr/>
          <p:nvPr/>
        </p:nvSpPr>
        <p:spPr>
          <a:xfrm>
            <a:off x="2995241" y="1737369"/>
            <a:ext cx="1353095"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CLASS 4A</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7487216" y="553034"/>
            <a:ext cx="1709013" cy="1138179"/>
            <a:chOff x="49754" y="1187948"/>
            <a:chExt cx="1829244" cy="1218250"/>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763740" y="1187948"/>
              <a:ext cx="659930" cy="659047"/>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49754" y="1977940"/>
              <a:ext cx="1829244" cy="428258"/>
            </a:xfrm>
            <a:prstGeom prst="rect">
              <a:avLst/>
            </a:prstGeom>
            <a:solidFill>
              <a:schemeClr val="accent1">
                <a:lumMod val="40000"/>
                <a:lumOff val="60000"/>
              </a:schemeClr>
            </a:solidFill>
          </p:spPr>
          <p:txBody>
            <a:bodyPr wrap="squar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28600" y="-365898"/>
            <a:ext cx="3047491" cy="2652314"/>
            <a:chOff x="-245378" y="-132418"/>
            <a:chExt cx="3081919"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245378" y="-132418"/>
              <a:ext cx="3081919"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180625" y="593956"/>
              <a:ext cx="2477546" cy="1192478"/>
            </a:xfrm>
            <a:prstGeom prst="rect">
              <a:avLst/>
            </a:prstGeom>
            <a:noFill/>
          </p:spPr>
          <p:txBody>
            <a:bodyPr wrap="square" rtlCol="0">
              <a:spAutoFit/>
            </a:bodyPr>
            <a:lstStyle/>
            <a:p>
              <a:pPr algn="ctr"/>
              <a:r>
                <a:rPr lang="en-US" sz="3600" dirty="0">
                  <a:latin typeface="Comic Sans MS" panose="030F0702030302020204" pitchFamily="66" charset="0"/>
                </a:rPr>
                <a:t>Go to </a:t>
              </a:r>
            </a:p>
            <a:p>
              <a:pPr algn="ctr"/>
              <a:r>
                <a:rPr lang="en-US" sz="3600" dirty="0">
                  <a:latin typeface="Comic Sans MS" panose="030F0702030302020204" pitchFamily="66" charset="0"/>
                </a:rPr>
                <a:t>Class 4A.</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63884" y="2022762"/>
            <a:ext cx="2480107" cy="25476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141355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Classroom Vectors &amp; Illustrations for Free Download | Freepik">
            <a:extLst>
              <a:ext uri="{FF2B5EF4-FFF2-40B4-BE49-F238E27FC236}">
                <a16:creationId xmlns:a16="http://schemas.microsoft.com/office/drawing/2014/main" id="{972FB542-5E29-4D91-8537-9B8F1AE84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91" y="-20014"/>
            <a:ext cx="9705569" cy="519387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E6BD3217-F216-4E40-9A0C-B39D1273D058}"/>
              </a:ext>
            </a:extLst>
          </p:cNvPr>
          <p:cNvSpPr/>
          <p:nvPr/>
        </p:nvSpPr>
        <p:spPr>
          <a:xfrm>
            <a:off x="0" y="-316031"/>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Moving Sumikko Gurashi by Imagineer Co.,Ltd. / San-X Co., Ltd. sticker  #2250394">
            <a:extLst>
              <a:ext uri="{FF2B5EF4-FFF2-40B4-BE49-F238E27FC236}">
                <a16:creationId xmlns:a16="http://schemas.microsoft.com/office/drawing/2014/main" id="{3A7DD240-B47B-6F46-B630-ACA07508C5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70470" flipH="1">
            <a:off x="1742437" y="962508"/>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4E5FD98-B2B1-AF4E-BA2D-2889D58653F9}"/>
              </a:ext>
            </a:extLst>
          </p:cNvPr>
          <p:cNvSpPr txBox="1"/>
          <p:nvPr/>
        </p:nvSpPr>
        <p:spPr>
          <a:xfrm rot="827598">
            <a:off x="2912476" y="694312"/>
            <a:ext cx="1570007" cy="923330"/>
          </a:xfrm>
          <a:prstGeom prst="rect">
            <a:avLst/>
          </a:prstGeom>
          <a:noFill/>
        </p:spPr>
        <p:txBody>
          <a:bodyPr wrap="square" rtlCol="0">
            <a:spAutoFit/>
          </a:bodyPr>
          <a:lstStyle/>
          <a:p>
            <a:r>
              <a:rPr lang="en-US" altLang="ko-KR" sz="54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3" name="Picture 6" descr="Sumikkogurashi Custom Stickers Sticker for LINE, WhatsApp, Telegram —  Android, iPhone iOS">
            <a:extLst>
              <a:ext uri="{FF2B5EF4-FFF2-40B4-BE49-F238E27FC236}">
                <a16:creationId xmlns:a16="http://schemas.microsoft.com/office/drawing/2014/main" id="{E8DB2249-30B1-6E45-BA9F-952CFF1523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7484" y="2855562"/>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umikko Gurashi Movie 2">
            <a:extLst>
              <a:ext uri="{FF2B5EF4-FFF2-40B4-BE49-F238E27FC236}">
                <a16:creationId xmlns:a16="http://schemas.microsoft.com/office/drawing/2014/main" id="{D8126620-C2B3-534E-B7C1-2936B2B4B1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1454" y="2844684"/>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Sumikko Gurashi Movie 2">
            <a:extLst>
              <a:ext uri="{FF2B5EF4-FFF2-40B4-BE49-F238E27FC236}">
                <a16:creationId xmlns:a16="http://schemas.microsoft.com/office/drawing/2014/main" id="{5D87720F-89EA-934A-9A3E-07902564C3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0260" y="2860243"/>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Moving Sumikko Gurashi by Imagineer Co.,Ltd. / San-X Co., Ltd. sticker  #2250393">
            <a:extLst>
              <a:ext uri="{FF2B5EF4-FFF2-40B4-BE49-F238E27FC236}">
                <a16:creationId xmlns:a16="http://schemas.microsoft.com/office/drawing/2014/main" id="{ED24A7AD-4CBD-8F46-87DE-B0CD6EAF31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6048" y="3852264"/>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Moving Sumikko Gurashi by Imagineer Co.,Ltd. / San-X Co., Ltd. sticker  #2250403">
            <a:extLst>
              <a:ext uri="{FF2B5EF4-FFF2-40B4-BE49-F238E27FC236}">
                <a16:creationId xmlns:a16="http://schemas.microsoft.com/office/drawing/2014/main" id="{D07A54C9-3352-AA47-BE8C-3E7E728FC9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0915" y="3995278"/>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Sumikko Gurashi Movie 2">
            <a:extLst>
              <a:ext uri="{FF2B5EF4-FFF2-40B4-BE49-F238E27FC236}">
                <a16:creationId xmlns:a16="http://schemas.microsoft.com/office/drawing/2014/main" id="{78B22E36-9FAA-154A-9D3D-3142F033BBB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3375251" y="4042616"/>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4BA599-D84D-0E41-9C36-8B32992205DF}"/>
              </a:ext>
            </a:extLst>
          </p:cNvPr>
          <p:cNvSpPr txBox="1"/>
          <p:nvPr/>
        </p:nvSpPr>
        <p:spPr>
          <a:xfrm rot="2162568">
            <a:off x="3912423" y="2846883"/>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39" name="Picture 2" descr="Moving Sumikko Gurashi by Imagineer Co.,Ltd. / San-X Co., Ltd. sticker  #2250394">
            <a:extLst>
              <a:ext uri="{FF2B5EF4-FFF2-40B4-BE49-F238E27FC236}">
                <a16:creationId xmlns:a16="http://schemas.microsoft.com/office/drawing/2014/main" id="{26A76353-3E7B-2042-A8DE-696AD475F7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3036">
            <a:off x="4681466" y="3879939"/>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oving Sumikko Gurashi by Imagineer Co.,Ltd. / San-X Co., Ltd. sticker  #2250394">
            <a:extLst>
              <a:ext uri="{FF2B5EF4-FFF2-40B4-BE49-F238E27FC236}">
                <a16:creationId xmlns:a16="http://schemas.microsoft.com/office/drawing/2014/main" id="{6702717B-80D3-3241-A771-600EC08CB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84991" flipH="1">
            <a:off x="6265495" y="3865924"/>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ving Sumikko Gurashi by Imagineer Co.,Ltd. / San-X Co., Ltd. sticker  #2250394">
            <a:extLst>
              <a:ext uri="{FF2B5EF4-FFF2-40B4-BE49-F238E27FC236}">
                <a16:creationId xmlns:a16="http://schemas.microsoft.com/office/drawing/2014/main" id="{D860C90F-A960-9245-B250-FAE75CDFC5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70470" flipH="1">
            <a:off x="5497960" y="2973023"/>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DD5F3A0-6160-2F4D-A001-8BC0BB7C9D60}"/>
              </a:ext>
            </a:extLst>
          </p:cNvPr>
          <p:cNvSpPr txBox="1"/>
          <p:nvPr/>
        </p:nvSpPr>
        <p:spPr>
          <a:xfrm rot="827598">
            <a:off x="6667999" y="2704827"/>
            <a:ext cx="1570007" cy="923330"/>
          </a:xfrm>
          <a:prstGeom prst="rect">
            <a:avLst/>
          </a:prstGeom>
          <a:noFill/>
        </p:spPr>
        <p:txBody>
          <a:bodyPr wrap="square" rtlCol="0">
            <a:spAutoFit/>
          </a:bodyPr>
          <a:lstStyle/>
          <a:p>
            <a:r>
              <a:rPr lang="en-US" altLang="ko-KR" sz="54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60" name="Picture 6" descr="Sumikkogurashi Custom Stickers Sticker for LINE, WhatsApp, Telegram —  Android, iPhone iOS">
            <a:extLst>
              <a:ext uri="{FF2B5EF4-FFF2-40B4-BE49-F238E27FC236}">
                <a16:creationId xmlns:a16="http://schemas.microsoft.com/office/drawing/2014/main" id="{468B2B9C-E1F0-E84B-9E4C-C3C826D16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089" y="997976"/>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Sumikko Gurashi Movie 2">
            <a:extLst>
              <a:ext uri="{FF2B5EF4-FFF2-40B4-BE49-F238E27FC236}">
                <a16:creationId xmlns:a16="http://schemas.microsoft.com/office/drawing/2014/main" id="{0D87FD2D-B6EA-A845-92C1-BFF1BB6438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5829" y="1002657"/>
            <a:ext cx="1001708" cy="100170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4D21AA7D-D89A-AA45-8545-277611260A71}"/>
              </a:ext>
            </a:extLst>
          </p:cNvPr>
          <p:cNvSpPr txBox="1"/>
          <p:nvPr/>
        </p:nvSpPr>
        <p:spPr>
          <a:xfrm rot="2162568">
            <a:off x="6787991" y="989297"/>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261121" y="113072"/>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68907" y="104142"/>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01065" y="104329"/>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96932" y="110661"/>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278847" y="2634913"/>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670" y="2600668"/>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587397" y="2635774"/>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66255" y="2555844"/>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16603" y="191040"/>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620134" y="191040"/>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340186" y="271450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678076" y="269700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66383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par>
                                <p:cTn id="8" presetID="32" presetClass="emph" presetSubtype="0" fill="hold" nodeType="withEffect">
                                  <p:stCondLst>
                                    <p:cond delay="9700"/>
                                  </p:stCondLst>
                                  <p:childTnLst>
                                    <p:animRot by="120000">
                                      <p:cBhvr>
                                        <p:cTn id="9" dur="100" fill="hold">
                                          <p:stCondLst>
                                            <p:cond delay="0"/>
                                          </p:stCondLst>
                                        </p:cTn>
                                        <p:tgtEl>
                                          <p:spTgt spid="44"/>
                                        </p:tgtEl>
                                        <p:attrNameLst>
                                          <p:attrName>r</p:attrName>
                                        </p:attrNameLst>
                                      </p:cBhvr>
                                    </p:animRot>
                                    <p:animRot by="-240000">
                                      <p:cBhvr>
                                        <p:cTn id="10" dur="200" fill="hold">
                                          <p:stCondLst>
                                            <p:cond delay="200"/>
                                          </p:stCondLst>
                                        </p:cTn>
                                        <p:tgtEl>
                                          <p:spTgt spid="44"/>
                                        </p:tgtEl>
                                        <p:attrNameLst>
                                          <p:attrName>r</p:attrName>
                                        </p:attrNameLst>
                                      </p:cBhvr>
                                    </p:animRot>
                                    <p:animRot by="240000">
                                      <p:cBhvr>
                                        <p:cTn id="11" dur="200" fill="hold">
                                          <p:stCondLst>
                                            <p:cond delay="400"/>
                                          </p:stCondLst>
                                        </p:cTn>
                                        <p:tgtEl>
                                          <p:spTgt spid="44"/>
                                        </p:tgtEl>
                                        <p:attrNameLst>
                                          <p:attrName>r</p:attrName>
                                        </p:attrNameLst>
                                      </p:cBhvr>
                                    </p:animRot>
                                    <p:animRot by="-240000">
                                      <p:cBhvr>
                                        <p:cTn id="12" dur="200" fill="hold">
                                          <p:stCondLst>
                                            <p:cond delay="600"/>
                                          </p:stCondLst>
                                        </p:cTn>
                                        <p:tgtEl>
                                          <p:spTgt spid="44"/>
                                        </p:tgtEl>
                                        <p:attrNameLst>
                                          <p:attrName>r</p:attrName>
                                        </p:attrNameLst>
                                      </p:cBhvr>
                                    </p:animRot>
                                    <p:animRot by="120000">
                                      <p:cBhvr>
                                        <p:cTn id="13" dur="200" fill="hold">
                                          <p:stCondLst>
                                            <p:cond delay="800"/>
                                          </p:stCondLst>
                                        </p:cTn>
                                        <p:tgtEl>
                                          <p:spTgt spid="44"/>
                                        </p:tgtEl>
                                        <p:attrNameLst>
                                          <p:attrName>r</p:attrName>
                                        </p:attrNameLst>
                                      </p:cBhvr>
                                    </p:animRot>
                                  </p:childTnLst>
                                </p:cTn>
                              </p:par>
                              <p:par>
                                <p:cTn id="14" presetID="32" presetClass="emph" presetSubtype="0" fill="hold" nodeType="withEffect">
                                  <p:stCondLst>
                                    <p:cond delay="9700"/>
                                  </p:stCondLst>
                                  <p:childTnLst>
                                    <p:animRot by="120000">
                                      <p:cBhvr>
                                        <p:cTn id="15" dur="100" fill="hold">
                                          <p:stCondLst>
                                            <p:cond delay="0"/>
                                          </p:stCondLst>
                                        </p:cTn>
                                        <p:tgtEl>
                                          <p:spTgt spid="43"/>
                                        </p:tgtEl>
                                        <p:attrNameLst>
                                          <p:attrName>r</p:attrName>
                                        </p:attrNameLst>
                                      </p:cBhvr>
                                    </p:animRot>
                                    <p:animRot by="-240000">
                                      <p:cBhvr>
                                        <p:cTn id="16" dur="200" fill="hold">
                                          <p:stCondLst>
                                            <p:cond delay="200"/>
                                          </p:stCondLst>
                                        </p:cTn>
                                        <p:tgtEl>
                                          <p:spTgt spid="43"/>
                                        </p:tgtEl>
                                        <p:attrNameLst>
                                          <p:attrName>r</p:attrName>
                                        </p:attrNameLst>
                                      </p:cBhvr>
                                    </p:animRot>
                                    <p:animRot by="240000">
                                      <p:cBhvr>
                                        <p:cTn id="17" dur="200" fill="hold">
                                          <p:stCondLst>
                                            <p:cond delay="400"/>
                                          </p:stCondLst>
                                        </p:cTn>
                                        <p:tgtEl>
                                          <p:spTgt spid="43"/>
                                        </p:tgtEl>
                                        <p:attrNameLst>
                                          <p:attrName>r</p:attrName>
                                        </p:attrNameLst>
                                      </p:cBhvr>
                                    </p:animRot>
                                    <p:animRot by="-240000">
                                      <p:cBhvr>
                                        <p:cTn id="18" dur="200" fill="hold">
                                          <p:stCondLst>
                                            <p:cond delay="600"/>
                                          </p:stCondLst>
                                        </p:cTn>
                                        <p:tgtEl>
                                          <p:spTgt spid="43"/>
                                        </p:tgtEl>
                                        <p:attrNameLst>
                                          <p:attrName>r</p:attrName>
                                        </p:attrNameLst>
                                      </p:cBhvr>
                                    </p:animRot>
                                    <p:animRot by="120000">
                                      <p:cBhvr>
                                        <p:cTn id="19" dur="200" fill="hold">
                                          <p:stCondLst>
                                            <p:cond delay="800"/>
                                          </p:stCondLst>
                                        </p:cTn>
                                        <p:tgtEl>
                                          <p:spTgt spid="43"/>
                                        </p:tgtEl>
                                        <p:attrNameLst>
                                          <p:attrName>r</p:attrName>
                                        </p:attrNameLst>
                                      </p:cBhvr>
                                    </p:animRot>
                                  </p:childTnLst>
                                </p:cTn>
                              </p:par>
                              <p:par>
                                <p:cTn id="20" presetID="32" presetClass="emph" presetSubtype="0" fill="hold" nodeType="withEffect">
                                  <p:stCondLst>
                                    <p:cond delay="9700"/>
                                  </p:stCondLst>
                                  <p:childTnLst>
                                    <p:animRot by="120000">
                                      <p:cBhvr>
                                        <p:cTn id="21" dur="100" fill="hold">
                                          <p:stCondLst>
                                            <p:cond delay="0"/>
                                          </p:stCondLst>
                                        </p:cTn>
                                        <p:tgtEl>
                                          <p:spTgt spid="45"/>
                                        </p:tgtEl>
                                        <p:attrNameLst>
                                          <p:attrName>r</p:attrName>
                                        </p:attrNameLst>
                                      </p:cBhvr>
                                    </p:animRot>
                                    <p:animRot by="-240000">
                                      <p:cBhvr>
                                        <p:cTn id="22" dur="200" fill="hold">
                                          <p:stCondLst>
                                            <p:cond delay="200"/>
                                          </p:stCondLst>
                                        </p:cTn>
                                        <p:tgtEl>
                                          <p:spTgt spid="45"/>
                                        </p:tgtEl>
                                        <p:attrNameLst>
                                          <p:attrName>r</p:attrName>
                                        </p:attrNameLst>
                                      </p:cBhvr>
                                    </p:animRot>
                                    <p:animRot by="240000">
                                      <p:cBhvr>
                                        <p:cTn id="23" dur="200" fill="hold">
                                          <p:stCondLst>
                                            <p:cond delay="400"/>
                                          </p:stCondLst>
                                        </p:cTn>
                                        <p:tgtEl>
                                          <p:spTgt spid="45"/>
                                        </p:tgtEl>
                                        <p:attrNameLst>
                                          <p:attrName>r</p:attrName>
                                        </p:attrNameLst>
                                      </p:cBhvr>
                                    </p:animRot>
                                    <p:animRot by="-240000">
                                      <p:cBhvr>
                                        <p:cTn id="24" dur="200" fill="hold">
                                          <p:stCondLst>
                                            <p:cond delay="600"/>
                                          </p:stCondLst>
                                        </p:cTn>
                                        <p:tgtEl>
                                          <p:spTgt spid="45"/>
                                        </p:tgtEl>
                                        <p:attrNameLst>
                                          <p:attrName>r</p:attrName>
                                        </p:attrNameLst>
                                      </p:cBhvr>
                                    </p:animRot>
                                    <p:animRot by="120000">
                                      <p:cBhvr>
                                        <p:cTn id="25" dur="200" fill="hold">
                                          <p:stCondLst>
                                            <p:cond delay="800"/>
                                          </p:stCondLst>
                                        </p:cTn>
                                        <p:tgtEl>
                                          <p:spTgt spid="45"/>
                                        </p:tgtEl>
                                        <p:attrNameLst>
                                          <p:attrName>r</p:attrName>
                                        </p:attrNameLst>
                                      </p:cBhvr>
                                    </p:animRot>
                                  </p:childTnLst>
                                </p:cTn>
                              </p:par>
                              <p:par>
                                <p:cTn id="26" presetID="32" presetClass="emph" presetSubtype="0" fill="hold" nodeType="withEffect">
                                  <p:stCondLst>
                                    <p:cond delay="9700"/>
                                  </p:stCondLst>
                                  <p:childTnLst>
                                    <p:animRot by="120000">
                                      <p:cBhvr>
                                        <p:cTn id="27" dur="100" fill="hold">
                                          <p:stCondLst>
                                            <p:cond delay="0"/>
                                          </p:stCondLst>
                                        </p:cTn>
                                        <p:tgtEl>
                                          <p:spTgt spid="46"/>
                                        </p:tgtEl>
                                        <p:attrNameLst>
                                          <p:attrName>r</p:attrName>
                                        </p:attrNameLst>
                                      </p:cBhvr>
                                    </p:animRot>
                                    <p:animRot by="-240000">
                                      <p:cBhvr>
                                        <p:cTn id="28" dur="200" fill="hold">
                                          <p:stCondLst>
                                            <p:cond delay="200"/>
                                          </p:stCondLst>
                                        </p:cTn>
                                        <p:tgtEl>
                                          <p:spTgt spid="46"/>
                                        </p:tgtEl>
                                        <p:attrNameLst>
                                          <p:attrName>r</p:attrName>
                                        </p:attrNameLst>
                                      </p:cBhvr>
                                    </p:animRot>
                                    <p:animRot by="240000">
                                      <p:cBhvr>
                                        <p:cTn id="29" dur="200" fill="hold">
                                          <p:stCondLst>
                                            <p:cond delay="400"/>
                                          </p:stCondLst>
                                        </p:cTn>
                                        <p:tgtEl>
                                          <p:spTgt spid="46"/>
                                        </p:tgtEl>
                                        <p:attrNameLst>
                                          <p:attrName>r</p:attrName>
                                        </p:attrNameLst>
                                      </p:cBhvr>
                                    </p:animRot>
                                    <p:animRot by="-240000">
                                      <p:cBhvr>
                                        <p:cTn id="30" dur="200" fill="hold">
                                          <p:stCondLst>
                                            <p:cond delay="600"/>
                                          </p:stCondLst>
                                        </p:cTn>
                                        <p:tgtEl>
                                          <p:spTgt spid="46"/>
                                        </p:tgtEl>
                                        <p:attrNameLst>
                                          <p:attrName>r</p:attrName>
                                        </p:attrNameLst>
                                      </p:cBhvr>
                                    </p:animRot>
                                    <p:animRot by="120000">
                                      <p:cBhvr>
                                        <p:cTn id="31" dur="200" fill="hold">
                                          <p:stCondLst>
                                            <p:cond delay="800"/>
                                          </p:stCondLst>
                                        </p:cTn>
                                        <p:tgtEl>
                                          <p:spTgt spid="46"/>
                                        </p:tgtEl>
                                        <p:attrNameLst>
                                          <p:attrName>r</p:attrName>
                                        </p:attrNameLst>
                                      </p:cBhvr>
                                    </p:animRot>
                                  </p:childTnLst>
                                </p:cTn>
                              </p:par>
                              <p:par>
                                <p:cTn id="32" presetID="32" presetClass="emph" presetSubtype="0" fill="hold" nodeType="withEffect">
                                  <p:stCondLst>
                                    <p:cond delay="9700"/>
                                  </p:stCondLst>
                                  <p:childTnLst>
                                    <p:animRot by="120000">
                                      <p:cBhvr>
                                        <p:cTn id="33" dur="100" fill="hold">
                                          <p:stCondLst>
                                            <p:cond delay="0"/>
                                          </p:stCondLst>
                                        </p:cTn>
                                        <p:tgtEl>
                                          <p:spTgt spid="53"/>
                                        </p:tgtEl>
                                        <p:attrNameLst>
                                          <p:attrName>r</p:attrName>
                                        </p:attrNameLst>
                                      </p:cBhvr>
                                    </p:animRot>
                                    <p:animRot by="-240000">
                                      <p:cBhvr>
                                        <p:cTn id="34" dur="200" fill="hold">
                                          <p:stCondLst>
                                            <p:cond delay="200"/>
                                          </p:stCondLst>
                                        </p:cTn>
                                        <p:tgtEl>
                                          <p:spTgt spid="53"/>
                                        </p:tgtEl>
                                        <p:attrNameLst>
                                          <p:attrName>r</p:attrName>
                                        </p:attrNameLst>
                                      </p:cBhvr>
                                    </p:animRot>
                                    <p:animRot by="240000">
                                      <p:cBhvr>
                                        <p:cTn id="35" dur="200" fill="hold">
                                          <p:stCondLst>
                                            <p:cond delay="400"/>
                                          </p:stCondLst>
                                        </p:cTn>
                                        <p:tgtEl>
                                          <p:spTgt spid="53"/>
                                        </p:tgtEl>
                                        <p:attrNameLst>
                                          <p:attrName>r</p:attrName>
                                        </p:attrNameLst>
                                      </p:cBhvr>
                                    </p:animRot>
                                    <p:animRot by="-240000">
                                      <p:cBhvr>
                                        <p:cTn id="36" dur="200" fill="hold">
                                          <p:stCondLst>
                                            <p:cond delay="600"/>
                                          </p:stCondLst>
                                        </p:cTn>
                                        <p:tgtEl>
                                          <p:spTgt spid="53"/>
                                        </p:tgtEl>
                                        <p:attrNameLst>
                                          <p:attrName>r</p:attrName>
                                        </p:attrNameLst>
                                      </p:cBhvr>
                                    </p:animRot>
                                    <p:animRot by="120000">
                                      <p:cBhvr>
                                        <p:cTn id="37" dur="200" fill="hold">
                                          <p:stCondLst>
                                            <p:cond delay="800"/>
                                          </p:stCondLst>
                                        </p:cTn>
                                        <p:tgtEl>
                                          <p:spTgt spid="53"/>
                                        </p:tgtEl>
                                        <p:attrNameLst>
                                          <p:attrName>r</p:attrName>
                                        </p:attrNameLst>
                                      </p:cBhvr>
                                    </p:animRot>
                                  </p:childTnLst>
                                </p:cTn>
                              </p:par>
                              <p:par>
                                <p:cTn id="38" presetID="32" presetClass="emph" presetSubtype="0" fill="hold" nodeType="withEffect">
                                  <p:stCondLst>
                                    <p:cond delay="9700"/>
                                  </p:stCondLst>
                                  <p:childTnLst>
                                    <p:animRot by="120000">
                                      <p:cBhvr>
                                        <p:cTn id="39" dur="100" fill="hold">
                                          <p:stCondLst>
                                            <p:cond delay="0"/>
                                          </p:stCondLst>
                                        </p:cTn>
                                        <p:tgtEl>
                                          <p:spTgt spid="54"/>
                                        </p:tgtEl>
                                        <p:attrNameLst>
                                          <p:attrName>r</p:attrName>
                                        </p:attrNameLst>
                                      </p:cBhvr>
                                    </p:animRot>
                                    <p:animRot by="-240000">
                                      <p:cBhvr>
                                        <p:cTn id="40" dur="200" fill="hold">
                                          <p:stCondLst>
                                            <p:cond delay="200"/>
                                          </p:stCondLst>
                                        </p:cTn>
                                        <p:tgtEl>
                                          <p:spTgt spid="54"/>
                                        </p:tgtEl>
                                        <p:attrNameLst>
                                          <p:attrName>r</p:attrName>
                                        </p:attrNameLst>
                                      </p:cBhvr>
                                    </p:animRot>
                                    <p:animRot by="240000">
                                      <p:cBhvr>
                                        <p:cTn id="41" dur="200" fill="hold">
                                          <p:stCondLst>
                                            <p:cond delay="400"/>
                                          </p:stCondLst>
                                        </p:cTn>
                                        <p:tgtEl>
                                          <p:spTgt spid="54"/>
                                        </p:tgtEl>
                                        <p:attrNameLst>
                                          <p:attrName>r</p:attrName>
                                        </p:attrNameLst>
                                      </p:cBhvr>
                                    </p:animRot>
                                    <p:animRot by="-240000">
                                      <p:cBhvr>
                                        <p:cTn id="42" dur="200" fill="hold">
                                          <p:stCondLst>
                                            <p:cond delay="600"/>
                                          </p:stCondLst>
                                        </p:cTn>
                                        <p:tgtEl>
                                          <p:spTgt spid="54"/>
                                        </p:tgtEl>
                                        <p:attrNameLst>
                                          <p:attrName>r</p:attrName>
                                        </p:attrNameLst>
                                      </p:cBhvr>
                                    </p:animRot>
                                    <p:animRot by="120000">
                                      <p:cBhvr>
                                        <p:cTn id="43" dur="200" fill="hold">
                                          <p:stCondLst>
                                            <p:cond delay="8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4"/>
                                        </p:tgtEl>
                                      </p:cBhvr>
                                    </p:animEffect>
                                    <p:set>
                                      <p:cBhvr>
                                        <p:cTn id="49" dur="1" fill="hold">
                                          <p:stCondLst>
                                            <p:cond delay="499"/>
                                          </p:stCondLst>
                                        </p:cTn>
                                        <p:tgtEl>
                                          <p:spTgt spid="9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93"/>
                                        </p:tgtEl>
                                      </p:cBhvr>
                                    </p:animEffect>
                                    <p:set>
                                      <p:cBhvr>
                                        <p:cTn id="55"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Minus points.wav"/>
                                        </p:tgtEl>
                                      </p:cMediaNode>
                                    </p:audio>
                                  </p:subTnLst>
                                </p:cTn>
                              </p:par>
                              <p:par>
                                <p:cTn id="56" presetID="42" presetClass="entr" presetSubtype="0" fill="hold" nodeType="withEffect">
                                  <p:stCondLst>
                                    <p:cond delay="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000"/>
                                  </p:stCondLst>
                                  <p:childTnLst>
                                    <p:set>
                                      <p:cBhvr>
                                        <p:cTn id="62" dur="1" fill="hold">
                                          <p:stCondLst>
                                            <p:cond delay="0"/>
                                          </p:stCondLst>
                                        </p:cTn>
                                        <p:tgtEl>
                                          <p:spTgt spid="38">
                                            <p:txEl>
                                              <p:pRg st="0" end="0"/>
                                            </p:txEl>
                                          </p:spTgt>
                                        </p:tgtEl>
                                        <p:attrNameLst>
                                          <p:attrName>style.visibility</p:attrName>
                                        </p:attrNameLst>
                                      </p:cBhvr>
                                      <p:to>
                                        <p:strVal val="visible"/>
                                      </p:to>
                                    </p:set>
                                    <p:animEffect transition="in" filter="fade">
                                      <p:cBhvr>
                                        <p:cTn id="63" dur="1000"/>
                                        <p:tgtEl>
                                          <p:spTgt spid="38">
                                            <p:txEl>
                                              <p:pRg st="0" end="0"/>
                                            </p:txEl>
                                          </p:spTgt>
                                        </p:tgtEl>
                                      </p:cBhvr>
                                    </p:animEffect>
                                    <p:anim calcmode="lin" valueType="num">
                                      <p:cBhvr>
                                        <p:cTn id="64"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66" restart="whenNotActive" fill="hold" evtFilter="cancelBubble" nodeType="interactiveSeq">
                <p:stCondLst>
                  <p:cond evt="onClick" delay="0">
                    <p:tgtEl>
                      <p:spTgt spid="9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96"/>
                                        </p:tgtEl>
                                      </p:cBhvr>
                                    </p:animEffect>
                                    <p:set>
                                      <p:cBhvr>
                                        <p:cTn id="71" dur="1" fill="hold">
                                          <p:stCondLst>
                                            <p:cond delay="499"/>
                                          </p:stCondLst>
                                        </p:cTn>
                                        <p:tgtEl>
                                          <p:spTgt spid="96"/>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95"/>
                                        </p:tgtEl>
                                      </p:cBhvr>
                                    </p:animEffect>
                                    <p:set>
                                      <p:cBhvr>
                                        <p:cTn id="74"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Reveal 2.wav"/>
                                        </p:tgtEl>
                                      </p:cMediaNode>
                                    </p:audio>
                                  </p:subTnLst>
                                </p:cTn>
                              </p:par>
                              <p:par>
                                <p:cTn id="75" presetID="10" presetClass="exit" presetSubtype="0" fill="hold" grpId="0" nodeType="with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32" presetClass="emph" presetSubtype="0" fill="hold" nodeType="withEffect">
                                  <p:stCondLst>
                                    <p:cond delay="0"/>
                                  </p:stCondLst>
                                  <p:childTnLst>
                                    <p:animRot by="120000">
                                      <p:cBhvr>
                                        <p:cTn id="79" dur="100" fill="hold">
                                          <p:stCondLst>
                                            <p:cond delay="0"/>
                                          </p:stCondLst>
                                        </p:cTn>
                                        <p:tgtEl>
                                          <p:spTgt spid="60"/>
                                        </p:tgtEl>
                                        <p:attrNameLst>
                                          <p:attrName>r</p:attrName>
                                        </p:attrNameLst>
                                      </p:cBhvr>
                                    </p:animRot>
                                    <p:animRot by="-240000">
                                      <p:cBhvr>
                                        <p:cTn id="80" dur="200" fill="hold">
                                          <p:stCondLst>
                                            <p:cond delay="200"/>
                                          </p:stCondLst>
                                        </p:cTn>
                                        <p:tgtEl>
                                          <p:spTgt spid="60"/>
                                        </p:tgtEl>
                                        <p:attrNameLst>
                                          <p:attrName>r</p:attrName>
                                        </p:attrNameLst>
                                      </p:cBhvr>
                                    </p:animRot>
                                    <p:animRot by="240000">
                                      <p:cBhvr>
                                        <p:cTn id="81" dur="200" fill="hold">
                                          <p:stCondLst>
                                            <p:cond delay="400"/>
                                          </p:stCondLst>
                                        </p:cTn>
                                        <p:tgtEl>
                                          <p:spTgt spid="60"/>
                                        </p:tgtEl>
                                        <p:attrNameLst>
                                          <p:attrName>r</p:attrName>
                                        </p:attrNameLst>
                                      </p:cBhvr>
                                    </p:animRot>
                                    <p:animRot by="-240000">
                                      <p:cBhvr>
                                        <p:cTn id="82" dur="200" fill="hold">
                                          <p:stCondLst>
                                            <p:cond delay="600"/>
                                          </p:stCondLst>
                                        </p:cTn>
                                        <p:tgtEl>
                                          <p:spTgt spid="60"/>
                                        </p:tgtEl>
                                        <p:attrNameLst>
                                          <p:attrName>r</p:attrName>
                                        </p:attrNameLst>
                                      </p:cBhvr>
                                    </p:animRot>
                                    <p:animRot by="120000">
                                      <p:cBhvr>
                                        <p:cTn id="83" dur="200" fill="hold">
                                          <p:stCondLst>
                                            <p:cond delay="800"/>
                                          </p:stCondLst>
                                        </p:cTn>
                                        <p:tgtEl>
                                          <p:spTgt spid="60"/>
                                        </p:tgtEl>
                                        <p:attrNameLst>
                                          <p:attrName>r</p:attrName>
                                        </p:attrNameLst>
                                      </p:cBhvr>
                                    </p:animRot>
                                  </p:childTnLst>
                                </p:cTn>
                              </p:par>
                              <p:par>
                                <p:cTn id="84" presetID="32" presetClass="emph" presetSubtype="0" fill="hold" nodeType="withEffect">
                                  <p:stCondLst>
                                    <p:cond delay="0"/>
                                  </p:stCondLst>
                                  <p:childTnLst>
                                    <p:animRot by="120000">
                                      <p:cBhvr>
                                        <p:cTn id="85" dur="100" fill="hold">
                                          <p:stCondLst>
                                            <p:cond delay="0"/>
                                          </p:stCondLst>
                                        </p:cTn>
                                        <p:tgtEl>
                                          <p:spTgt spid="62"/>
                                        </p:tgtEl>
                                        <p:attrNameLst>
                                          <p:attrName>r</p:attrName>
                                        </p:attrNameLst>
                                      </p:cBhvr>
                                    </p:animRot>
                                    <p:animRot by="-240000">
                                      <p:cBhvr>
                                        <p:cTn id="86" dur="200" fill="hold">
                                          <p:stCondLst>
                                            <p:cond delay="200"/>
                                          </p:stCondLst>
                                        </p:cTn>
                                        <p:tgtEl>
                                          <p:spTgt spid="62"/>
                                        </p:tgtEl>
                                        <p:attrNameLst>
                                          <p:attrName>r</p:attrName>
                                        </p:attrNameLst>
                                      </p:cBhvr>
                                    </p:animRot>
                                    <p:animRot by="240000">
                                      <p:cBhvr>
                                        <p:cTn id="87" dur="200" fill="hold">
                                          <p:stCondLst>
                                            <p:cond delay="400"/>
                                          </p:stCondLst>
                                        </p:cTn>
                                        <p:tgtEl>
                                          <p:spTgt spid="62"/>
                                        </p:tgtEl>
                                        <p:attrNameLst>
                                          <p:attrName>r</p:attrName>
                                        </p:attrNameLst>
                                      </p:cBhvr>
                                    </p:animRot>
                                    <p:animRot by="-240000">
                                      <p:cBhvr>
                                        <p:cTn id="88" dur="200" fill="hold">
                                          <p:stCondLst>
                                            <p:cond delay="600"/>
                                          </p:stCondLst>
                                        </p:cTn>
                                        <p:tgtEl>
                                          <p:spTgt spid="62"/>
                                        </p:tgtEl>
                                        <p:attrNameLst>
                                          <p:attrName>r</p:attrName>
                                        </p:attrNameLst>
                                      </p:cBhvr>
                                    </p:animRot>
                                    <p:animRot by="120000">
                                      <p:cBhvr>
                                        <p:cTn id="89" dur="200" fill="hold">
                                          <p:stCondLst>
                                            <p:cond delay="800"/>
                                          </p:stCondLst>
                                        </p:cTn>
                                        <p:tgtEl>
                                          <p:spTgt spid="62"/>
                                        </p:tgtEl>
                                        <p:attrNameLst>
                                          <p:attrName>r</p:attrName>
                                        </p:attrNameLst>
                                      </p:cBhvr>
                                    </p:animRot>
                                  </p:childTnLst>
                                </p:cTn>
                              </p:par>
                            </p:childTnLst>
                          </p:cTn>
                        </p:par>
                      </p:childTnLst>
                    </p:cTn>
                  </p:par>
                </p:childTnLst>
              </p:cTn>
              <p:nextCondLst>
                <p:cond evt="onClick" delay="0">
                  <p:tgtEl>
                    <p:spTgt spid="96"/>
                  </p:tgtEl>
                </p:cond>
              </p:nextCondLst>
            </p:seq>
            <p:seq concurrent="1" nextAc="seek">
              <p:cTn id="90" restart="whenNotActive" fill="hold" evtFilter="cancelBubble" nodeType="interactiveSeq">
                <p:stCondLst>
                  <p:cond evt="onClick" delay="0">
                    <p:tgtEl>
                      <p:spTgt spid="9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98"/>
                                        </p:tgtEl>
                                      </p:cBhvr>
                                    </p:animEffect>
                                    <p:set>
                                      <p:cBhvr>
                                        <p:cTn id="95" dur="1" fill="hold">
                                          <p:stCondLst>
                                            <p:cond delay="499"/>
                                          </p:stCondLst>
                                        </p:cTn>
                                        <p:tgtEl>
                                          <p:spTgt spid="98"/>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97"/>
                                        </p:tgtEl>
                                      </p:cBhvr>
                                    </p:animEffect>
                                    <p:set>
                                      <p:cBhvr>
                                        <p:cTn id="101"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Reveal 2.wav"/>
                                        </p:tgtEl>
                                      </p:cMediaNode>
                                    </p:audio>
                                  </p:subTnLst>
                                </p:cTn>
                              </p:par>
                              <p:par>
                                <p:cTn id="102" presetID="32" presetClass="emph" presetSubtype="0" fill="hold" nodeType="withEffect">
                                  <p:stCondLst>
                                    <p:cond delay="0"/>
                                  </p:stCondLst>
                                  <p:childTnLst>
                                    <p:animRot by="120000">
                                      <p:cBhvr>
                                        <p:cTn id="103" dur="100" fill="hold">
                                          <p:stCondLst>
                                            <p:cond delay="0"/>
                                          </p:stCondLst>
                                        </p:cTn>
                                        <p:tgtEl>
                                          <p:spTgt spid="44"/>
                                        </p:tgtEl>
                                        <p:attrNameLst>
                                          <p:attrName>r</p:attrName>
                                        </p:attrNameLst>
                                      </p:cBhvr>
                                    </p:animRot>
                                    <p:animRot by="-240000">
                                      <p:cBhvr>
                                        <p:cTn id="104" dur="200" fill="hold">
                                          <p:stCondLst>
                                            <p:cond delay="200"/>
                                          </p:stCondLst>
                                        </p:cTn>
                                        <p:tgtEl>
                                          <p:spTgt spid="44"/>
                                        </p:tgtEl>
                                        <p:attrNameLst>
                                          <p:attrName>r</p:attrName>
                                        </p:attrNameLst>
                                      </p:cBhvr>
                                    </p:animRot>
                                    <p:animRot by="240000">
                                      <p:cBhvr>
                                        <p:cTn id="105" dur="200" fill="hold">
                                          <p:stCondLst>
                                            <p:cond delay="400"/>
                                          </p:stCondLst>
                                        </p:cTn>
                                        <p:tgtEl>
                                          <p:spTgt spid="44"/>
                                        </p:tgtEl>
                                        <p:attrNameLst>
                                          <p:attrName>r</p:attrName>
                                        </p:attrNameLst>
                                      </p:cBhvr>
                                    </p:animRot>
                                    <p:animRot by="-240000">
                                      <p:cBhvr>
                                        <p:cTn id="106" dur="200" fill="hold">
                                          <p:stCondLst>
                                            <p:cond delay="600"/>
                                          </p:stCondLst>
                                        </p:cTn>
                                        <p:tgtEl>
                                          <p:spTgt spid="44"/>
                                        </p:tgtEl>
                                        <p:attrNameLst>
                                          <p:attrName>r</p:attrName>
                                        </p:attrNameLst>
                                      </p:cBhvr>
                                    </p:animRot>
                                    <p:animRot by="120000">
                                      <p:cBhvr>
                                        <p:cTn id="107" dur="200" fill="hold">
                                          <p:stCondLst>
                                            <p:cond delay="800"/>
                                          </p:stCondLst>
                                        </p:cTn>
                                        <p:tgtEl>
                                          <p:spTgt spid="44"/>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43"/>
                                        </p:tgtEl>
                                        <p:attrNameLst>
                                          <p:attrName>r</p:attrName>
                                        </p:attrNameLst>
                                      </p:cBhvr>
                                    </p:animRot>
                                    <p:animRot by="-240000">
                                      <p:cBhvr>
                                        <p:cTn id="110" dur="200" fill="hold">
                                          <p:stCondLst>
                                            <p:cond delay="200"/>
                                          </p:stCondLst>
                                        </p:cTn>
                                        <p:tgtEl>
                                          <p:spTgt spid="43"/>
                                        </p:tgtEl>
                                        <p:attrNameLst>
                                          <p:attrName>r</p:attrName>
                                        </p:attrNameLst>
                                      </p:cBhvr>
                                    </p:animRot>
                                    <p:animRot by="240000">
                                      <p:cBhvr>
                                        <p:cTn id="111" dur="200" fill="hold">
                                          <p:stCondLst>
                                            <p:cond delay="400"/>
                                          </p:stCondLst>
                                        </p:cTn>
                                        <p:tgtEl>
                                          <p:spTgt spid="43"/>
                                        </p:tgtEl>
                                        <p:attrNameLst>
                                          <p:attrName>r</p:attrName>
                                        </p:attrNameLst>
                                      </p:cBhvr>
                                    </p:animRot>
                                    <p:animRot by="-240000">
                                      <p:cBhvr>
                                        <p:cTn id="112" dur="200" fill="hold">
                                          <p:stCondLst>
                                            <p:cond delay="600"/>
                                          </p:stCondLst>
                                        </p:cTn>
                                        <p:tgtEl>
                                          <p:spTgt spid="43"/>
                                        </p:tgtEl>
                                        <p:attrNameLst>
                                          <p:attrName>r</p:attrName>
                                        </p:attrNameLst>
                                      </p:cBhvr>
                                    </p:animRot>
                                    <p:animRot by="120000">
                                      <p:cBhvr>
                                        <p:cTn id="113" dur="200" fill="hold">
                                          <p:stCondLst>
                                            <p:cond delay="800"/>
                                          </p:stCondLst>
                                        </p:cTn>
                                        <p:tgtEl>
                                          <p:spTgt spid="43"/>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45"/>
                                        </p:tgtEl>
                                        <p:attrNameLst>
                                          <p:attrName>r</p:attrName>
                                        </p:attrNameLst>
                                      </p:cBhvr>
                                    </p:animRot>
                                    <p:animRot by="-240000">
                                      <p:cBhvr>
                                        <p:cTn id="116" dur="200" fill="hold">
                                          <p:stCondLst>
                                            <p:cond delay="200"/>
                                          </p:stCondLst>
                                        </p:cTn>
                                        <p:tgtEl>
                                          <p:spTgt spid="45"/>
                                        </p:tgtEl>
                                        <p:attrNameLst>
                                          <p:attrName>r</p:attrName>
                                        </p:attrNameLst>
                                      </p:cBhvr>
                                    </p:animRot>
                                    <p:animRot by="240000">
                                      <p:cBhvr>
                                        <p:cTn id="117" dur="200" fill="hold">
                                          <p:stCondLst>
                                            <p:cond delay="400"/>
                                          </p:stCondLst>
                                        </p:cTn>
                                        <p:tgtEl>
                                          <p:spTgt spid="45"/>
                                        </p:tgtEl>
                                        <p:attrNameLst>
                                          <p:attrName>r</p:attrName>
                                        </p:attrNameLst>
                                      </p:cBhvr>
                                    </p:animRot>
                                    <p:animRot by="-240000">
                                      <p:cBhvr>
                                        <p:cTn id="118" dur="200" fill="hold">
                                          <p:stCondLst>
                                            <p:cond delay="600"/>
                                          </p:stCondLst>
                                        </p:cTn>
                                        <p:tgtEl>
                                          <p:spTgt spid="45"/>
                                        </p:tgtEl>
                                        <p:attrNameLst>
                                          <p:attrName>r</p:attrName>
                                        </p:attrNameLst>
                                      </p:cBhvr>
                                    </p:animRot>
                                    <p:animRot by="120000">
                                      <p:cBhvr>
                                        <p:cTn id="119" dur="200" fill="hold">
                                          <p:stCondLst>
                                            <p:cond delay="800"/>
                                          </p:stCondLst>
                                        </p:cTn>
                                        <p:tgtEl>
                                          <p:spTgt spid="45"/>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46"/>
                                        </p:tgtEl>
                                        <p:attrNameLst>
                                          <p:attrName>r</p:attrName>
                                        </p:attrNameLst>
                                      </p:cBhvr>
                                    </p:animRot>
                                    <p:animRot by="-240000">
                                      <p:cBhvr>
                                        <p:cTn id="122" dur="200" fill="hold">
                                          <p:stCondLst>
                                            <p:cond delay="200"/>
                                          </p:stCondLst>
                                        </p:cTn>
                                        <p:tgtEl>
                                          <p:spTgt spid="46"/>
                                        </p:tgtEl>
                                        <p:attrNameLst>
                                          <p:attrName>r</p:attrName>
                                        </p:attrNameLst>
                                      </p:cBhvr>
                                    </p:animRot>
                                    <p:animRot by="240000">
                                      <p:cBhvr>
                                        <p:cTn id="123" dur="200" fill="hold">
                                          <p:stCondLst>
                                            <p:cond delay="400"/>
                                          </p:stCondLst>
                                        </p:cTn>
                                        <p:tgtEl>
                                          <p:spTgt spid="46"/>
                                        </p:tgtEl>
                                        <p:attrNameLst>
                                          <p:attrName>r</p:attrName>
                                        </p:attrNameLst>
                                      </p:cBhvr>
                                    </p:animRot>
                                    <p:animRot by="-240000">
                                      <p:cBhvr>
                                        <p:cTn id="124" dur="200" fill="hold">
                                          <p:stCondLst>
                                            <p:cond delay="600"/>
                                          </p:stCondLst>
                                        </p:cTn>
                                        <p:tgtEl>
                                          <p:spTgt spid="46"/>
                                        </p:tgtEl>
                                        <p:attrNameLst>
                                          <p:attrName>r</p:attrName>
                                        </p:attrNameLst>
                                      </p:cBhvr>
                                    </p:animRot>
                                    <p:animRot by="120000">
                                      <p:cBhvr>
                                        <p:cTn id="125" dur="200" fill="hold">
                                          <p:stCondLst>
                                            <p:cond delay="800"/>
                                          </p:stCondLst>
                                        </p:cTn>
                                        <p:tgtEl>
                                          <p:spTgt spid="46"/>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53"/>
                                        </p:tgtEl>
                                        <p:attrNameLst>
                                          <p:attrName>r</p:attrName>
                                        </p:attrNameLst>
                                      </p:cBhvr>
                                    </p:animRot>
                                    <p:animRot by="-240000">
                                      <p:cBhvr>
                                        <p:cTn id="128" dur="200" fill="hold">
                                          <p:stCondLst>
                                            <p:cond delay="200"/>
                                          </p:stCondLst>
                                        </p:cTn>
                                        <p:tgtEl>
                                          <p:spTgt spid="53"/>
                                        </p:tgtEl>
                                        <p:attrNameLst>
                                          <p:attrName>r</p:attrName>
                                        </p:attrNameLst>
                                      </p:cBhvr>
                                    </p:animRot>
                                    <p:animRot by="240000">
                                      <p:cBhvr>
                                        <p:cTn id="129" dur="200" fill="hold">
                                          <p:stCondLst>
                                            <p:cond delay="400"/>
                                          </p:stCondLst>
                                        </p:cTn>
                                        <p:tgtEl>
                                          <p:spTgt spid="53"/>
                                        </p:tgtEl>
                                        <p:attrNameLst>
                                          <p:attrName>r</p:attrName>
                                        </p:attrNameLst>
                                      </p:cBhvr>
                                    </p:animRot>
                                    <p:animRot by="-240000">
                                      <p:cBhvr>
                                        <p:cTn id="130" dur="200" fill="hold">
                                          <p:stCondLst>
                                            <p:cond delay="600"/>
                                          </p:stCondLst>
                                        </p:cTn>
                                        <p:tgtEl>
                                          <p:spTgt spid="53"/>
                                        </p:tgtEl>
                                        <p:attrNameLst>
                                          <p:attrName>r</p:attrName>
                                        </p:attrNameLst>
                                      </p:cBhvr>
                                    </p:animRot>
                                    <p:animRot by="120000">
                                      <p:cBhvr>
                                        <p:cTn id="131" dur="200" fill="hold">
                                          <p:stCondLst>
                                            <p:cond delay="800"/>
                                          </p:stCondLst>
                                        </p:cTn>
                                        <p:tgtEl>
                                          <p:spTgt spid="53"/>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54"/>
                                        </p:tgtEl>
                                        <p:attrNameLst>
                                          <p:attrName>r</p:attrName>
                                        </p:attrNameLst>
                                      </p:cBhvr>
                                    </p:animRot>
                                    <p:animRot by="-240000">
                                      <p:cBhvr>
                                        <p:cTn id="134" dur="200" fill="hold">
                                          <p:stCondLst>
                                            <p:cond delay="200"/>
                                          </p:stCondLst>
                                        </p:cTn>
                                        <p:tgtEl>
                                          <p:spTgt spid="54"/>
                                        </p:tgtEl>
                                        <p:attrNameLst>
                                          <p:attrName>r</p:attrName>
                                        </p:attrNameLst>
                                      </p:cBhvr>
                                    </p:animRot>
                                    <p:animRot by="240000">
                                      <p:cBhvr>
                                        <p:cTn id="135" dur="200" fill="hold">
                                          <p:stCondLst>
                                            <p:cond delay="400"/>
                                          </p:stCondLst>
                                        </p:cTn>
                                        <p:tgtEl>
                                          <p:spTgt spid="54"/>
                                        </p:tgtEl>
                                        <p:attrNameLst>
                                          <p:attrName>r</p:attrName>
                                        </p:attrNameLst>
                                      </p:cBhvr>
                                    </p:animRot>
                                    <p:animRot by="-240000">
                                      <p:cBhvr>
                                        <p:cTn id="136" dur="200" fill="hold">
                                          <p:stCondLst>
                                            <p:cond delay="600"/>
                                          </p:stCondLst>
                                        </p:cTn>
                                        <p:tgtEl>
                                          <p:spTgt spid="54"/>
                                        </p:tgtEl>
                                        <p:attrNameLst>
                                          <p:attrName>r</p:attrName>
                                        </p:attrNameLst>
                                      </p:cBhvr>
                                    </p:animRot>
                                    <p:animRot by="120000">
                                      <p:cBhvr>
                                        <p:cTn id="137"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98"/>
                  </p:tgtEl>
                </p:cond>
              </p:nextCondLst>
            </p:seq>
            <p:seq concurrent="1" nextAc="seek">
              <p:cTn id="138" restart="whenNotActive" fill="hold" evtFilter="cancelBubble" nodeType="interactiveSeq">
                <p:stCondLst>
                  <p:cond evt="onClick" delay="0">
                    <p:tgtEl>
                      <p:spTgt spid="100"/>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100"/>
                                        </p:tgtEl>
                                      </p:cBhvr>
                                    </p:animEffect>
                                    <p:set>
                                      <p:cBhvr>
                                        <p:cTn id="143" dur="1" fill="hold">
                                          <p:stCondLst>
                                            <p:cond delay="499"/>
                                          </p:stCondLst>
                                        </p:cTn>
                                        <p:tgtEl>
                                          <p:spTgt spid="100"/>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500"/>
                                        <p:tgtEl>
                                          <p:spTgt spid="99"/>
                                        </p:tgtEl>
                                      </p:cBhvr>
                                    </p:animEffect>
                                    <p:set>
                                      <p:cBhvr>
                                        <p:cTn id="146"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4" name="Minus points.wav"/>
                                        </p:tgtEl>
                                      </p:cMediaNode>
                                    </p:audio>
                                  </p:subTnLst>
                                </p:cTn>
                              </p:par>
                              <p:par>
                                <p:cTn id="147" presetID="10" presetClass="exit" presetSubtype="0" fill="hold" grpId="0" nodeType="withEffect">
                                  <p:stCondLst>
                                    <p:cond delay="0"/>
                                  </p:stCondLst>
                                  <p:childTnLst>
                                    <p:animEffect transition="out" filter="fade">
                                      <p:cBhvr>
                                        <p:cTn id="148" dur="500"/>
                                        <p:tgtEl>
                                          <p:spTgt spid="50"/>
                                        </p:tgtEl>
                                      </p:cBhvr>
                                    </p:animEffect>
                                    <p:set>
                                      <p:cBhvr>
                                        <p:cTn id="149" dur="1" fill="hold">
                                          <p:stCondLst>
                                            <p:cond delay="499"/>
                                          </p:stCondLst>
                                        </p:cTn>
                                        <p:tgtEl>
                                          <p:spTgt spid="50"/>
                                        </p:tgtEl>
                                        <p:attrNameLst>
                                          <p:attrName>style.visibility</p:attrName>
                                        </p:attrNameLst>
                                      </p:cBhvr>
                                      <p:to>
                                        <p:strVal val="hidden"/>
                                      </p:to>
                                    </p:set>
                                  </p:childTnLst>
                                </p:cTn>
                              </p:par>
                              <p:par>
                                <p:cTn id="150" presetID="42" presetClass="entr" presetSubtype="0" fill="hold" grpId="0" nodeType="withEffect">
                                  <p:stCondLst>
                                    <p:cond delay="2200"/>
                                  </p:stCondLst>
                                  <p:childTnLst>
                                    <p:set>
                                      <p:cBhvr>
                                        <p:cTn id="151" dur="1" fill="hold">
                                          <p:stCondLst>
                                            <p:cond delay="0"/>
                                          </p:stCondLst>
                                        </p:cTn>
                                        <p:tgtEl>
                                          <p:spTgt spid="42"/>
                                        </p:tgtEl>
                                        <p:attrNameLst>
                                          <p:attrName>style.visibility</p:attrName>
                                        </p:attrNameLst>
                                      </p:cBhvr>
                                      <p:to>
                                        <p:strVal val="visible"/>
                                      </p:to>
                                    </p:set>
                                    <p:animEffect transition="in" filter="fade">
                                      <p:cBhvr>
                                        <p:cTn id="152" dur="1000"/>
                                        <p:tgtEl>
                                          <p:spTgt spid="42"/>
                                        </p:tgtEl>
                                      </p:cBhvr>
                                    </p:animEffect>
                                    <p:anim calcmode="lin" valueType="num">
                                      <p:cBhvr>
                                        <p:cTn id="153" dur="1000" fill="hold"/>
                                        <p:tgtEl>
                                          <p:spTgt spid="42"/>
                                        </p:tgtEl>
                                        <p:attrNameLst>
                                          <p:attrName>ppt_x</p:attrName>
                                        </p:attrNameLst>
                                      </p:cBhvr>
                                      <p:tavLst>
                                        <p:tav tm="0">
                                          <p:val>
                                            <p:strVal val="#ppt_x"/>
                                          </p:val>
                                        </p:tav>
                                        <p:tav tm="100000">
                                          <p:val>
                                            <p:strVal val="#ppt_x"/>
                                          </p:val>
                                        </p:tav>
                                      </p:tavLst>
                                    </p:anim>
                                    <p:anim calcmode="lin" valueType="num">
                                      <p:cBhvr>
                                        <p:cTn id="154" dur="1000" fill="hold"/>
                                        <p:tgtEl>
                                          <p:spTgt spid="42"/>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1000"/>
                                        <p:tgtEl>
                                          <p:spTgt spid="39"/>
                                        </p:tgtEl>
                                      </p:cBhvr>
                                    </p:animEffect>
                                    <p:anim calcmode="lin" valueType="num">
                                      <p:cBhvr>
                                        <p:cTn id="158" dur="1000" fill="hold"/>
                                        <p:tgtEl>
                                          <p:spTgt spid="39"/>
                                        </p:tgtEl>
                                        <p:attrNameLst>
                                          <p:attrName>ppt_x</p:attrName>
                                        </p:attrNameLst>
                                      </p:cBhvr>
                                      <p:tavLst>
                                        <p:tav tm="0">
                                          <p:val>
                                            <p:strVal val="#ppt_x"/>
                                          </p:val>
                                        </p:tav>
                                        <p:tav tm="100000">
                                          <p:val>
                                            <p:strVal val="#ppt_x"/>
                                          </p:val>
                                        </p:tav>
                                      </p:tavLst>
                                    </p:anim>
                                    <p:anim calcmode="lin" valueType="num">
                                      <p:cBhvr>
                                        <p:cTn id="159" dur="1000" fill="hold"/>
                                        <p:tgtEl>
                                          <p:spTgt spid="39"/>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500"/>
                                  </p:stCondLst>
                                  <p:childTnLst>
                                    <p:set>
                                      <p:cBhvr>
                                        <p:cTn id="161" dur="1" fill="hold">
                                          <p:stCondLst>
                                            <p:cond delay="0"/>
                                          </p:stCondLst>
                                        </p:cTn>
                                        <p:tgtEl>
                                          <p:spTgt spid="41"/>
                                        </p:tgtEl>
                                        <p:attrNameLst>
                                          <p:attrName>style.visibility</p:attrName>
                                        </p:attrNameLst>
                                      </p:cBhvr>
                                      <p:to>
                                        <p:strVal val="visible"/>
                                      </p:to>
                                    </p:set>
                                    <p:animEffect transition="in" filter="fade">
                                      <p:cBhvr>
                                        <p:cTn id="162" dur="1000"/>
                                        <p:tgtEl>
                                          <p:spTgt spid="41"/>
                                        </p:tgtEl>
                                      </p:cBhvr>
                                    </p:animEffect>
                                    <p:anim calcmode="lin" valueType="num">
                                      <p:cBhvr>
                                        <p:cTn id="163" dur="1000" fill="hold"/>
                                        <p:tgtEl>
                                          <p:spTgt spid="41"/>
                                        </p:tgtEl>
                                        <p:attrNameLst>
                                          <p:attrName>ppt_x</p:attrName>
                                        </p:attrNameLst>
                                      </p:cBhvr>
                                      <p:tavLst>
                                        <p:tav tm="0">
                                          <p:val>
                                            <p:strVal val="#ppt_x"/>
                                          </p:val>
                                        </p:tav>
                                        <p:tav tm="100000">
                                          <p:val>
                                            <p:strVal val="#ppt_x"/>
                                          </p:val>
                                        </p:tav>
                                      </p:tavLst>
                                    </p:anim>
                                    <p:anim calcmode="lin" valueType="num">
                                      <p:cBhvr>
                                        <p:cTn id="164" dur="1000" fill="hold"/>
                                        <p:tgtEl>
                                          <p:spTgt spid="41"/>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100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1000"/>
                                        <p:tgtEl>
                                          <p:spTgt spid="40"/>
                                        </p:tgtEl>
                                      </p:cBhvr>
                                    </p:animEffect>
                                    <p:anim calcmode="lin" valueType="num">
                                      <p:cBhvr>
                                        <p:cTn id="168" dur="1000" fill="hold"/>
                                        <p:tgtEl>
                                          <p:spTgt spid="40"/>
                                        </p:tgtEl>
                                        <p:attrNameLst>
                                          <p:attrName>ppt_x</p:attrName>
                                        </p:attrNameLst>
                                      </p:cBhvr>
                                      <p:tavLst>
                                        <p:tav tm="0">
                                          <p:val>
                                            <p:strVal val="#ppt_x"/>
                                          </p:val>
                                        </p:tav>
                                        <p:tav tm="100000">
                                          <p:val>
                                            <p:strVal val="#ppt_x"/>
                                          </p:val>
                                        </p:tav>
                                      </p:tavLst>
                                    </p:anim>
                                    <p:anim calcmode="lin" valueType="num">
                                      <p:cBhvr>
                                        <p:cTn id="16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0"/>
                  </p:tgtEl>
                </p:cond>
              </p:nextCondLst>
            </p:seq>
          </p:childTnLst>
        </p:cTn>
      </p:par>
    </p:tnLst>
    <p:bldLst>
      <p:bldP spid="42" grpId="0"/>
      <p:bldP spid="93" grpId="0" animBg="1"/>
      <p:bldP spid="95" grpId="0" animBg="1"/>
      <p:bldP spid="97" grpId="0" animBg="1"/>
      <p:bldP spid="99" grpId="0" animBg="1"/>
      <p:bldP spid="47" grpId="0"/>
      <p:bldP spid="48" grpId="0"/>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671891" y="1743267"/>
            <a:ext cx="1486811" cy="30679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69993" y="3451516"/>
            <a:ext cx="1386814"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5A</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Comic Sans MS" panose="030F0702030302020204" pitchFamily="66" charset="0"/>
              </a:rPr>
              <a:t>COMPUTER ROOM</a:t>
            </a:r>
          </a:p>
        </p:txBody>
      </p:sp>
      <p:sp>
        <p:nvSpPr>
          <p:cNvPr id="42" name="Rectangle 41">
            <a:extLst>
              <a:ext uri="{FF2B5EF4-FFF2-40B4-BE49-F238E27FC236}">
                <a16:creationId xmlns:a16="http://schemas.microsoft.com/office/drawing/2014/main" id="{D950E691-D644-49FA-A4EF-201FC27CC675}"/>
              </a:ext>
            </a:extLst>
          </p:cNvPr>
          <p:cNvSpPr/>
          <p:nvPr/>
        </p:nvSpPr>
        <p:spPr>
          <a:xfrm>
            <a:off x="2717612" y="3406715"/>
            <a:ext cx="1815279" cy="4592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2916105" y="2242988"/>
            <a:ext cx="1659429" cy="1082483"/>
            <a:chOff x="42702" y="1153376"/>
            <a:chExt cx="1776172" cy="1158636"/>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564924" y="1153376"/>
              <a:ext cx="651927" cy="651055"/>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42702" y="1883754"/>
              <a:ext cx="1776172" cy="428258"/>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304800" y="-306904"/>
            <a:ext cx="3178121" cy="3232262"/>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354783" y="500047"/>
              <a:ext cx="2236012" cy="1430141"/>
            </a:xfrm>
            <a:prstGeom prst="rect">
              <a:avLst/>
            </a:prstGeom>
            <a:noFill/>
          </p:spPr>
          <p:txBody>
            <a:bodyPr wrap="square" rtlCol="0">
              <a:spAutoFit/>
            </a:bodyPr>
            <a:lstStyle/>
            <a:p>
              <a:pPr algn="ctr"/>
              <a:r>
                <a:rPr lang="en-US" sz="3600" dirty="0">
                  <a:latin typeface="Comic Sans MS" panose="030F0702030302020204" pitchFamily="66" charset="0"/>
                </a:rPr>
                <a:t>Go to the computer room.</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63512" y="2228355"/>
            <a:ext cx="2485549" cy="2867092"/>
            <a:chOff x="-124421" y="2144940"/>
            <a:chExt cx="3052716" cy="3183104"/>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24421" y="2161186"/>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dirty="0">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346160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mputer Lab Furniture - APMG">
            <a:extLst>
              <a:ext uri="{FF2B5EF4-FFF2-40B4-BE49-F238E27FC236}">
                <a16:creationId xmlns:a16="http://schemas.microsoft.com/office/drawing/2014/main" id="{A72F0DDD-CB08-4C41-B00C-65C1C0A4A9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76" r="3618"/>
          <a:stretch/>
        </p:blipFill>
        <p:spPr bwMode="auto">
          <a:xfrm>
            <a:off x="0" y="-20708"/>
            <a:ext cx="9144000" cy="521879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33AF2881-7FEC-4A37-AD67-20A2A0DCDDB6}"/>
              </a:ext>
            </a:extLst>
          </p:cNvPr>
          <p:cNvSpPr/>
          <p:nvPr/>
        </p:nvSpPr>
        <p:spPr>
          <a:xfrm>
            <a:off x="0" y="-1"/>
            <a:ext cx="9144000" cy="519809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A52195B-AD55-2F46-B2E3-448DD3BB3FD9}"/>
              </a:ext>
            </a:extLst>
          </p:cNvPr>
          <p:cNvSpPr txBox="1"/>
          <p:nvPr/>
        </p:nvSpPr>
        <p:spPr>
          <a:xfrm rot="2162568">
            <a:off x="6982968" y="2884331"/>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35" name="Picture 6" descr="Sumikkogurashi the Movie - Dexclub">
            <a:extLst>
              <a:ext uri="{FF2B5EF4-FFF2-40B4-BE49-F238E27FC236}">
                <a16:creationId xmlns:a16="http://schemas.microsoft.com/office/drawing/2014/main" id="{158F10D9-F4B6-B943-ACEE-D1073F3C7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058" y="3220727"/>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umikkogurashi the Movie - Dexclub">
            <a:extLst>
              <a:ext uri="{FF2B5EF4-FFF2-40B4-BE49-F238E27FC236}">
                <a16:creationId xmlns:a16="http://schemas.microsoft.com/office/drawing/2014/main" id="{5F9F1702-10D0-6648-B6D1-F48238A397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915155" y="3218790"/>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DCA9048-D35F-3247-8905-C041AD55269F}"/>
              </a:ext>
            </a:extLst>
          </p:cNvPr>
          <p:cNvSpPr txBox="1"/>
          <p:nvPr/>
        </p:nvSpPr>
        <p:spPr>
          <a:xfrm>
            <a:off x="1242767" y="2806125"/>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38" name="Picture 2" descr="Change Icon Png #111338 - Free Icons Library">
            <a:extLst>
              <a:ext uri="{FF2B5EF4-FFF2-40B4-BE49-F238E27FC236}">
                <a16:creationId xmlns:a16="http://schemas.microsoft.com/office/drawing/2014/main" id="{A6F3A203-E68C-BF47-AC8E-16F5DE2946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52867" y="3471283"/>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Sumikkogurashi Custom Stickers Sticker for LINE, WhatsApp, Telegram —  Android, iPhone iOS">
            <a:extLst>
              <a:ext uri="{FF2B5EF4-FFF2-40B4-BE49-F238E27FC236}">
                <a16:creationId xmlns:a16="http://schemas.microsoft.com/office/drawing/2014/main" id="{2E63A4D0-0D54-2D46-A720-8315AD865F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2009" y="2846977"/>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Sumikko Gurashi Movie 2">
            <a:extLst>
              <a:ext uri="{FF2B5EF4-FFF2-40B4-BE49-F238E27FC236}">
                <a16:creationId xmlns:a16="http://schemas.microsoft.com/office/drawing/2014/main" id="{E0205D61-062B-0E4D-8610-6404F2863EF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4786" y="2851658"/>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Moving Sumikko Gurashi by Imagineer Co.,Ltd. / San-X Co., Ltd. sticker  #2250403">
            <a:extLst>
              <a:ext uri="{FF2B5EF4-FFF2-40B4-BE49-F238E27FC236}">
                <a16:creationId xmlns:a16="http://schemas.microsoft.com/office/drawing/2014/main" id="{847564FC-0A93-C24F-A704-DD672C47C3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5441" y="3986692"/>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Sumikko Gurashi Movie 2">
            <a:extLst>
              <a:ext uri="{FF2B5EF4-FFF2-40B4-BE49-F238E27FC236}">
                <a16:creationId xmlns:a16="http://schemas.microsoft.com/office/drawing/2014/main" id="{D8BE7019-F34B-E54A-9D04-336E53D1F68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6169777" y="4034031"/>
            <a:ext cx="990031" cy="85142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Sumikkogurashi Custom Stickers Sticker for LINE, WhatsApp, Telegram —  Android, iPhone i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205" y="340571"/>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Sumikko Gurashi Movi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80175" y="329692"/>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8982" y="345252"/>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Moving Sumikko Gurashi by Imagineer Co.,Ltd. / San-X Co., Ltd. sticker  #225039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4769" y="1337272"/>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9637" y="1480286"/>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Sumikko Gurashi Movie 2"/>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6753972" y="1527625"/>
            <a:ext cx="990031" cy="8514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Moving Sumikko Gurashi by Imagineer Co.,Ltd. / San-X Co., Ltd. sticker  #22503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833036">
            <a:off x="1312004" y="1336343"/>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Moving Sumikko Gurashi by Imagineer Co.,Ltd. / San-X Co., Ltd. sticker  #22503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0484991" flipH="1">
            <a:off x="2896033" y="1322328"/>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Moving Sumikko Gurashi by Imagineer Co.,Ltd. / San-X Co., Ltd. sticker  #22503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370470" flipH="1">
            <a:off x="2128498" y="429427"/>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rot="827598">
            <a:off x="3298537" y="161231"/>
            <a:ext cx="1570007"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68" name="TextBox 67"/>
          <p:cNvSpPr txBox="1"/>
          <p:nvPr/>
        </p:nvSpPr>
        <p:spPr>
          <a:xfrm rot="2162568">
            <a:off x="7345662" y="26700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326920" y="101023"/>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34706" y="92093"/>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79687" y="114401"/>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75554" y="120732"/>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333584" y="2627863"/>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9408" y="2593618"/>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671912" y="2618101"/>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50771" y="2538172"/>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83335" y="168796"/>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40246" y="16084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759442" y="2682567"/>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416542" y="2672891"/>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2625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Minus points.wav"/>
                                        </p:tgtEl>
                                      </p:cMediaNode>
                                    </p:audio>
                                  </p:sub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1000"/>
                                        <p:tgtEl>
                                          <p:spTgt spid="91"/>
                                        </p:tgtEl>
                                      </p:cBhvr>
                                    </p:animEffect>
                                    <p:anim calcmode="lin" valueType="num">
                                      <p:cBhvr>
                                        <p:cTn id="28" dur="1000" fill="hold"/>
                                        <p:tgtEl>
                                          <p:spTgt spid="91"/>
                                        </p:tgtEl>
                                        <p:attrNameLst>
                                          <p:attrName>ppt_x</p:attrName>
                                        </p:attrNameLst>
                                      </p:cBhvr>
                                      <p:tavLst>
                                        <p:tav tm="0">
                                          <p:val>
                                            <p:strVal val="#ppt_x"/>
                                          </p:val>
                                        </p:tav>
                                        <p:tav tm="100000">
                                          <p:val>
                                            <p:strVal val="#ppt_x"/>
                                          </p:val>
                                        </p:tav>
                                      </p:tavLst>
                                    </p:anim>
                                    <p:anim calcmode="lin" valueType="num">
                                      <p:cBhvr>
                                        <p:cTn id="29" dur="1000" fill="hold"/>
                                        <p:tgtEl>
                                          <p:spTgt spid="9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92">
                                            <p:txEl>
                                              <p:pRg st="0" end="0"/>
                                            </p:txEl>
                                          </p:spTgt>
                                        </p:tgtEl>
                                        <p:attrNameLst>
                                          <p:attrName>style.visibility</p:attrName>
                                        </p:attrNameLst>
                                      </p:cBhvr>
                                      <p:to>
                                        <p:strVal val="visible"/>
                                      </p:to>
                                    </p:set>
                                    <p:animEffect transition="in" filter="fade">
                                      <p:cBhvr>
                                        <p:cTn id="37" dur="1000"/>
                                        <p:tgtEl>
                                          <p:spTgt spid="92">
                                            <p:txEl>
                                              <p:pRg st="0" end="0"/>
                                            </p:txEl>
                                          </p:spTgt>
                                        </p:tgtEl>
                                      </p:cBhvr>
                                    </p:animEffect>
                                    <p:anim calcmode="lin" valueType="num">
                                      <p:cBhvr>
                                        <p:cTn id="38"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40" restart="whenNotActive" fill="hold" evtFilter="cancelBubble" nodeType="interactiveSeq">
                <p:stCondLst>
                  <p:cond evt="onClick" delay="0">
                    <p:tgtEl>
                      <p:spTgt spid="9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6"/>
                                        </p:tgtEl>
                                      </p:cBhvr>
                                    </p:animEffect>
                                    <p:set>
                                      <p:cBhvr>
                                        <p:cTn id="45" dur="1" fill="hold">
                                          <p:stCondLst>
                                            <p:cond delay="499"/>
                                          </p:stCondLst>
                                        </p:cTn>
                                        <p:tgtEl>
                                          <p:spTgt spid="9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95"/>
                                        </p:tgtEl>
                                      </p:cBhvr>
                                    </p:animEffect>
                                    <p:set>
                                      <p:cBhvr>
                                        <p:cTn id="48"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Reveal 2.wav"/>
                                        </p:tgtEl>
                                      </p:cMediaNode>
                                    </p:audio>
                                  </p:subTnLst>
                                </p:cTn>
                              </p:par>
                              <p:par>
                                <p:cTn id="49" presetID="10" presetClass="exit" presetSubtype="0" fill="hold" grpId="0"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70"/>
                                        </p:tgtEl>
                                        <p:attrNameLst>
                                          <p:attrName>r</p:attrName>
                                        </p:attrNameLst>
                                      </p:cBhvr>
                                    </p:animRot>
                                    <p:animRot by="-240000">
                                      <p:cBhvr>
                                        <p:cTn id="54" dur="200" fill="hold">
                                          <p:stCondLst>
                                            <p:cond delay="200"/>
                                          </p:stCondLst>
                                        </p:cTn>
                                        <p:tgtEl>
                                          <p:spTgt spid="70"/>
                                        </p:tgtEl>
                                        <p:attrNameLst>
                                          <p:attrName>r</p:attrName>
                                        </p:attrNameLst>
                                      </p:cBhvr>
                                    </p:animRot>
                                    <p:animRot by="240000">
                                      <p:cBhvr>
                                        <p:cTn id="55" dur="200" fill="hold">
                                          <p:stCondLst>
                                            <p:cond delay="400"/>
                                          </p:stCondLst>
                                        </p:cTn>
                                        <p:tgtEl>
                                          <p:spTgt spid="70"/>
                                        </p:tgtEl>
                                        <p:attrNameLst>
                                          <p:attrName>r</p:attrName>
                                        </p:attrNameLst>
                                      </p:cBhvr>
                                    </p:animRot>
                                    <p:animRot by="-240000">
                                      <p:cBhvr>
                                        <p:cTn id="56" dur="200" fill="hold">
                                          <p:stCondLst>
                                            <p:cond delay="600"/>
                                          </p:stCondLst>
                                        </p:cTn>
                                        <p:tgtEl>
                                          <p:spTgt spid="70"/>
                                        </p:tgtEl>
                                        <p:attrNameLst>
                                          <p:attrName>r</p:attrName>
                                        </p:attrNameLst>
                                      </p:cBhvr>
                                    </p:animRot>
                                    <p:animRot by="120000">
                                      <p:cBhvr>
                                        <p:cTn id="57" dur="200" fill="hold">
                                          <p:stCondLst>
                                            <p:cond delay="800"/>
                                          </p:stCondLst>
                                        </p:cTn>
                                        <p:tgtEl>
                                          <p:spTgt spid="70"/>
                                        </p:tgtEl>
                                        <p:attrNameLst>
                                          <p:attrName>r</p:attrName>
                                        </p:attrNameLst>
                                      </p:cBhvr>
                                    </p:animRot>
                                  </p:childTnLst>
                                </p:cTn>
                              </p:par>
                              <p:par>
                                <p:cTn id="58" presetID="32" presetClass="emph" presetSubtype="0" fill="hold" nodeType="withEffect">
                                  <p:stCondLst>
                                    <p:cond delay="0"/>
                                  </p:stCondLst>
                                  <p:childTnLst>
                                    <p:animRot by="120000">
                                      <p:cBhvr>
                                        <p:cTn id="59" dur="100" fill="hold">
                                          <p:stCondLst>
                                            <p:cond delay="0"/>
                                          </p:stCondLst>
                                        </p:cTn>
                                        <p:tgtEl>
                                          <p:spTgt spid="69"/>
                                        </p:tgtEl>
                                        <p:attrNameLst>
                                          <p:attrName>r</p:attrName>
                                        </p:attrNameLst>
                                      </p:cBhvr>
                                    </p:animRot>
                                    <p:animRot by="-240000">
                                      <p:cBhvr>
                                        <p:cTn id="60" dur="200" fill="hold">
                                          <p:stCondLst>
                                            <p:cond delay="200"/>
                                          </p:stCondLst>
                                        </p:cTn>
                                        <p:tgtEl>
                                          <p:spTgt spid="69"/>
                                        </p:tgtEl>
                                        <p:attrNameLst>
                                          <p:attrName>r</p:attrName>
                                        </p:attrNameLst>
                                      </p:cBhvr>
                                    </p:animRot>
                                    <p:animRot by="240000">
                                      <p:cBhvr>
                                        <p:cTn id="61" dur="200" fill="hold">
                                          <p:stCondLst>
                                            <p:cond delay="400"/>
                                          </p:stCondLst>
                                        </p:cTn>
                                        <p:tgtEl>
                                          <p:spTgt spid="69"/>
                                        </p:tgtEl>
                                        <p:attrNameLst>
                                          <p:attrName>r</p:attrName>
                                        </p:attrNameLst>
                                      </p:cBhvr>
                                    </p:animRot>
                                    <p:animRot by="-240000">
                                      <p:cBhvr>
                                        <p:cTn id="62" dur="200" fill="hold">
                                          <p:stCondLst>
                                            <p:cond delay="600"/>
                                          </p:stCondLst>
                                        </p:cTn>
                                        <p:tgtEl>
                                          <p:spTgt spid="69"/>
                                        </p:tgtEl>
                                        <p:attrNameLst>
                                          <p:attrName>r</p:attrName>
                                        </p:attrNameLst>
                                      </p:cBhvr>
                                    </p:animRot>
                                    <p:animRot by="120000">
                                      <p:cBhvr>
                                        <p:cTn id="63" dur="200" fill="hold">
                                          <p:stCondLst>
                                            <p:cond delay="800"/>
                                          </p:stCondLst>
                                        </p:cTn>
                                        <p:tgtEl>
                                          <p:spTgt spid="69"/>
                                        </p:tgtEl>
                                        <p:attrNameLst>
                                          <p:attrName>r</p:attrName>
                                        </p:attrNameLst>
                                      </p:cBhvr>
                                    </p:animRot>
                                  </p:childTnLst>
                                </p:cTn>
                              </p:par>
                              <p:par>
                                <p:cTn id="64" presetID="32" presetClass="emph" presetSubtype="0" fill="hold" nodeType="withEffect">
                                  <p:stCondLst>
                                    <p:cond delay="0"/>
                                  </p:stCondLst>
                                  <p:childTnLst>
                                    <p:animRot by="120000">
                                      <p:cBhvr>
                                        <p:cTn id="65" dur="100" fill="hold">
                                          <p:stCondLst>
                                            <p:cond delay="0"/>
                                          </p:stCondLst>
                                        </p:cTn>
                                        <p:tgtEl>
                                          <p:spTgt spid="71"/>
                                        </p:tgtEl>
                                        <p:attrNameLst>
                                          <p:attrName>r</p:attrName>
                                        </p:attrNameLst>
                                      </p:cBhvr>
                                    </p:animRot>
                                    <p:animRot by="-240000">
                                      <p:cBhvr>
                                        <p:cTn id="66" dur="200" fill="hold">
                                          <p:stCondLst>
                                            <p:cond delay="200"/>
                                          </p:stCondLst>
                                        </p:cTn>
                                        <p:tgtEl>
                                          <p:spTgt spid="71"/>
                                        </p:tgtEl>
                                        <p:attrNameLst>
                                          <p:attrName>r</p:attrName>
                                        </p:attrNameLst>
                                      </p:cBhvr>
                                    </p:animRot>
                                    <p:animRot by="240000">
                                      <p:cBhvr>
                                        <p:cTn id="67" dur="200" fill="hold">
                                          <p:stCondLst>
                                            <p:cond delay="400"/>
                                          </p:stCondLst>
                                        </p:cTn>
                                        <p:tgtEl>
                                          <p:spTgt spid="71"/>
                                        </p:tgtEl>
                                        <p:attrNameLst>
                                          <p:attrName>r</p:attrName>
                                        </p:attrNameLst>
                                      </p:cBhvr>
                                    </p:animRot>
                                    <p:animRot by="-240000">
                                      <p:cBhvr>
                                        <p:cTn id="68" dur="200" fill="hold">
                                          <p:stCondLst>
                                            <p:cond delay="600"/>
                                          </p:stCondLst>
                                        </p:cTn>
                                        <p:tgtEl>
                                          <p:spTgt spid="71"/>
                                        </p:tgtEl>
                                        <p:attrNameLst>
                                          <p:attrName>r</p:attrName>
                                        </p:attrNameLst>
                                      </p:cBhvr>
                                    </p:animRot>
                                    <p:animRot by="120000">
                                      <p:cBhvr>
                                        <p:cTn id="69" dur="200" fill="hold">
                                          <p:stCondLst>
                                            <p:cond delay="800"/>
                                          </p:stCondLst>
                                        </p:cTn>
                                        <p:tgtEl>
                                          <p:spTgt spid="71"/>
                                        </p:tgtEl>
                                        <p:attrNameLst>
                                          <p:attrName>r</p:attrName>
                                        </p:attrNameLst>
                                      </p:cBhvr>
                                    </p:animRot>
                                  </p:childTnLst>
                                </p:cTn>
                              </p:par>
                              <p:par>
                                <p:cTn id="70" presetID="32" presetClass="emph" presetSubtype="0" fill="hold" nodeType="withEffect">
                                  <p:stCondLst>
                                    <p:cond delay="0"/>
                                  </p:stCondLst>
                                  <p:childTnLst>
                                    <p:animRot by="120000">
                                      <p:cBhvr>
                                        <p:cTn id="71" dur="100" fill="hold">
                                          <p:stCondLst>
                                            <p:cond delay="0"/>
                                          </p:stCondLst>
                                        </p:cTn>
                                        <p:tgtEl>
                                          <p:spTgt spid="74"/>
                                        </p:tgtEl>
                                        <p:attrNameLst>
                                          <p:attrName>r</p:attrName>
                                        </p:attrNameLst>
                                      </p:cBhvr>
                                    </p:animRot>
                                    <p:animRot by="-240000">
                                      <p:cBhvr>
                                        <p:cTn id="72" dur="200" fill="hold">
                                          <p:stCondLst>
                                            <p:cond delay="200"/>
                                          </p:stCondLst>
                                        </p:cTn>
                                        <p:tgtEl>
                                          <p:spTgt spid="74"/>
                                        </p:tgtEl>
                                        <p:attrNameLst>
                                          <p:attrName>r</p:attrName>
                                        </p:attrNameLst>
                                      </p:cBhvr>
                                    </p:animRot>
                                    <p:animRot by="240000">
                                      <p:cBhvr>
                                        <p:cTn id="73" dur="200" fill="hold">
                                          <p:stCondLst>
                                            <p:cond delay="400"/>
                                          </p:stCondLst>
                                        </p:cTn>
                                        <p:tgtEl>
                                          <p:spTgt spid="74"/>
                                        </p:tgtEl>
                                        <p:attrNameLst>
                                          <p:attrName>r</p:attrName>
                                        </p:attrNameLst>
                                      </p:cBhvr>
                                    </p:animRot>
                                    <p:animRot by="-240000">
                                      <p:cBhvr>
                                        <p:cTn id="74" dur="200" fill="hold">
                                          <p:stCondLst>
                                            <p:cond delay="600"/>
                                          </p:stCondLst>
                                        </p:cTn>
                                        <p:tgtEl>
                                          <p:spTgt spid="74"/>
                                        </p:tgtEl>
                                        <p:attrNameLst>
                                          <p:attrName>r</p:attrName>
                                        </p:attrNameLst>
                                      </p:cBhvr>
                                    </p:animRot>
                                    <p:animRot by="120000">
                                      <p:cBhvr>
                                        <p:cTn id="75" dur="200" fill="hold">
                                          <p:stCondLst>
                                            <p:cond delay="800"/>
                                          </p:stCondLst>
                                        </p:cTn>
                                        <p:tgtEl>
                                          <p:spTgt spid="74"/>
                                        </p:tgtEl>
                                        <p:attrNameLst>
                                          <p:attrName>r</p:attrName>
                                        </p:attrNameLst>
                                      </p:cBhvr>
                                    </p:animRot>
                                  </p:childTnLst>
                                </p:cTn>
                              </p:par>
                              <p:par>
                                <p:cTn id="76" presetID="32" presetClass="emph" presetSubtype="0" fill="hold" nodeType="withEffect">
                                  <p:stCondLst>
                                    <p:cond delay="0"/>
                                  </p:stCondLst>
                                  <p:childTnLst>
                                    <p:animRot by="120000">
                                      <p:cBhvr>
                                        <p:cTn id="77" dur="100" fill="hold">
                                          <p:stCondLst>
                                            <p:cond delay="0"/>
                                          </p:stCondLst>
                                        </p:cTn>
                                        <p:tgtEl>
                                          <p:spTgt spid="73"/>
                                        </p:tgtEl>
                                        <p:attrNameLst>
                                          <p:attrName>r</p:attrName>
                                        </p:attrNameLst>
                                      </p:cBhvr>
                                    </p:animRot>
                                    <p:animRot by="-240000">
                                      <p:cBhvr>
                                        <p:cTn id="78" dur="200" fill="hold">
                                          <p:stCondLst>
                                            <p:cond delay="200"/>
                                          </p:stCondLst>
                                        </p:cTn>
                                        <p:tgtEl>
                                          <p:spTgt spid="73"/>
                                        </p:tgtEl>
                                        <p:attrNameLst>
                                          <p:attrName>r</p:attrName>
                                        </p:attrNameLst>
                                      </p:cBhvr>
                                    </p:animRot>
                                    <p:animRot by="240000">
                                      <p:cBhvr>
                                        <p:cTn id="79" dur="200" fill="hold">
                                          <p:stCondLst>
                                            <p:cond delay="400"/>
                                          </p:stCondLst>
                                        </p:cTn>
                                        <p:tgtEl>
                                          <p:spTgt spid="73"/>
                                        </p:tgtEl>
                                        <p:attrNameLst>
                                          <p:attrName>r</p:attrName>
                                        </p:attrNameLst>
                                      </p:cBhvr>
                                    </p:animRot>
                                    <p:animRot by="-240000">
                                      <p:cBhvr>
                                        <p:cTn id="80" dur="200" fill="hold">
                                          <p:stCondLst>
                                            <p:cond delay="600"/>
                                          </p:stCondLst>
                                        </p:cTn>
                                        <p:tgtEl>
                                          <p:spTgt spid="73"/>
                                        </p:tgtEl>
                                        <p:attrNameLst>
                                          <p:attrName>r</p:attrName>
                                        </p:attrNameLst>
                                      </p:cBhvr>
                                    </p:animRot>
                                    <p:animRot by="120000">
                                      <p:cBhvr>
                                        <p:cTn id="81" dur="200" fill="hold">
                                          <p:stCondLst>
                                            <p:cond delay="800"/>
                                          </p:stCondLst>
                                        </p:cTn>
                                        <p:tgtEl>
                                          <p:spTgt spid="73"/>
                                        </p:tgtEl>
                                        <p:attrNameLst>
                                          <p:attrName>r</p:attrName>
                                        </p:attrNameLst>
                                      </p:cBhvr>
                                    </p:animRot>
                                  </p:childTnLst>
                                </p:cTn>
                              </p:par>
                              <p:par>
                                <p:cTn id="82" presetID="32" presetClass="emph" presetSubtype="0" fill="hold" nodeType="withEffect">
                                  <p:stCondLst>
                                    <p:cond delay="0"/>
                                  </p:stCondLst>
                                  <p:childTnLst>
                                    <p:animRot by="120000">
                                      <p:cBhvr>
                                        <p:cTn id="83" dur="100" fill="hold">
                                          <p:stCondLst>
                                            <p:cond delay="0"/>
                                          </p:stCondLst>
                                        </p:cTn>
                                        <p:tgtEl>
                                          <p:spTgt spid="72"/>
                                        </p:tgtEl>
                                        <p:attrNameLst>
                                          <p:attrName>r</p:attrName>
                                        </p:attrNameLst>
                                      </p:cBhvr>
                                    </p:animRot>
                                    <p:animRot by="-240000">
                                      <p:cBhvr>
                                        <p:cTn id="84" dur="200" fill="hold">
                                          <p:stCondLst>
                                            <p:cond delay="200"/>
                                          </p:stCondLst>
                                        </p:cTn>
                                        <p:tgtEl>
                                          <p:spTgt spid="72"/>
                                        </p:tgtEl>
                                        <p:attrNameLst>
                                          <p:attrName>r</p:attrName>
                                        </p:attrNameLst>
                                      </p:cBhvr>
                                    </p:animRot>
                                    <p:animRot by="240000">
                                      <p:cBhvr>
                                        <p:cTn id="85" dur="200" fill="hold">
                                          <p:stCondLst>
                                            <p:cond delay="400"/>
                                          </p:stCondLst>
                                        </p:cTn>
                                        <p:tgtEl>
                                          <p:spTgt spid="72"/>
                                        </p:tgtEl>
                                        <p:attrNameLst>
                                          <p:attrName>r</p:attrName>
                                        </p:attrNameLst>
                                      </p:cBhvr>
                                    </p:animRot>
                                    <p:animRot by="-240000">
                                      <p:cBhvr>
                                        <p:cTn id="86" dur="200" fill="hold">
                                          <p:stCondLst>
                                            <p:cond delay="600"/>
                                          </p:stCondLst>
                                        </p:cTn>
                                        <p:tgtEl>
                                          <p:spTgt spid="72"/>
                                        </p:tgtEl>
                                        <p:attrNameLst>
                                          <p:attrName>r</p:attrName>
                                        </p:attrNameLst>
                                      </p:cBhvr>
                                    </p:animRot>
                                    <p:animRot by="120000">
                                      <p:cBhvr>
                                        <p:cTn id="87" dur="200" fill="hold">
                                          <p:stCondLst>
                                            <p:cond delay="800"/>
                                          </p:stCondLst>
                                        </p:cTn>
                                        <p:tgtEl>
                                          <p:spTgt spid="72"/>
                                        </p:tgtEl>
                                        <p:attrNameLst>
                                          <p:attrName>r</p:attrName>
                                        </p:attrNameLst>
                                      </p:cBhvr>
                                    </p:animRot>
                                  </p:childTnLst>
                                </p:cTn>
                              </p:par>
                            </p:childTnLst>
                          </p:cTn>
                        </p:par>
                      </p:childTnLst>
                    </p:cTn>
                  </p:par>
                </p:childTnLst>
              </p:cTn>
              <p:nextCondLst>
                <p:cond evt="onClick" delay="0">
                  <p:tgtEl>
                    <p:spTgt spid="96"/>
                  </p:tgtEl>
                </p:cond>
              </p:nextCondLst>
            </p:seq>
            <p:seq concurrent="1" nextAc="seek">
              <p:cTn id="88" restart="whenNotActive" fill="hold" evtFilter="cancelBubble" nodeType="interactiveSeq">
                <p:stCondLst>
                  <p:cond evt="onClick" delay="0">
                    <p:tgtEl>
                      <p:spTgt spid="9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98"/>
                                        </p:tgtEl>
                                      </p:cBhvr>
                                    </p:animEffect>
                                    <p:set>
                                      <p:cBhvr>
                                        <p:cTn id="93" dur="1" fill="hold">
                                          <p:stCondLst>
                                            <p:cond delay="499"/>
                                          </p:stCondLst>
                                        </p:cTn>
                                        <p:tgtEl>
                                          <p:spTgt spid="98"/>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9"/>
                                        </p:tgtEl>
                                      </p:cBhvr>
                                    </p:animEffect>
                                    <p:set>
                                      <p:cBhvr>
                                        <p:cTn id="96" dur="1" fill="hold">
                                          <p:stCondLst>
                                            <p:cond delay="499"/>
                                          </p:stCondLst>
                                        </p:cTn>
                                        <p:tgtEl>
                                          <p:spTgt spid="49"/>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7"/>
                                        </p:tgtEl>
                                      </p:cBhvr>
                                    </p:animEffect>
                                    <p:set>
                                      <p:cBhvr>
                                        <p:cTn id="99"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6" name="Intro music.wav"/>
                                        </p:tgtEl>
                                      </p:cMediaNode>
                                    </p:audio>
                                  </p:subTnLst>
                                </p:cTn>
                              </p:par>
                              <p:par>
                                <p:cTn id="100" presetID="8" presetClass="emph" presetSubtype="0" fill="hold" nodeType="withEffect">
                                  <p:stCondLst>
                                    <p:cond delay="0"/>
                                  </p:stCondLst>
                                  <p:childTnLst>
                                    <p:animRot by="21600000">
                                      <p:cBhvr>
                                        <p:cTn id="101" dur="2000" fill="hold"/>
                                        <p:tgtEl>
                                          <p:spTgt spid="38"/>
                                        </p:tgtEl>
                                        <p:attrNameLst>
                                          <p:attrName>r</p:attrName>
                                        </p:attrNameLst>
                                      </p:cBhvr>
                                    </p:animRot>
                                  </p:childTnLst>
                                </p:cTn>
                              </p:par>
                            </p:childTnLst>
                          </p:cTn>
                        </p:par>
                      </p:childTnLst>
                    </p:cTn>
                  </p:par>
                </p:childTnLst>
              </p:cTn>
              <p:nextCondLst>
                <p:cond evt="onClick" delay="0">
                  <p:tgtEl>
                    <p:spTgt spid="98"/>
                  </p:tgtEl>
                </p:cond>
              </p:nextCondLst>
            </p:seq>
            <p:seq concurrent="1" nextAc="seek">
              <p:cTn id="102" restart="whenNotActive" fill="hold" evtFilter="cancelBubble" nodeType="interactiveSeq">
                <p:stCondLst>
                  <p:cond evt="onClick" delay="0">
                    <p:tgtEl>
                      <p:spTgt spid="10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00"/>
                                        </p:tgtEl>
                                      </p:cBhvr>
                                    </p:animEffect>
                                    <p:set>
                                      <p:cBhvr>
                                        <p:cTn id="107" dur="1" fill="hold">
                                          <p:stCondLst>
                                            <p:cond delay="499"/>
                                          </p:stCondLst>
                                        </p:cTn>
                                        <p:tgtEl>
                                          <p:spTgt spid="100"/>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99"/>
                                        </p:tgtEl>
                                      </p:cBhvr>
                                    </p:animEffect>
                                    <p:set>
                                      <p:cBhvr>
                                        <p:cTn id="110"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Reveal 2.wav"/>
                                        </p:tgtEl>
                                      </p:cMediaNode>
                                    </p:audio>
                                  </p:subTnLst>
                                </p:cTn>
                              </p:par>
                              <p:par>
                                <p:cTn id="111" presetID="10" presetClass="exit" presetSubtype="0" fill="hold" grpId="0" nodeType="withEffect">
                                  <p:stCondLst>
                                    <p:cond delay="0"/>
                                  </p:stCondLst>
                                  <p:childTnLst>
                                    <p:animEffect transition="out" filter="fade">
                                      <p:cBhvr>
                                        <p:cTn id="112" dur="500"/>
                                        <p:tgtEl>
                                          <p:spTgt spid="50"/>
                                        </p:tgtEl>
                                      </p:cBhvr>
                                    </p:animEffect>
                                    <p:set>
                                      <p:cBhvr>
                                        <p:cTn id="113" dur="1" fill="hold">
                                          <p:stCondLst>
                                            <p:cond delay="499"/>
                                          </p:stCondLst>
                                        </p:cTn>
                                        <p:tgtEl>
                                          <p:spTgt spid="50"/>
                                        </p:tgtEl>
                                        <p:attrNameLst>
                                          <p:attrName>style.visibility</p:attrName>
                                        </p:attrNameLst>
                                      </p:cBhvr>
                                      <p:to>
                                        <p:strVal val="hidden"/>
                                      </p:to>
                                    </p:set>
                                  </p:childTnLst>
                                </p:cTn>
                              </p:par>
                              <p:par>
                                <p:cTn id="114" presetID="32" presetClass="emph" presetSubtype="0" fill="hold" nodeType="withEffect">
                                  <p:stCondLst>
                                    <p:cond delay="0"/>
                                  </p:stCondLst>
                                  <p:childTnLst>
                                    <p:animRot by="120000">
                                      <p:cBhvr>
                                        <p:cTn id="115" dur="100" fill="hold">
                                          <p:stCondLst>
                                            <p:cond delay="0"/>
                                          </p:stCondLst>
                                        </p:cTn>
                                        <p:tgtEl>
                                          <p:spTgt spid="39"/>
                                        </p:tgtEl>
                                        <p:attrNameLst>
                                          <p:attrName>r</p:attrName>
                                        </p:attrNameLst>
                                      </p:cBhvr>
                                    </p:animRot>
                                    <p:animRot by="-240000">
                                      <p:cBhvr>
                                        <p:cTn id="116" dur="200" fill="hold">
                                          <p:stCondLst>
                                            <p:cond delay="200"/>
                                          </p:stCondLst>
                                        </p:cTn>
                                        <p:tgtEl>
                                          <p:spTgt spid="39"/>
                                        </p:tgtEl>
                                        <p:attrNameLst>
                                          <p:attrName>r</p:attrName>
                                        </p:attrNameLst>
                                      </p:cBhvr>
                                    </p:animRot>
                                    <p:animRot by="240000">
                                      <p:cBhvr>
                                        <p:cTn id="117" dur="200" fill="hold">
                                          <p:stCondLst>
                                            <p:cond delay="400"/>
                                          </p:stCondLst>
                                        </p:cTn>
                                        <p:tgtEl>
                                          <p:spTgt spid="39"/>
                                        </p:tgtEl>
                                        <p:attrNameLst>
                                          <p:attrName>r</p:attrName>
                                        </p:attrNameLst>
                                      </p:cBhvr>
                                    </p:animRot>
                                    <p:animRot by="-240000">
                                      <p:cBhvr>
                                        <p:cTn id="118" dur="200" fill="hold">
                                          <p:stCondLst>
                                            <p:cond delay="600"/>
                                          </p:stCondLst>
                                        </p:cTn>
                                        <p:tgtEl>
                                          <p:spTgt spid="39"/>
                                        </p:tgtEl>
                                        <p:attrNameLst>
                                          <p:attrName>r</p:attrName>
                                        </p:attrNameLst>
                                      </p:cBhvr>
                                    </p:animRot>
                                    <p:animRot by="120000">
                                      <p:cBhvr>
                                        <p:cTn id="119" dur="200" fill="hold">
                                          <p:stCondLst>
                                            <p:cond delay="800"/>
                                          </p:stCondLst>
                                        </p:cTn>
                                        <p:tgtEl>
                                          <p:spTgt spid="39"/>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41"/>
                                        </p:tgtEl>
                                        <p:attrNameLst>
                                          <p:attrName>r</p:attrName>
                                        </p:attrNameLst>
                                      </p:cBhvr>
                                    </p:animRot>
                                    <p:animRot by="-240000">
                                      <p:cBhvr>
                                        <p:cTn id="122" dur="200" fill="hold">
                                          <p:stCondLst>
                                            <p:cond delay="200"/>
                                          </p:stCondLst>
                                        </p:cTn>
                                        <p:tgtEl>
                                          <p:spTgt spid="41"/>
                                        </p:tgtEl>
                                        <p:attrNameLst>
                                          <p:attrName>r</p:attrName>
                                        </p:attrNameLst>
                                      </p:cBhvr>
                                    </p:animRot>
                                    <p:animRot by="240000">
                                      <p:cBhvr>
                                        <p:cTn id="123" dur="200" fill="hold">
                                          <p:stCondLst>
                                            <p:cond delay="400"/>
                                          </p:stCondLst>
                                        </p:cTn>
                                        <p:tgtEl>
                                          <p:spTgt spid="41"/>
                                        </p:tgtEl>
                                        <p:attrNameLst>
                                          <p:attrName>r</p:attrName>
                                        </p:attrNameLst>
                                      </p:cBhvr>
                                    </p:animRot>
                                    <p:animRot by="-240000">
                                      <p:cBhvr>
                                        <p:cTn id="124" dur="200" fill="hold">
                                          <p:stCondLst>
                                            <p:cond delay="600"/>
                                          </p:stCondLst>
                                        </p:cTn>
                                        <p:tgtEl>
                                          <p:spTgt spid="41"/>
                                        </p:tgtEl>
                                        <p:attrNameLst>
                                          <p:attrName>r</p:attrName>
                                        </p:attrNameLst>
                                      </p:cBhvr>
                                    </p:animRot>
                                    <p:animRot by="120000">
                                      <p:cBhvr>
                                        <p:cTn id="125" dur="200" fill="hold">
                                          <p:stCondLst>
                                            <p:cond delay="800"/>
                                          </p:stCondLst>
                                        </p:cTn>
                                        <p:tgtEl>
                                          <p:spTgt spid="41"/>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44"/>
                                        </p:tgtEl>
                                        <p:attrNameLst>
                                          <p:attrName>r</p:attrName>
                                        </p:attrNameLst>
                                      </p:cBhvr>
                                    </p:animRot>
                                    <p:animRot by="-240000">
                                      <p:cBhvr>
                                        <p:cTn id="128" dur="200" fill="hold">
                                          <p:stCondLst>
                                            <p:cond delay="200"/>
                                          </p:stCondLst>
                                        </p:cTn>
                                        <p:tgtEl>
                                          <p:spTgt spid="44"/>
                                        </p:tgtEl>
                                        <p:attrNameLst>
                                          <p:attrName>r</p:attrName>
                                        </p:attrNameLst>
                                      </p:cBhvr>
                                    </p:animRot>
                                    <p:animRot by="240000">
                                      <p:cBhvr>
                                        <p:cTn id="129" dur="200" fill="hold">
                                          <p:stCondLst>
                                            <p:cond delay="400"/>
                                          </p:stCondLst>
                                        </p:cTn>
                                        <p:tgtEl>
                                          <p:spTgt spid="44"/>
                                        </p:tgtEl>
                                        <p:attrNameLst>
                                          <p:attrName>r</p:attrName>
                                        </p:attrNameLst>
                                      </p:cBhvr>
                                    </p:animRot>
                                    <p:animRot by="-240000">
                                      <p:cBhvr>
                                        <p:cTn id="130" dur="200" fill="hold">
                                          <p:stCondLst>
                                            <p:cond delay="600"/>
                                          </p:stCondLst>
                                        </p:cTn>
                                        <p:tgtEl>
                                          <p:spTgt spid="44"/>
                                        </p:tgtEl>
                                        <p:attrNameLst>
                                          <p:attrName>r</p:attrName>
                                        </p:attrNameLst>
                                      </p:cBhvr>
                                    </p:animRot>
                                    <p:animRot by="120000">
                                      <p:cBhvr>
                                        <p:cTn id="131" dur="200" fill="hold">
                                          <p:stCondLst>
                                            <p:cond delay="800"/>
                                          </p:stCondLst>
                                        </p:cTn>
                                        <p:tgtEl>
                                          <p:spTgt spid="44"/>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43"/>
                                        </p:tgtEl>
                                        <p:attrNameLst>
                                          <p:attrName>r</p:attrName>
                                        </p:attrNameLst>
                                      </p:cBhvr>
                                    </p:animRot>
                                    <p:animRot by="-240000">
                                      <p:cBhvr>
                                        <p:cTn id="134" dur="200" fill="hold">
                                          <p:stCondLst>
                                            <p:cond delay="200"/>
                                          </p:stCondLst>
                                        </p:cTn>
                                        <p:tgtEl>
                                          <p:spTgt spid="43"/>
                                        </p:tgtEl>
                                        <p:attrNameLst>
                                          <p:attrName>r</p:attrName>
                                        </p:attrNameLst>
                                      </p:cBhvr>
                                    </p:animRot>
                                    <p:animRot by="240000">
                                      <p:cBhvr>
                                        <p:cTn id="135" dur="200" fill="hold">
                                          <p:stCondLst>
                                            <p:cond delay="400"/>
                                          </p:stCondLst>
                                        </p:cTn>
                                        <p:tgtEl>
                                          <p:spTgt spid="43"/>
                                        </p:tgtEl>
                                        <p:attrNameLst>
                                          <p:attrName>r</p:attrName>
                                        </p:attrNameLst>
                                      </p:cBhvr>
                                    </p:animRot>
                                    <p:animRot by="-240000">
                                      <p:cBhvr>
                                        <p:cTn id="136" dur="200" fill="hold">
                                          <p:stCondLst>
                                            <p:cond delay="600"/>
                                          </p:stCondLst>
                                        </p:cTn>
                                        <p:tgtEl>
                                          <p:spTgt spid="43"/>
                                        </p:tgtEl>
                                        <p:attrNameLst>
                                          <p:attrName>r</p:attrName>
                                        </p:attrNameLst>
                                      </p:cBhvr>
                                    </p:animRot>
                                    <p:animRot by="120000">
                                      <p:cBhvr>
                                        <p:cTn id="137"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7" grpId="0" animBg="1"/>
      <p:bldP spid="99" grpId="0" animBg="1"/>
      <p:bldP spid="47" grpId="0"/>
      <p:bldP spid="48" grpId="0"/>
      <p:bldP spid="50"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51777" y="3451516"/>
            <a:ext cx="1340079"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2" name="Rectangle 41">
            <a:extLst>
              <a:ext uri="{FF2B5EF4-FFF2-40B4-BE49-F238E27FC236}">
                <a16:creationId xmlns:a16="http://schemas.microsoft.com/office/drawing/2014/main" id="{D950E691-D644-49FA-A4EF-201FC27CC675}"/>
              </a:ext>
            </a:extLst>
          </p:cNvPr>
          <p:cNvSpPr/>
          <p:nvPr/>
        </p:nvSpPr>
        <p:spPr>
          <a:xfrm>
            <a:off x="2771218" y="3406714"/>
            <a:ext cx="1808155" cy="4696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7669313" y="3926339"/>
            <a:ext cx="1659429" cy="1187197"/>
            <a:chOff x="-9154" y="1183046"/>
            <a:chExt cx="1776172" cy="1270716"/>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568108" y="1183046"/>
              <a:ext cx="620871" cy="620040"/>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9154" y="2025504"/>
              <a:ext cx="1776172" cy="428258"/>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406467" y="-301370"/>
            <a:ext cx="3496571" cy="2878637"/>
            <a:chOff x="-34686" y="-127352"/>
            <a:chExt cx="2791085"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34686" y="-127352"/>
              <a:ext cx="2791085"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221410" y="691307"/>
              <a:ext cx="2490984" cy="1125349"/>
            </a:xfrm>
            <a:prstGeom prst="rect">
              <a:avLst/>
            </a:prstGeom>
            <a:noFill/>
          </p:spPr>
          <p:txBody>
            <a:bodyPr wrap="square" rtlCol="0">
              <a:spAutoFit/>
            </a:bodyPr>
            <a:lstStyle/>
            <a:p>
              <a:pPr algn="ctr"/>
              <a:r>
                <a:rPr lang="en-US" sz="3600" dirty="0">
                  <a:latin typeface="Comic Sans MS" panose="030F0702030302020204" pitchFamily="66" charset="0"/>
                </a:rPr>
                <a:t>Go to the music room.</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349213" y="2056380"/>
            <a:ext cx="2031660" cy="2652314"/>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29686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Vector | School music classroom interior concept">
            <a:extLst>
              <a:ext uri="{FF2B5EF4-FFF2-40B4-BE49-F238E27FC236}">
                <a16:creationId xmlns:a16="http://schemas.microsoft.com/office/drawing/2014/main" id="{75DB6295-D077-475D-B297-786AD2850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74" y="-108348"/>
            <a:ext cx="10166920" cy="565189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7E5D96D9-AEA0-489B-BFD0-F4A79750609E}"/>
              </a:ext>
            </a:extLst>
          </p:cNvPr>
          <p:cNvSpPr/>
          <p:nvPr/>
        </p:nvSpPr>
        <p:spPr>
          <a:xfrm>
            <a:off x="-157938" y="-400376"/>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0" descr="Sumikko Gurashi Movie 2">
            <a:extLst>
              <a:ext uri="{FF2B5EF4-FFF2-40B4-BE49-F238E27FC236}">
                <a16:creationId xmlns:a16="http://schemas.microsoft.com/office/drawing/2014/main" id="{D385BFF4-17B0-416F-9E7F-463FD3B234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0013" y="2767001"/>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00E5AE9-AB2C-4FB0-8B1A-4B0ACA60D98E}"/>
              </a:ext>
            </a:extLst>
          </p:cNvPr>
          <p:cNvSpPr txBox="1"/>
          <p:nvPr/>
        </p:nvSpPr>
        <p:spPr>
          <a:xfrm rot="2162568">
            <a:off x="6558823" y="3099566"/>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5" name="Picture 12" descr="sumikko gurashi nisetsumuri for Sale OFF 73%"/>
          <p:cNvPicPr>
            <a:picLocks noChangeAspect="1" noChangeArrowheads="1"/>
          </p:cNvPicPr>
          <p:nvPr/>
        </p:nvPicPr>
        <p:blipFill rotWithShape="1">
          <a:blip r:embed="rId8">
            <a:extLst>
              <a:ext uri="{28A0092B-C50C-407E-A947-70E740481C1C}">
                <a14:useLocalDpi xmlns:a14="http://schemas.microsoft.com/office/drawing/2010/main" val="0"/>
              </a:ext>
            </a:extLst>
          </a:blip>
          <a:srcRect l="34646" t="29881" r="33855" b="29800"/>
          <a:stretch/>
        </p:blipFill>
        <p:spPr bwMode="auto">
          <a:xfrm>
            <a:off x="2397738" y="970548"/>
            <a:ext cx="599717" cy="7676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Sumikkogurashi Custom Stickers Sticker for LINE, WhatsApp, Telegram —  Android, iPhone iOS">
            <a:extLst>
              <a:ext uri="{FF2B5EF4-FFF2-40B4-BE49-F238E27FC236}">
                <a16:creationId xmlns:a16="http://schemas.microsoft.com/office/drawing/2014/main" id="{58404B72-9592-6444-86ED-38A4A4A346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2989" y="163713"/>
            <a:ext cx="841133" cy="8411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Sumikko Gurashi Movie 2">
            <a:extLst>
              <a:ext uri="{FF2B5EF4-FFF2-40B4-BE49-F238E27FC236}">
                <a16:creationId xmlns:a16="http://schemas.microsoft.com/office/drawing/2014/main" id="{CA2BF310-DEC9-E748-8B0E-6D7144F30E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3447" y="531295"/>
            <a:ext cx="850184" cy="8501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Sumikko Gurashi Movie 2">
            <a:extLst>
              <a:ext uri="{FF2B5EF4-FFF2-40B4-BE49-F238E27FC236}">
                <a16:creationId xmlns:a16="http://schemas.microsoft.com/office/drawing/2014/main" id="{E76E1F9C-2FD5-E84C-A969-BFFBCA22CD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1144" y="382946"/>
            <a:ext cx="833345" cy="83334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Moving Sumikko Gurashi by Imagineer Co.,Ltd. / San-X Co., Ltd. sticker  #2250393">
            <a:extLst>
              <a:ext uri="{FF2B5EF4-FFF2-40B4-BE49-F238E27FC236}">
                <a16:creationId xmlns:a16="http://schemas.microsoft.com/office/drawing/2014/main" id="{A37A77EC-8056-2847-A739-CC1A70290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2085" y="1403098"/>
            <a:ext cx="1008599" cy="9759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Moving Sumikko Gurashi by Imagineer Co.,Ltd. / San-X Co., Ltd. sticker  #2250403">
            <a:extLst>
              <a:ext uri="{FF2B5EF4-FFF2-40B4-BE49-F238E27FC236}">
                <a16:creationId xmlns:a16="http://schemas.microsoft.com/office/drawing/2014/main" id="{53BBBAD0-43BE-1544-A608-888C0369E3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0454" y="1721369"/>
            <a:ext cx="1002805" cy="80804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Sumikko Gurashi Movie 2">
            <a:extLst>
              <a:ext uri="{FF2B5EF4-FFF2-40B4-BE49-F238E27FC236}">
                <a16:creationId xmlns:a16="http://schemas.microsoft.com/office/drawing/2014/main" id="{4AB3ABCA-E987-BC46-81A2-E201C99C9FD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3336217" y="1394444"/>
            <a:ext cx="862211" cy="741502"/>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74C87FFE-848D-F548-94AD-67F90C7880F8}"/>
              </a:ext>
            </a:extLst>
          </p:cNvPr>
          <p:cNvSpPr txBox="1"/>
          <p:nvPr/>
        </p:nvSpPr>
        <p:spPr>
          <a:xfrm rot="2162568">
            <a:off x="3807450" y="47500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+7</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2" name="Picture 10" descr="Sumikko Gurashi Movie 2">
            <a:extLst>
              <a:ext uri="{FF2B5EF4-FFF2-40B4-BE49-F238E27FC236}">
                <a16:creationId xmlns:a16="http://schemas.microsoft.com/office/drawing/2014/main" id="{FB4505B2-C815-364D-8D53-10DF9BB3CA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0591" y="228532"/>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CEF39CD-186F-CC4B-9759-5FBD7D43D68B}"/>
              </a:ext>
            </a:extLst>
          </p:cNvPr>
          <p:cNvSpPr txBox="1"/>
          <p:nvPr/>
        </p:nvSpPr>
        <p:spPr>
          <a:xfrm rot="2162568">
            <a:off x="6389401" y="56109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250450" y="96955"/>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8235" y="88024"/>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11090" y="89236"/>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06957" y="95568"/>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608011" y="2632783"/>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60810" y="2542005"/>
            <a:ext cx="2574631" cy="25746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umikko Gurashi Movie 2">
            <a:extLst>
              <a:ext uri="{FF2B5EF4-FFF2-40B4-BE49-F238E27FC236}">
                <a16:creationId xmlns:a16="http://schemas.microsoft.com/office/drawing/2014/main" id="{D385BFF4-17B0-416F-9E7F-463FD3B234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471" y="2764489"/>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00E5AE9-AB2C-4FB0-8B1A-4B0ACA60D98E}"/>
              </a:ext>
            </a:extLst>
          </p:cNvPr>
          <p:cNvSpPr txBox="1"/>
          <p:nvPr/>
        </p:nvSpPr>
        <p:spPr>
          <a:xfrm rot="2162568">
            <a:off x="3018604" y="312444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97" name="모서리가 둥근 직사각형 96"/>
          <p:cNvSpPr/>
          <p:nvPr/>
        </p:nvSpPr>
        <p:spPr>
          <a:xfrm>
            <a:off x="1248404" y="2640036"/>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4227" y="2605791"/>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背景動起來 Sumikkogurashi Sticker pack - Stickers Cloud"/>
          <p:cNvSpPr>
            <a:spLocks noChangeAspect="1" noChangeArrowheads="1"/>
          </p:cNvSpPr>
          <p:nvPr/>
        </p:nvSpPr>
        <p:spPr bwMode="auto">
          <a:xfrm>
            <a:off x="7728676"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 name="AutoShape 6" descr="背景動起來 Sumikkogurashi Sticker pack - Stickers Cloud"/>
          <p:cNvSpPr>
            <a:spLocks noChangeAspect="1" noChangeArrowheads="1"/>
          </p:cNvSpPr>
          <p:nvPr/>
        </p:nvSpPr>
        <p:spPr bwMode="auto">
          <a:xfrm>
            <a:off x="7842976"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5" name="AutoShape 8" descr="背景動起來 Sumikkogurashi Sticker pack - Stickers Cloud"/>
          <p:cNvSpPr>
            <a:spLocks noChangeAspect="1" noChangeArrowheads="1"/>
          </p:cNvSpPr>
          <p:nvPr/>
        </p:nvSpPr>
        <p:spPr bwMode="auto">
          <a:xfrm>
            <a:off x="7957276"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6" name="AutoShape 10" descr="背景動起來 Sumikkogurashi Sticker pack - Stickers Cloud"/>
          <p:cNvSpPr>
            <a:spLocks noChangeAspect="1" noChangeArrowheads="1"/>
          </p:cNvSpPr>
          <p:nvPr/>
        </p:nvSpPr>
        <p:spPr bwMode="auto">
          <a:xfrm>
            <a:off x="8071576"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7" name="TextBox 46"/>
          <p:cNvSpPr txBox="1"/>
          <p:nvPr/>
        </p:nvSpPr>
        <p:spPr>
          <a:xfrm>
            <a:off x="1323785" y="163713"/>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623943" y="175197"/>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283743" y="2676281"/>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666547" y="2682656"/>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7706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3"/>
                                        </p:tgtEl>
                                      </p:cBhvr>
                                    </p:animEffect>
                                    <p:set>
                                      <p:cBhvr>
                                        <p:cTn id="19"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Ten points.wav"/>
                                        </p:tgtEl>
                                      </p:cMediaNode>
                                    </p:audio>
                                  </p:subTnLst>
                                </p:cTn>
                              </p:par>
                              <p:par>
                                <p:cTn id="20" presetID="32" presetClass="emph" presetSubtype="0" fill="hold" nodeType="withEffect">
                                  <p:stCondLst>
                                    <p:cond delay="0"/>
                                  </p:stCondLst>
                                  <p:childTnLst>
                                    <p:animRot by="120000">
                                      <p:cBhvr>
                                        <p:cTn id="21" dur="100" fill="hold">
                                          <p:stCondLst>
                                            <p:cond delay="0"/>
                                          </p:stCondLst>
                                        </p:cTn>
                                        <p:tgtEl>
                                          <p:spTgt spid="59"/>
                                        </p:tgtEl>
                                        <p:attrNameLst>
                                          <p:attrName>r</p:attrName>
                                        </p:attrNameLst>
                                      </p:cBhvr>
                                    </p:animRot>
                                    <p:animRot by="-240000">
                                      <p:cBhvr>
                                        <p:cTn id="22" dur="200" fill="hold">
                                          <p:stCondLst>
                                            <p:cond delay="200"/>
                                          </p:stCondLst>
                                        </p:cTn>
                                        <p:tgtEl>
                                          <p:spTgt spid="59"/>
                                        </p:tgtEl>
                                        <p:attrNameLst>
                                          <p:attrName>r</p:attrName>
                                        </p:attrNameLst>
                                      </p:cBhvr>
                                    </p:animRot>
                                    <p:animRot by="240000">
                                      <p:cBhvr>
                                        <p:cTn id="23" dur="200" fill="hold">
                                          <p:stCondLst>
                                            <p:cond delay="400"/>
                                          </p:stCondLst>
                                        </p:cTn>
                                        <p:tgtEl>
                                          <p:spTgt spid="59"/>
                                        </p:tgtEl>
                                        <p:attrNameLst>
                                          <p:attrName>r</p:attrName>
                                        </p:attrNameLst>
                                      </p:cBhvr>
                                    </p:animRot>
                                    <p:animRot by="-240000">
                                      <p:cBhvr>
                                        <p:cTn id="24" dur="200" fill="hold">
                                          <p:stCondLst>
                                            <p:cond delay="600"/>
                                          </p:stCondLst>
                                        </p:cTn>
                                        <p:tgtEl>
                                          <p:spTgt spid="59"/>
                                        </p:tgtEl>
                                        <p:attrNameLst>
                                          <p:attrName>r</p:attrName>
                                        </p:attrNameLst>
                                      </p:cBhvr>
                                    </p:animRot>
                                    <p:animRot by="120000">
                                      <p:cBhvr>
                                        <p:cTn id="25" dur="200" fill="hold">
                                          <p:stCondLst>
                                            <p:cond delay="800"/>
                                          </p:stCondLst>
                                        </p:cTn>
                                        <p:tgtEl>
                                          <p:spTgt spid="59"/>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58"/>
                                        </p:tgtEl>
                                        <p:attrNameLst>
                                          <p:attrName>r</p:attrName>
                                        </p:attrNameLst>
                                      </p:cBhvr>
                                    </p:animRot>
                                    <p:animRot by="-240000">
                                      <p:cBhvr>
                                        <p:cTn id="28" dur="200" fill="hold">
                                          <p:stCondLst>
                                            <p:cond delay="200"/>
                                          </p:stCondLst>
                                        </p:cTn>
                                        <p:tgtEl>
                                          <p:spTgt spid="58"/>
                                        </p:tgtEl>
                                        <p:attrNameLst>
                                          <p:attrName>r</p:attrName>
                                        </p:attrNameLst>
                                      </p:cBhvr>
                                    </p:animRot>
                                    <p:animRot by="240000">
                                      <p:cBhvr>
                                        <p:cTn id="29" dur="200" fill="hold">
                                          <p:stCondLst>
                                            <p:cond delay="400"/>
                                          </p:stCondLst>
                                        </p:cTn>
                                        <p:tgtEl>
                                          <p:spTgt spid="58"/>
                                        </p:tgtEl>
                                        <p:attrNameLst>
                                          <p:attrName>r</p:attrName>
                                        </p:attrNameLst>
                                      </p:cBhvr>
                                    </p:animRot>
                                    <p:animRot by="-240000">
                                      <p:cBhvr>
                                        <p:cTn id="30" dur="200" fill="hold">
                                          <p:stCondLst>
                                            <p:cond delay="600"/>
                                          </p:stCondLst>
                                        </p:cTn>
                                        <p:tgtEl>
                                          <p:spTgt spid="58"/>
                                        </p:tgtEl>
                                        <p:attrNameLst>
                                          <p:attrName>r</p:attrName>
                                        </p:attrNameLst>
                                      </p:cBhvr>
                                    </p:animRot>
                                    <p:animRot by="120000">
                                      <p:cBhvr>
                                        <p:cTn id="31" dur="200" fill="hold">
                                          <p:stCondLst>
                                            <p:cond delay="800"/>
                                          </p:stCondLst>
                                        </p:cTn>
                                        <p:tgtEl>
                                          <p:spTgt spid="58"/>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60"/>
                                        </p:tgtEl>
                                        <p:attrNameLst>
                                          <p:attrName>r</p:attrName>
                                        </p:attrNameLst>
                                      </p:cBhvr>
                                    </p:animRot>
                                    <p:animRot by="-240000">
                                      <p:cBhvr>
                                        <p:cTn id="34" dur="200" fill="hold">
                                          <p:stCondLst>
                                            <p:cond delay="200"/>
                                          </p:stCondLst>
                                        </p:cTn>
                                        <p:tgtEl>
                                          <p:spTgt spid="60"/>
                                        </p:tgtEl>
                                        <p:attrNameLst>
                                          <p:attrName>r</p:attrName>
                                        </p:attrNameLst>
                                      </p:cBhvr>
                                    </p:animRot>
                                    <p:animRot by="240000">
                                      <p:cBhvr>
                                        <p:cTn id="35" dur="200" fill="hold">
                                          <p:stCondLst>
                                            <p:cond delay="400"/>
                                          </p:stCondLst>
                                        </p:cTn>
                                        <p:tgtEl>
                                          <p:spTgt spid="60"/>
                                        </p:tgtEl>
                                        <p:attrNameLst>
                                          <p:attrName>r</p:attrName>
                                        </p:attrNameLst>
                                      </p:cBhvr>
                                    </p:animRot>
                                    <p:animRot by="-240000">
                                      <p:cBhvr>
                                        <p:cTn id="36" dur="200" fill="hold">
                                          <p:stCondLst>
                                            <p:cond delay="600"/>
                                          </p:stCondLst>
                                        </p:cTn>
                                        <p:tgtEl>
                                          <p:spTgt spid="60"/>
                                        </p:tgtEl>
                                        <p:attrNameLst>
                                          <p:attrName>r</p:attrName>
                                        </p:attrNameLst>
                                      </p:cBhvr>
                                    </p:animRot>
                                    <p:animRot by="120000">
                                      <p:cBhvr>
                                        <p:cTn id="37" dur="200" fill="hold">
                                          <p:stCondLst>
                                            <p:cond delay="800"/>
                                          </p:stCondLst>
                                        </p:cTn>
                                        <p:tgtEl>
                                          <p:spTgt spid="60"/>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63"/>
                                        </p:tgtEl>
                                        <p:attrNameLst>
                                          <p:attrName>r</p:attrName>
                                        </p:attrNameLst>
                                      </p:cBhvr>
                                    </p:animRot>
                                    <p:animRot by="-240000">
                                      <p:cBhvr>
                                        <p:cTn id="40" dur="200" fill="hold">
                                          <p:stCondLst>
                                            <p:cond delay="200"/>
                                          </p:stCondLst>
                                        </p:cTn>
                                        <p:tgtEl>
                                          <p:spTgt spid="63"/>
                                        </p:tgtEl>
                                        <p:attrNameLst>
                                          <p:attrName>r</p:attrName>
                                        </p:attrNameLst>
                                      </p:cBhvr>
                                    </p:animRot>
                                    <p:animRot by="240000">
                                      <p:cBhvr>
                                        <p:cTn id="41" dur="200" fill="hold">
                                          <p:stCondLst>
                                            <p:cond delay="400"/>
                                          </p:stCondLst>
                                        </p:cTn>
                                        <p:tgtEl>
                                          <p:spTgt spid="63"/>
                                        </p:tgtEl>
                                        <p:attrNameLst>
                                          <p:attrName>r</p:attrName>
                                        </p:attrNameLst>
                                      </p:cBhvr>
                                    </p:animRot>
                                    <p:animRot by="-240000">
                                      <p:cBhvr>
                                        <p:cTn id="42" dur="200" fill="hold">
                                          <p:stCondLst>
                                            <p:cond delay="600"/>
                                          </p:stCondLst>
                                        </p:cTn>
                                        <p:tgtEl>
                                          <p:spTgt spid="63"/>
                                        </p:tgtEl>
                                        <p:attrNameLst>
                                          <p:attrName>r</p:attrName>
                                        </p:attrNameLst>
                                      </p:cBhvr>
                                    </p:animRot>
                                    <p:animRot by="120000">
                                      <p:cBhvr>
                                        <p:cTn id="43" dur="200" fill="hold">
                                          <p:stCondLst>
                                            <p:cond delay="800"/>
                                          </p:stCondLst>
                                        </p:cTn>
                                        <p:tgtEl>
                                          <p:spTgt spid="63"/>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62"/>
                                        </p:tgtEl>
                                        <p:attrNameLst>
                                          <p:attrName>r</p:attrName>
                                        </p:attrNameLst>
                                      </p:cBhvr>
                                    </p:animRot>
                                    <p:animRot by="-240000">
                                      <p:cBhvr>
                                        <p:cTn id="46" dur="200" fill="hold">
                                          <p:stCondLst>
                                            <p:cond delay="200"/>
                                          </p:stCondLst>
                                        </p:cTn>
                                        <p:tgtEl>
                                          <p:spTgt spid="62"/>
                                        </p:tgtEl>
                                        <p:attrNameLst>
                                          <p:attrName>r</p:attrName>
                                        </p:attrNameLst>
                                      </p:cBhvr>
                                    </p:animRot>
                                    <p:animRot by="240000">
                                      <p:cBhvr>
                                        <p:cTn id="47" dur="200" fill="hold">
                                          <p:stCondLst>
                                            <p:cond delay="400"/>
                                          </p:stCondLst>
                                        </p:cTn>
                                        <p:tgtEl>
                                          <p:spTgt spid="62"/>
                                        </p:tgtEl>
                                        <p:attrNameLst>
                                          <p:attrName>r</p:attrName>
                                        </p:attrNameLst>
                                      </p:cBhvr>
                                    </p:animRot>
                                    <p:animRot by="-240000">
                                      <p:cBhvr>
                                        <p:cTn id="48" dur="200" fill="hold">
                                          <p:stCondLst>
                                            <p:cond delay="600"/>
                                          </p:stCondLst>
                                        </p:cTn>
                                        <p:tgtEl>
                                          <p:spTgt spid="62"/>
                                        </p:tgtEl>
                                        <p:attrNameLst>
                                          <p:attrName>r</p:attrName>
                                        </p:attrNameLst>
                                      </p:cBhvr>
                                    </p:animRot>
                                    <p:animRot by="120000">
                                      <p:cBhvr>
                                        <p:cTn id="49" dur="200" fill="hold">
                                          <p:stCondLst>
                                            <p:cond delay="800"/>
                                          </p:stCondLst>
                                        </p:cTn>
                                        <p:tgtEl>
                                          <p:spTgt spid="62"/>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5"/>
                                        </p:tgtEl>
                                        <p:attrNameLst>
                                          <p:attrName>r</p:attrName>
                                        </p:attrNameLst>
                                      </p:cBhvr>
                                    </p:animRot>
                                    <p:animRot by="-240000">
                                      <p:cBhvr>
                                        <p:cTn id="52" dur="200" fill="hold">
                                          <p:stCondLst>
                                            <p:cond delay="200"/>
                                          </p:stCondLst>
                                        </p:cTn>
                                        <p:tgtEl>
                                          <p:spTgt spid="55"/>
                                        </p:tgtEl>
                                        <p:attrNameLst>
                                          <p:attrName>r</p:attrName>
                                        </p:attrNameLst>
                                      </p:cBhvr>
                                    </p:animRot>
                                    <p:animRot by="240000">
                                      <p:cBhvr>
                                        <p:cTn id="53" dur="200" fill="hold">
                                          <p:stCondLst>
                                            <p:cond delay="400"/>
                                          </p:stCondLst>
                                        </p:cTn>
                                        <p:tgtEl>
                                          <p:spTgt spid="55"/>
                                        </p:tgtEl>
                                        <p:attrNameLst>
                                          <p:attrName>r</p:attrName>
                                        </p:attrNameLst>
                                      </p:cBhvr>
                                    </p:animRot>
                                    <p:animRot by="-240000">
                                      <p:cBhvr>
                                        <p:cTn id="54" dur="200" fill="hold">
                                          <p:stCondLst>
                                            <p:cond delay="600"/>
                                          </p:stCondLst>
                                        </p:cTn>
                                        <p:tgtEl>
                                          <p:spTgt spid="55"/>
                                        </p:tgtEl>
                                        <p:attrNameLst>
                                          <p:attrName>r</p:attrName>
                                        </p:attrNameLst>
                                      </p:cBhvr>
                                    </p:animRot>
                                    <p:animRot by="120000">
                                      <p:cBhvr>
                                        <p:cTn id="55" dur="200" fill="hold">
                                          <p:stCondLst>
                                            <p:cond delay="800"/>
                                          </p:stCondLst>
                                        </p:cTn>
                                        <p:tgtEl>
                                          <p:spTgt spid="55"/>
                                        </p:tgtEl>
                                        <p:attrNameLst>
                                          <p:attrName>r</p:attrName>
                                        </p:attrNameLst>
                                      </p:cBhvr>
                                    </p:animRot>
                                  </p:childTnLst>
                                </p:cTn>
                              </p:par>
                              <p:par>
                                <p:cTn id="56" presetID="32" presetClass="emph" presetSubtype="0" fill="hold" nodeType="withEffect">
                                  <p:stCondLst>
                                    <p:cond delay="0"/>
                                  </p:stCondLst>
                                  <p:childTnLst>
                                    <p:animRot by="120000">
                                      <p:cBhvr>
                                        <p:cTn id="57" dur="100" fill="hold">
                                          <p:stCondLst>
                                            <p:cond delay="0"/>
                                          </p:stCondLst>
                                        </p:cTn>
                                        <p:tgtEl>
                                          <p:spTgt spid="61"/>
                                        </p:tgtEl>
                                        <p:attrNameLst>
                                          <p:attrName>r</p:attrName>
                                        </p:attrNameLst>
                                      </p:cBhvr>
                                    </p:animRot>
                                    <p:animRot by="-240000">
                                      <p:cBhvr>
                                        <p:cTn id="58" dur="200" fill="hold">
                                          <p:stCondLst>
                                            <p:cond delay="200"/>
                                          </p:stCondLst>
                                        </p:cTn>
                                        <p:tgtEl>
                                          <p:spTgt spid="61"/>
                                        </p:tgtEl>
                                        <p:attrNameLst>
                                          <p:attrName>r</p:attrName>
                                        </p:attrNameLst>
                                      </p:cBhvr>
                                    </p:animRot>
                                    <p:animRot by="240000">
                                      <p:cBhvr>
                                        <p:cTn id="59" dur="200" fill="hold">
                                          <p:stCondLst>
                                            <p:cond delay="400"/>
                                          </p:stCondLst>
                                        </p:cTn>
                                        <p:tgtEl>
                                          <p:spTgt spid="61"/>
                                        </p:tgtEl>
                                        <p:attrNameLst>
                                          <p:attrName>r</p:attrName>
                                        </p:attrNameLst>
                                      </p:cBhvr>
                                    </p:animRot>
                                    <p:animRot by="-240000">
                                      <p:cBhvr>
                                        <p:cTn id="60" dur="200" fill="hold">
                                          <p:stCondLst>
                                            <p:cond delay="600"/>
                                          </p:stCondLst>
                                        </p:cTn>
                                        <p:tgtEl>
                                          <p:spTgt spid="61"/>
                                        </p:tgtEl>
                                        <p:attrNameLst>
                                          <p:attrName>r</p:attrName>
                                        </p:attrNameLst>
                                      </p:cBhvr>
                                    </p:animRot>
                                    <p:animRot by="120000">
                                      <p:cBhvr>
                                        <p:cTn id="61"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94"/>
                  </p:tgtEl>
                </p:cond>
              </p:nextCondLst>
            </p:seq>
            <p:seq concurrent="1" nextAc="seek">
              <p:cTn id="62" restart="whenNotActive" fill="hold" evtFilter="cancelBubble" nodeType="interactiveSeq">
                <p:stCondLst>
                  <p:cond evt="onClick" delay="0">
                    <p:tgtEl>
                      <p:spTgt spid="9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96"/>
                                        </p:tgtEl>
                                      </p:cBhvr>
                                    </p:animEffect>
                                    <p:set>
                                      <p:cBhvr>
                                        <p:cTn id="67" dur="1" fill="hold">
                                          <p:stCondLst>
                                            <p:cond delay="499"/>
                                          </p:stCondLst>
                                        </p:cTn>
                                        <p:tgtEl>
                                          <p:spTgt spid="96"/>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95"/>
                                        </p:tgtEl>
                                      </p:cBhvr>
                                    </p:animEffect>
                                    <p:set>
                                      <p:cBhvr>
                                        <p:cTn id="73"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5" name="one point.wav"/>
                                        </p:tgtEl>
                                      </p:cMediaNode>
                                    </p:audio>
                                  </p:subTnLst>
                                </p:cTn>
                              </p:par>
                              <p:par>
                                <p:cTn id="74" presetID="32" presetClass="emph" presetSubtype="0" fill="hold" nodeType="withEffect">
                                  <p:stCondLst>
                                    <p:cond delay="0"/>
                                  </p:stCondLst>
                                  <p:childTnLst>
                                    <p:animRot by="120000">
                                      <p:cBhvr>
                                        <p:cTn id="75" dur="100" fill="hold">
                                          <p:stCondLst>
                                            <p:cond delay="0"/>
                                          </p:stCondLst>
                                        </p:cTn>
                                        <p:tgtEl>
                                          <p:spTgt spid="42"/>
                                        </p:tgtEl>
                                        <p:attrNameLst>
                                          <p:attrName>r</p:attrName>
                                        </p:attrNameLst>
                                      </p:cBhvr>
                                    </p:animRot>
                                    <p:animRot by="-240000">
                                      <p:cBhvr>
                                        <p:cTn id="76" dur="200" fill="hold">
                                          <p:stCondLst>
                                            <p:cond delay="200"/>
                                          </p:stCondLst>
                                        </p:cTn>
                                        <p:tgtEl>
                                          <p:spTgt spid="42"/>
                                        </p:tgtEl>
                                        <p:attrNameLst>
                                          <p:attrName>r</p:attrName>
                                        </p:attrNameLst>
                                      </p:cBhvr>
                                    </p:animRot>
                                    <p:animRot by="240000">
                                      <p:cBhvr>
                                        <p:cTn id="77" dur="200" fill="hold">
                                          <p:stCondLst>
                                            <p:cond delay="400"/>
                                          </p:stCondLst>
                                        </p:cTn>
                                        <p:tgtEl>
                                          <p:spTgt spid="42"/>
                                        </p:tgtEl>
                                        <p:attrNameLst>
                                          <p:attrName>r</p:attrName>
                                        </p:attrNameLst>
                                      </p:cBhvr>
                                    </p:animRot>
                                    <p:animRot by="-240000">
                                      <p:cBhvr>
                                        <p:cTn id="78" dur="200" fill="hold">
                                          <p:stCondLst>
                                            <p:cond delay="600"/>
                                          </p:stCondLst>
                                        </p:cTn>
                                        <p:tgtEl>
                                          <p:spTgt spid="42"/>
                                        </p:tgtEl>
                                        <p:attrNameLst>
                                          <p:attrName>r</p:attrName>
                                        </p:attrNameLst>
                                      </p:cBhvr>
                                    </p:animRot>
                                    <p:animRot by="120000">
                                      <p:cBhvr>
                                        <p:cTn id="7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96"/>
                  </p:tgtEl>
                </p:cond>
              </p:nextCondLst>
            </p:seq>
            <p:seq concurrent="1" nextAc="seek">
              <p:cTn id="80" restart="whenNotActive" fill="hold" evtFilter="cancelBubble" nodeType="interactiveSeq">
                <p:stCondLst>
                  <p:cond evt="onClick" delay="0">
                    <p:tgtEl>
                      <p:spTgt spid="9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one point.wav"/>
                                        </p:tgtEl>
                                      </p:cMediaNode>
                                    </p:audio>
                                  </p:subTnLst>
                                </p:cTn>
                              </p:par>
                              <p:par>
                                <p:cTn id="89" presetID="10" presetClass="exit" presetSubtype="0" fill="hold" grpId="0" nodeType="withEffect">
                                  <p:stCondLst>
                                    <p:cond delay="0"/>
                                  </p:stCondLst>
                                  <p:childTnLst>
                                    <p:animEffect transition="out" filter="fade">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par>
                                <p:cTn id="92" presetID="32" presetClass="emph" presetSubtype="0" fill="hold" nodeType="withEffect">
                                  <p:stCondLst>
                                    <p:cond delay="0"/>
                                  </p:stCondLst>
                                  <p:childTnLst>
                                    <p:animRot by="120000">
                                      <p:cBhvr>
                                        <p:cTn id="93" dur="100" fill="hold">
                                          <p:stCondLst>
                                            <p:cond delay="0"/>
                                          </p:stCondLst>
                                        </p:cTn>
                                        <p:tgtEl>
                                          <p:spTgt spid="44"/>
                                        </p:tgtEl>
                                        <p:attrNameLst>
                                          <p:attrName>r</p:attrName>
                                        </p:attrNameLst>
                                      </p:cBhvr>
                                    </p:animRot>
                                    <p:animRot by="-240000">
                                      <p:cBhvr>
                                        <p:cTn id="94" dur="200" fill="hold">
                                          <p:stCondLst>
                                            <p:cond delay="200"/>
                                          </p:stCondLst>
                                        </p:cTn>
                                        <p:tgtEl>
                                          <p:spTgt spid="44"/>
                                        </p:tgtEl>
                                        <p:attrNameLst>
                                          <p:attrName>r</p:attrName>
                                        </p:attrNameLst>
                                      </p:cBhvr>
                                    </p:animRot>
                                    <p:animRot by="240000">
                                      <p:cBhvr>
                                        <p:cTn id="95" dur="200" fill="hold">
                                          <p:stCondLst>
                                            <p:cond delay="400"/>
                                          </p:stCondLst>
                                        </p:cTn>
                                        <p:tgtEl>
                                          <p:spTgt spid="44"/>
                                        </p:tgtEl>
                                        <p:attrNameLst>
                                          <p:attrName>r</p:attrName>
                                        </p:attrNameLst>
                                      </p:cBhvr>
                                    </p:animRot>
                                    <p:animRot by="-240000">
                                      <p:cBhvr>
                                        <p:cTn id="96" dur="200" fill="hold">
                                          <p:stCondLst>
                                            <p:cond delay="600"/>
                                          </p:stCondLst>
                                        </p:cTn>
                                        <p:tgtEl>
                                          <p:spTgt spid="44"/>
                                        </p:tgtEl>
                                        <p:attrNameLst>
                                          <p:attrName>r</p:attrName>
                                        </p:attrNameLst>
                                      </p:cBhvr>
                                    </p:animRot>
                                    <p:animRot by="120000">
                                      <p:cBhvr>
                                        <p:cTn id="9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98"/>
                  </p:tgtEl>
                </p:cond>
              </p:nextCondLst>
            </p:seq>
            <p:seq concurrent="1" nextAc="seek">
              <p:cTn id="98" restart="whenNotActive" fill="hold" evtFilter="cancelBubble" nodeType="interactiveSeq">
                <p:stCondLst>
                  <p:cond evt="onClick" delay="0">
                    <p:tgtEl>
                      <p:spTgt spid="10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00"/>
                                        </p:tgtEl>
                                      </p:cBhvr>
                                    </p:animEffect>
                                    <p:set>
                                      <p:cBhvr>
                                        <p:cTn id="103" dur="1" fill="hold">
                                          <p:stCondLst>
                                            <p:cond delay="499"/>
                                          </p:stCondLst>
                                        </p:cTn>
                                        <p:tgtEl>
                                          <p:spTgt spid="100"/>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9"/>
                                        </p:tgtEl>
                                      </p:cBhvr>
                                    </p:animEffect>
                                    <p:set>
                                      <p:cBhvr>
                                        <p:cTn id="106"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one point.wav"/>
                                        </p:tgtEl>
                                      </p:cMediaNode>
                                    </p:audio>
                                  </p:subTnLst>
                                </p:cTn>
                              </p:par>
                              <p:par>
                                <p:cTn id="107" presetID="10" presetClass="exit" presetSubtype="0" fill="hold" grpId="0" nodeType="with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par>
                                <p:cTn id="110" presetID="32" presetClass="emph" presetSubtype="0" fill="hold" nodeType="withEffect">
                                  <p:stCondLst>
                                    <p:cond delay="0"/>
                                  </p:stCondLst>
                                  <p:childTnLst>
                                    <p:animRot by="120000">
                                      <p:cBhvr>
                                        <p:cTn id="111" dur="100" fill="hold">
                                          <p:stCondLst>
                                            <p:cond delay="0"/>
                                          </p:stCondLst>
                                        </p:cTn>
                                        <p:tgtEl>
                                          <p:spTgt spid="65"/>
                                        </p:tgtEl>
                                        <p:attrNameLst>
                                          <p:attrName>r</p:attrName>
                                        </p:attrNameLst>
                                      </p:cBhvr>
                                    </p:animRot>
                                    <p:animRot by="-240000">
                                      <p:cBhvr>
                                        <p:cTn id="112" dur="200" fill="hold">
                                          <p:stCondLst>
                                            <p:cond delay="200"/>
                                          </p:stCondLst>
                                        </p:cTn>
                                        <p:tgtEl>
                                          <p:spTgt spid="65"/>
                                        </p:tgtEl>
                                        <p:attrNameLst>
                                          <p:attrName>r</p:attrName>
                                        </p:attrNameLst>
                                      </p:cBhvr>
                                    </p:animRot>
                                    <p:animRot by="240000">
                                      <p:cBhvr>
                                        <p:cTn id="113" dur="200" fill="hold">
                                          <p:stCondLst>
                                            <p:cond delay="400"/>
                                          </p:stCondLst>
                                        </p:cTn>
                                        <p:tgtEl>
                                          <p:spTgt spid="65"/>
                                        </p:tgtEl>
                                        <p:attrNameLst>
                                          <p:attrName>r</p:attrName>
                                        </p:attrNameLst>
                                      </p:cBhvr>
                                    </p:animRot>
                                    <p:animRot by="-240000">
                                      <p:cBhvr>
                                        <p:cTn id="114" dur="200" fill="hold">
                                          <p:stCondLst>
                                            <p:cond delay="600"/>
                                          </p:stCondLst>
                                        </p:cTn>
                                        <p:tgtEl>
                                          <p:spTgt spid="65"/>
                                        </p:tgtEl>
                                        <p:attrNameLst>
                                          <p:attrName>r</p:attrName>
                                        </p:attrNameLst>
                                      </p:cBhvr>
                                    </p:animRot>
                                    <p:animRot by="120000">
                                      <p:cBhvr>
                                        <p:cTn id="115"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9" grpId="0" animBg="1"/>
      <p:bldP spid="97" grpId="0" animBg="1"/>
      <p:bldP spid="47"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2743201" y="3406716"/>
            <a:ext cx="1789692" cy="3506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83639" y="3434015"/>
            <a:ext cx="1334022"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2860601" y="3960792"/>
            <a:ext cx="1659429" cy="1152743"/>
            <a:chOff x="-9154" y="1219924"/>
            <a:chExt cx="1776172" cy="1233839"/>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583482" y="1219924"/>
              <a:ext cx="650027" cy="649157"/>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9154" y="2025505"/>
              <a:ext cx="1776172" cy="428258"/>
            </a:xfrm>
            <a:prstGeom prst="rect">
              <a:avLst/>
            </a:prstGeom>
            <a:solidFill>
              <a:schemeClr val="accent1">
                <a:lumMod val="60000"/>
                <a:lumOff val="4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381000" y="-306904"/>
            <a:ext cx="3351247" cy="2852453"/>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425585" y="717705"/>
              <a:ext cx="2152972" cy="1108809"/>
            </a:xfrm>
            <a:prstGeom prst="rect">
              <a:avLst/>
            </a:prstGeom>
            <a:noFill/>
          </p:spPr>
          <p:txBody>
            <a:bodyPr wrap="square" rtlCol="0">
              <a:spAutoFit/>
            </a:bodyPr>
            <a:lstStyle/>
            <a:p>
              <a:pPr algn="ctr"/>
              <a:r>
                <a:rPr lang="en-US" sz="3600" dirty="0">
                  <a:latin typeface="Comic Sans MS" panose="030F0702030302020204" pitchFamily="66" charset="0"/>
                </a:rPr>
                <a:t>Go to the library.</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41128" y="1887636"/>
            <a:ext cx="2450680" cy="28524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377666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0"/>
          <p:cNvSpPr txBox="1">
            <a:spLocks noGrp="1"/>
          </p:cNvSpPr>
          <p:nvPr>
            <p:ph type="title"/>
          </p:nvPr>
        </p:nvSpPr>
        <p:spPr>
          <a:xfrm>
            <a:off x="3720975" y="2035950"/>
            <a:ext cx="4086300" cy="107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t>Warm-up </a:t>
            </a:r>
            <a:br>
              <a:rPr lang="en" sz="5400" dirty="0"/>
            </a:br>
            <a:r>
              <a:rPr lang="en" sz="5400" dirty="0"/>
              <a:t>&amp; Review</a:t>
            </a:r>
            <a:endParaRPr sz="5400" dirty="0"/>
          </a:p>
        </p:txBody>
      </p:sp>
      <p:sp>
        <p:nvSpPr>
          <p:cNvPr id="359" name="Google Shape;359;p40"/>
          <p:cNvSpPr txBox="1">
            <a:spLocks noGrp="1"/>
          </p:cNvSpPr>
          <p:nvPr>
            <p:ph type="title" idx="2"/>
          </p:nvPr>
        </p:nvSpPr>
        <p:spPr>
          <a:xfrm>
            <a:off x="4572000" y="662551"/>
            <a:ext cx="2199600" cy="124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pic>
        <p:nvPicPr>
          <p:cNvPr id="361" name="Google Shape;361;p40"/>
          <p:cNvPicPr preferRelativeResize="0"/>
          <p:nvPr/>
        </p:nvPicPr>
        <p:blipFill>
          <a:blip r:embed="rId3">
            <a:alphaModFix/>
          </a:blip>
          <a:stretch>
            <a:fillRect/>
          </a:stretch>
        </p:blipFill>
        <p:spPr>
          <a:xfrm>
            <a:off x="1066800" y="209550"/>
            <a:ext cx="260966" cy="472051"/>
          </a:xfrm>
          <a:prstGeom prst="rect">
            <a:avLst/>
          </a:prstGeom>
          <a:noFill/>
          <a:ln>
            <a:noFill/>
          </a:ln>
        </p:spPr>
      </p:pic>
      <p:pic>
        <p:nvPicPr>
          <p:cNvPr id="362" name="Google Shape;362;p40"/>
          <p:cNvPicPr preferRelativeResize="0"/>
          <p:nvPr/>
        </p:nvPicPr>
        <p:blipFill>
          <a:blip r:embed="rId4">
            <a:alphaModFix/>
          </a:blip>
          <a:stretch>
            <a:fillRect/>
          </a:stretch>
        </p:blipFill>
        <p:spPr>
          <a:xfrm>
            <a:off x="893748" y="1276350"/>
            <a:ext cx="2021976" cy="2406499"/>
          </a:xfrm>
          <a:prstGeom prst="rect">
            <a:avLst/>
          </a:prstGeom>
          <a:noFill/>
          <a:ln>
            <a:noFill/>
          </a:ln>
        </p:spPr>
      </p:pic>
      <p:sp>
        <p:nvSpPr>
          <p:cNvPr id="3" name="Subtitle 2">
            <a:extLst>
              <a:ext uri="{FF2B5EF4-FFF2-40B4-BE49-F238E27FC236}">
                <a16:creationId xmlns:a16="http://schemas.microsoft.com/office/drawing/2014/main" id="{8A67ED9B-095B-68C7-EAA7-FFB2A98706CE}"/>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You Need to Check Out at Hawai'i State Libraries">
            <a:extLst>
              <a:ext uri="{FF2B5EF4-FFF2-40B4-BE49-F238E27FC236}">
                <a16:creationId xmlns:a16="http://schemas.microsoft.com/office/drawing/2014/main" id="{AEFA7222-BCA2-4AE3-9436-3EEE9720A9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525575"/>
            <a:ext cx="9216074" cy="614657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4F4C3322-48EB-4892-BB7B-A8134A702C15}"/>
              </a:ext>
            </a:extLst>
          </p:cNvPr>
          <p:cNvSpPr/>
          <p:nvPr/>
        </p:nvSpPr>
        <p:spPr>
          <a:xfrm>
            <a:off x="0" y="-316031"/>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6" descr="Sumikkogurashi Custom Stickers Sticker for LINE, WhatsApp, Telegram —  Android, iPhone iOS">
            <a:extLst>
              <a:ext uri="{FF2B5EF4-FFF2-40B4-BE49-F238E27FC236}">
                <a16:creationId xmlns:a16="http://schemas.microsoft.com/office/drawing/2014/main" id="{58404B72-9592-6444-86ED-38A4A4A34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3916" y="2852339"/>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Sumikko Gurashi Movie 2">
            <a:extLst>
              <a:ext uri="{FF2B5EF4-FFF2-40B4-BE49-F238E27FC236}">
                <a16:creationId xmlns:a16="http://schemas.microsoft.com/office/drawing/2014/main" id="{CA2BF310-DEC9-E748-8B0E-6D7144F30E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7886" y="2841460"/>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umikko Gurashi Movie 2">
            <a:extLst>
              <a:ext uri="{FF2B5EF4-FFF2-40B4-BE49-F238E27FC236}">
                <a16:creationId xmlns:a16="http://schemas.microsoft.com/office/drawing/2014/main" id="{E76E1F9C-2FD5-E84C-A969-BFFBCA22CD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6693" y="2857020"/>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Moving Sumikko Gurashi by Imagineer Co.,Ltd. / San-X Co., Ltd. sticker  #2250393">
            <a:extLst>
              <a:ext uri="{FF2B5EF4-FFF2-40B4-BE49-F238E27FC236}">
                <a16:creationId xmlns:a16="http://schemas.microsoft.com/office/drawing/2014/main" id="{A37A77EC-8056-2847-A739-CC1A70290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2480" y="3849040"/>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Moving Sumikko Gurashi by Imagineer Co.,Ltd. / San-X Co., Ltd. sticker  #2250403">
            <a:extLst>
              <a:ext uri="{FF2B5EF4-FFF2-40B4-BE49-F238E27FC236}">
                <a16:creationId xmlns:a16="http://schemas.microsoft.com/office/drawing/2014/main" id="{53BBBAD0-43BE-1544-A608-888C0369E3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7348" y="3992054"/>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Sumikko Gurashi Movie 2">
            <a:extLst>
              <a:ext uri="{FF2B5EF4-FFF2-40B4-BE49-F238E27FC236}">
                <a16:creationId xmlns:a16="http://schemas.microsoft.com/office/drawing/2014/main" id="{4AB3ABCA-E987-BC46-81A2-E201C99C9FD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6731683" y="4039393"/>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4C87FFE-848D-F548-94AD-67F90C7880F8}"/>
              </a:ext>
            </a:extLst>
          </p:cNvPr>
          <p:cNvSpPr txBox="1"/>
          <p:nvPr/>
        </p:nvSpPr>
        <p:spPr>
          <a:xfrm rot="2162568">
            <a:off x="7268855" y="2843660"/>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6" name="Picture 6" descr="Sumikkogurashi the Movie - Dexcl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9910" y="3192666"/>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Sumikkogurashi the Movie - Dexclu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918007" y="3190728"/>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245620" y="2778064"/>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59" name="Picture 2" descr="Change Icon Png #111338 - Free Icons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55720" y="3443222"/>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Sumikkogurashi Custom Stickers Sticker for LINE, WhatsApp, Telegram —  Android, iPhone i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8439" y="294924"/>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Sumikko Gurashi Movi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2409" y="284046"/>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Sumikko Gurashi Movi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1216" y="299605"/>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Moving Sumikko Gurashi by Imagineer Co.,Ltd. / San-X Co., Ltd. sticker  #225039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7003" y="1291626"/>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Moving Sumikko Gurashi by Imagineer Co.,Ltd. / San-X Co., Ltd. sticker  #225040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1871" y="1434640"/>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Sumikko Gurashi Movie 2"/>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3376206" y="1481978"/>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rot="2162568">
            <a:off x="3913378" y="28624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2" name="Picture 10" descr="Sumikko Gurashi Movie 2">
            <a:extLst>
              <a:ext uri="{FF2B5EF4-FFF2-40B4-BE49-F238E27FC236}">
                <a16:creationId xmlns:a16="http://schemas.microsoft.com/office/drawing/2014/main" id="{FB4505B2-C815-364D-8D53-10DF9BB3CA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0591" y="228532"/>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CEF39CD-186F-CC4B-9759-5FBD7D43D68B}"/>
              </a:ext>
            </a:extLst>
          </p:cNvPr>
          <p:cNvSpPr txBox="1"/>
          <p:nvPr/>
        </p:nvSpPr>
        <p:spPr>
          <a:xfrm rot="2162568">
            <a:off x="6389401" y="56109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359124" y="109762"/>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3840" y="103422"/>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703794" y="124840"/>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9661" y="131172"/>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359124" y="2617909"/>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04948" y="2583664"/>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702733" y="2626553"/>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81592" y="2546624"/>
            <a:ext cx="2792537"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08541" y="211195"/>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68281" y="185343"/>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748859" y="2692213"/>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359123" y="2677250"/>
            <a:ext cx="577659"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7257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Reveal 2.wav"/>
                                        </p:tgtEl>
                                      </p:cMediaNode>
                                    </p:audio>
                                  </p:sub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32" presetClass="emph" presetSubtype="0" fill="hold" nodeType="withEffect">
                                  <p:stCondLst>
                                    <p:cond delay="0"/>
                                  </p:stCondLst>
                                  <p:childTnLst>
                                    <p:animRot by="120000">
                                      <p:cBhvr>
                                        <p:cTn id="21" dur="100" fill="hold">
                                          <p:stCondLst>
                                            <p:cond delay="0"/>
                                          </p:stCondLst>
                                        </p:cTn>
                                        <p:tgtEl>
                                          <p:spTgt spid="70"/>
                                        </p:tgtEl>
                                        <p:attrNameLst>
                                          <p:attrName>r</p:attrName>
                                        </p:attrNameLst>
                                      </p:cBhvr>
                                    </p:animRot>
                                    <p:animRot by="-240000">
                                      <p:cBhvr>
                                        <p:cTn id="22" dur="200" fill="hold">
                                          <p:stCondLst>
                                            <p:cond delay="200"/>
                                          </p:stCondLst>
                                        </p:cTn>
                                        <p:tgtEl>
                                          <p:spTgt spid="70"/>
                                        </p:tgtEl>
                                        <p:attrNameLst>
                                          <p:attrName>r</p:attrName>
                                        </p:attrNameLst>
                                      </p:cBhvr>
                                    </p:animRot>
                                    <p:animRot by="240000">
                                      <p:cBhvr>
                                        <p:cTn id="23" dur="200" fill="hold">
                                          <p:stCondLst>
                                            <p:cond delay="400"/>
                                          </p:stCondLst>
                                        </p:cTn>
                                        <p:tgtEl>
                                          <p:spTgt spid="70"/>
                                        </p:tgtEl>
                                        <p:attrNameLst>
                                          <p:attrName>r</p:attrName>
                                        </p:attrNameLst>
                                      </p:cBhvr>
                                    </p:animRot>
                                    <p:animRot by="-240000">
                                      <p:cBhvr>
                                        <p:cTn id="24" dur="200" fill="hold">
                                          <p:stCondLst>
                                            <p:cond delay="600"/>
                                          </p:stCondLst>
                                        </p:cTn>
                                        <p:tgtEl>
                                          <p:spTgt spid="70"/>
                                        </p:tgtEl>
                                        <p:attrNameLst>
                                          <p:attrName>r</p:attrName>
                                        </p:attrNameLst>
                                      </p:cBhvr>
                                    </p:animRot>
                                    <p:animRot by="120000">
                                      <p:cBhvr>
                                        <p:cTn id="25" dur="200" fill="hold">
                                          <p:stCondLst>
                                            <p:cond delay="800"/>
                                          </p:stCondLst>
                                        </p:cTn>
                                        <p:tgtEl>
                                          <p:spTgt spid="70"/>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69"/>
                                        </p:tgtEl>
                                        <p:attrNameLst>
                                          <p:attrName>r</p:attrName>
                                        </p:attrNameLst>
                                      </p:cBhvr>
                                    </p:animRot>
                                    <p:animRot by="-240000">
                                      <p:cBhvr>
                                        <p:cTn id="28" dur="200" fill="hold">
                                          <p:stCondLst>
                                            <p:cond delay="200"/>
                                          </p:stCondLst>
                                        </p:cTn>
                                        <p:tgtEl>
                                          <p:spTgt spid="69"/>
                                        </p:tgtEl>
                                        <p:attrNameLst>
                                          <p:attrName>r</p:attrName>
                                        </p:attrNameLst>
                                      </p:cBhvr>
                                    </p:animRot>
                                    <p:animRot by="240000">
                                      <p:cBhvr>
                                        <p:cTn id="29" dur="200" fill="hold">
                                          <p:stCondLst>
                                            <p:cond delay="400"/>
                                          </p:stCondLst>
                                        </p:cTn>
                                        <p:tgtEl>
                                          <p:spTgt spid="69"/>
                                        </p:tgtEl>
                                        <p:attrNameLst>
                                          <p:attrName>r</p:attrName>
                                        </p:attrNameLst>
                                      </p:cBhvr>
                                    </p:animRot>
                                    <p:animRot by="-240000">
                                      <p:cBhvr>
                                        <p:cTn id="30" dur="200" fill="hold">
                                          <p:stCondLst>
                                            <p:cond delay="600"/>
                                          </p:stCondLst>
                                        </p:cTn>
                                        <p:tgtEl>
                                          <p:spTgt spid="69"/>
                                        </p:tgtEl>
                                        <p:attrNameLst>
                                          <p:attrName>r</p:attrName>
                                        </p:attrNameLst>
                                      </p:cBhvr>
                                    </p:animRot>
                                    <p:animRot by="120000">
                                      <p:cBhvr>
                                        <p:cTn id="31" dur="200" fill="hold">
                                          <p:stCondLst>
                                            <p:cond delay="800"/>
                                          </p:stCondLst>
                                        </p:cTn>
                                        <p:tgtEl>
                                          <p:spTgt spid="69"/>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71"/>
                                        </p:tgtEl>
                                        <p:attrNameLst>
                                          <p:attrName>r</p:attrName>
                                        </p:attrNameLst>
                                      </p:cBhvr>
                                    </p:animRot>
                                    <p:animRot by="-240000">
                                      <p:cBhvr>
                                        <p:cTn id="34" dur="200" fill="hold">
                                          <p:stCondLst>
                                            <p:cond delay="200"/>
                                          </p:stCondLst>
                                        </p:cTn>
                                        <p:tgtEl>
                                          <p:spTgt spid="71"/>
                                        </p:tgtEl>
                                        <p:attrNameLst>
                                          <p:attrName>r</p:attrName>
                                        </p:attrNameLst>
                                      </p:cBhvr>
                                    </p:animRot>
                                    <p:animRot by="240000">
                                      <p:cBhvr>
                                        <p:cTn id="35" dur="200" fill="hold">
                                          <p:stCondLst>
                                            <p:cond delay="400"/>
                                          </p:stCondLst>
                                        </p:cTn>
                                        <p:tgtEl>
                                          <p:spTgt spid="71"/>
                                        </p:tgtEl>
                                        <p:attrNameLst>
                                          <p:attrName>r</p:attrName>
                                        </p:attrNameLst>
                                      </p:cBhvr>
                                    </p:animRot>
                                    <p:animRot by="-240000">
                                      <p:cBhvr>
                                        <p:cTn id="36" dur="200" fill="hold">
                                          <p:stCondLst>
                                            <p:cond delay="600"/>
                                          </p:stCondLst>
                                        </p:cTn>
                                        <p:tgtEl>
                                          <p:spTgt spid="71"/>
                                        </p:tgtEl>
                                        <p:attrNameLst>
                                          <p:attrName>r</p:attrName>
                                        </p:attrNameLst>
                                      </p:cBhvr>
                                    </p:animRot>
                                    <p:animRot by="120000">
                                      <p:cBhvr>
                                        <p:cTn id="37" dur="200" fill="hold">
                                          <p:stCondLst>
                                            <p:cond delay="800"/>
                                          </p:stCondLst>
                                        </p:cTn>
                                        <p:tgtEl>
                                          <p:spTgt spid="71"/>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74"/>
                                        </p:tgtEl>
                                        <p:attrNameLst>
                                          <p:attrName>r</p:attrName>
                                        </p:attrNameLst>
                                      </p:cBhvr>
                                    </p:animRot>
                                    <p:animRot by="-240000">
                                      <p:cBhvr>
                                        <p:cTn id="40" dur="200" fill="hold">
                                          <p:stCondLst>
                                            <p:cond delay="200"/>
                                          </p:stCondLst>
                                        </p:cTn>
                                        <p:tgtEl>
                                          <p:spTgt spid="74"/>
                                        </p:tgtEl>
                                        <p:attrNameLst>
                                          <p:attrName>r</p:attrName>
                                        </p:attrNameLst>
                                      </p:cBhvr>
                                    </p:animRot>
                                    <p:animRot by="240000">
                                      <p:cBhvr>
                                        <p:cTn id="41" dur="200" fill="hold">
                                          <p:stCondLst>
                                            <p:cond delay="400"/>
                                          </p:stCondLst>
                                        </p:cTn>
                                        <p:tgtEl>
                                          <p:spTgt spid="74"/>
                                        </p:tgtEl>
                                        <p:attrNameLst>
                                          <p:attrName>r</p:attrName>
                                        </p:attrNameLst>
                                      </p:cBhvr>
                                    </p:animRot>
                                    <p:animRot by="-240000">
                                      <p:cBhvr>
                                        <p:cTn id="42" dur="200" fill="hold">
                                          <p:stCondLst>
                                            <p:cond delay="600"/>
                                          </p:stCondLst>
                                        </p:cTn>
                                        <p:tgtEl>
                                          <p:spTgt spid="74"/>
                                        </p:tgtEl>
                                        <p:attrNameLst>
                                          <p:attrName>r</p:attrName>
                                        </p:attrNameLst>
                                      </p:cBhvr>
                                    </p:animRot>
                                    <p:animRot by="120000">
                                      <p:cBhvr>
                                        <p:cTn id="43" dur="200" fill="hold">
                                          <p:stCondLst>
                                            <p:cond delay="800"/>
                                          </p:stCondLst>
                                        </p:cTn>
                                        <p:tgtEl>
                                          <p:spTgt spid="74"/>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73"/>
                                        </p:tgtEl>
                                        <p:attrNameLst>
                                          <p:attrName>r</p:attrName>
                                        </p:attrNameLst>
                                      </p:cBhvr>
                                    </p:animRot>
                                    <p:animRot by="-240000">
                                      <p:cBhvr>
                                        <p:cTn id="46" dur="200" fill="hold">
                                          <p:stCondLst>
                                            <p:cond delay="200"/>
                                          </p:stCondLst>
                                        </p:cTn>
                                        <p:tgtEl>
                                          <p:spTgt spid="73"/>
                                        </p:tgtEl>
                                        <p:attrNameLst>
                                          <p:attrName>r</p:attrName>
                                        </p:attrNameLst>
                                      </p:cBhvr>
                                    </p:animRot>
                                    <p:animRot by="240000">
                                      <p:cBhvr>
                                        <p:cTn id="47" dur="200" fill="hold">
                                          <p:stCondLst>
                                            <p:cond delay="400"/>
                                          </p:stCondLst>
                                        </p:cTn>
                                        <p:tgtEl>
                                          <p:spTgt spid="73"/>
                                        </p:tgtEl>
                                        <p:attrNameLst>
                                          <p:attrName>r</p:attrName>
                                        </p:attrNameLst>
                                      </p:cBhvr>
                                    </p:animRot>
                                    <p:animRot by="-240000">
                                      <p:cBhvr>
                                        <p:cTn id="48" dur="200" fill="hold">
                                          <p:stCondLst>
                                            <p:cond delay="600"/>
                                          </p:stCondLst>
                                        </p:cTn>
                                        <p:tgtEl>
                                          <p:spTgt spid="73"/>
                                        </p:tgtEl>
                                        <p:attrNameLst>
                                          <p:attrName>r</p:attrName>
                                        </p:attrNameLst>
                                      </p:cBhvr>
                                    </p:animRot>
                                    <p:animRot by="120000">
                                      <p:cBhvr>
                                        <p:cTn id="49" dur="200" fill="hold">
                                          <p:stCondLst>
                                            <p:cond delay="800"/>
                                          </p:stCondLst>
                                        </p:cTn>
                                        <p:tgtEl>
                                          <p:spTgt spid="73"/>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72"/>
                                        </p:tgtEl>
                                        <p:attrNameLst>
                                          <p:attrName>r</p:attrName>
                                        </p:attrNameLst>
                                      </p:cBhvr>
                                    </p:animRot>
                                    <p:animRot by="-240000">
                                      <p:cBhvr>
                                        <p:cTn id="52" dur="200" fill="hold">
                                          <p:stCondLst>
                                            <p:cond delay="200"/>
                                          </p:stCondLst>
                                        </p:cTn>
                                        <p:tgtEl>
                                          <p:spTgt spid="72"/>
                                        </p:tgtEl>
                                        <p:attrNameLst>
                                          <p:attrName>r</p:attrName>
                                        </p:attrNameLst>
                                      </p:cBhvr>
                                    </p:animRot>
                                    <p:animRot by="240000">
                                      <p:cBhvr>
                                        <p:cTn id="53" dur="200" fill="hold">
                                          <p:stCondLst>
                                            <p:cond delay="400"/>
                                          </p:stCondLst>
                                        </p:cTn>
                                        <p:tgtEl>
                                          <p:spTgt spid="72"/>
                                        </p:tgtEl>
                                        <p:attrNameLst>
                                          <p:attrName>r</p:attrName>
                                        </p:attrNameLst>
                                      </p:cBhvr>
                                    </p:animRot>
                                    <p:animRot by="-240000">
                                      <p:cBhvr>
                                        <p:cTn id="54" dur="200" fill="hold">
                                          <p:stCondLst>
                                            <p:cond delay="600"/>
                                          </p:stCondLst>
                                        </p:cTn>
                                        <p:tgtEl>
                                          <p:spTgt spid="72"/>
                                        </p:tgtEl>
                                        <p:attrNameLst>
                                          <p:attrName>r</p:attrName>
                                        </p:attrNameLst>
                                      </p:cBhvr>
                                    </p:animRot>
                                    <p:animRot by="120000">
                                      <p:cBhvr>
                                        <p:cTn id="55" dur="200" fill="hold">
                                          <p:stCondLst>
                                            <p:cond delay="800"/>
                                          </p:stCondLst>
                                        </p:cTn>
                                        <p:tgtEl>
                                          <p:spTgt spid="72"/>
                                        </p:tgtEl>
                                        <p:attrNameLst>
                                          <p:attrName>r</p:attrName>
                                        </p:attrNameLst>
                                      </p:cBhvr>
                                    </p:animRot>
                                  </p:childTnLst>
                                </p:cTn>
                              </p:par>
                            </p:childTnLst>
                          </p:cTn>
                        </p:par>
                      </p:childTnLst>
                    </p:cTn>
                  </p:par>
                </p:childTnLst>
              </p:cTn>
              <p:nextCondLst>
                <p:cond evt="onClick" delay="0">
                  <p:tgtEl>
                    <p:spTgt spid="94"/>
                  </p:tgtEl>
                </p:cond>
              </p:nextCondLst>
            </p:seq>
            <p:seq concurrent="1" nextAc="seek">
              <p:cTn id="56" restart="whenNotActive" fill="hold" evtFilter="cancelBubble" nodeType="interactiveSeq">
                <p:stCondLst>
                  <p:cond evt="onClick" delay="0">
                    <p:tgtEl>
                      <p:spTgt spid="9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6"/>
                                        </p:tgtEl>
                                      </p:cBhvr>
                                    </p:animEffect>
                                    <p:set>
                                      <p:cBhvr>
                                        <p:cTn id="61" dur="1" fill="hold">
                                          <p:stCondLst>
                                            <p:cond delay="499"/>
                                          </p:stCondLst>
                                        </p:cTn>
                                        <p:tgtEl>
                                          <p:spTgt spid="9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5"/>
                                        </p:tgtEl>
                                      </p:cBhvr>
                                    </p:animEffect>
                                    <p:set>
                                      <p:cBhvr>
                                        <p:cTn id="64"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5" name="one point.wav"/>
                                        </p:tgtEl>
                                      </p:cMediaNode>
                                    </p:audio>
                                  </p:subTnLst>
                                </p:cTn>
                              </p:par>
                              <p:par>
                                <p:cTn id="65" presetID="10" presetClass="exit" presetSubtype="0" fill="hold" grpId="0" nodeType="with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par>
                                <p:cTn id="68" presetID="32" presetClass="emph" presetSubtype="0" fill="hold" nodeType="withEffect">
                                  <p:stCondLst>
                                    <p:cond delay="0"/>
                                  </p:stCondLst>
                                  <p:childTnLst>
                                    <p:animRot by="120000">
                                      <p:cBhvr>
                                        <p:cTn id="69" dur="100" fill="hold">
                                          <p:stCondLst>
                                            <p:cond delay="0"/>
                                          </p:stCondLst>
                                        </p:cTn>
                                        <p:tgtEl>
                                          <p:spTgt spid="42"/>
                                        </p:tgtEl>
                                        <p:attrNameLst>
                                          <p:attrName>r</p:attrName>
                                        </p:attrNameLst>
                                      </p:cBhvr>
                                    </p:animRot>
                                    <p:animRot by="-240000">
                                      <p:cBhvr>
                                        <p:cTn id="70" dur="200" fill="hold">
                                          <p:stCondLst>
                                            <p:cond delay="200"/>
                                          </p:stCondLst>
                                        </p:cTn>
                                        <p:tgtEl>
                                          <p:spTgt spid="42"/>
                                        </p:tgtEl>
                                        <p:attrNameLst>
                                          <p:attrName>r</p:attrName>
                                        </p:attrNameLst>
                                      </p:cBhvr>
                                    </p:animRot>
                                    <p:animRot by="240000">
                                      <p:cBhvr>
                                        <p:cTn id="71" dur="200" fill="hold">
                                          <p:stCondLst>
                                            <p:cond delay="400"/>
                                          </p:stCondLst>
                                        </p:cTn>
                                        <p:tgtEl>
                                          <p:spTgt spid="42"/>
                                        </p:tgtEl>
                                        <p:attrNameLst>
                                          <p:attrName>r</p:attrName>
                                        </p:attrNameLst>
                                      </p:cBhvr>
                                    </p:animRot>
                                    <p:animRot by="-240000">
                                      <p:cBhvr>
                                        <p:cTn id="72" dur="200" fill="hold">
                                          <p:stCondLst>
                                            <p:cond delay="600"/>
                                          </p:stCondLst>
                                        </p:cTn>
                                        <p:tgtEl>
                                          <p:spTgt spid="42"/>
                                        </p:tgtEl>
                                        <p:attrNameLst>
                                          <p:attrName>r</p:attrName>
                                        </p:attrNameLst>
                                      </p:cBhvr>
                                    </p:animRot>
                                    <p:animRot by="120000">
                                      <p:cBhvr>
                                        <p:cTn id="7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8"/>
                                        </p:tgtEl>
                                      </p:cBhvr>
                                    </p:animEffect>
                                    <p:set>
                                      <p:cBhvr>
                                        <p:cTn id="79" dur="1" fill="hold">
                                          <p:stCondLst>
                                            <p:cond delay="499"/>
                                          </p:stCondLst>
                                        </p:cTn>
                                        <p:tgtEl>
                                          <p:spTgt spid="9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49"/>
                                        </p:tgtEl>
                                      </p:cBhvr>
                                    </p:animEffect>
                                    <p:set>
                                      <p:cBhvr>
                                        <p:cTn id="82" dur="1" fill="hold">
                                          <p:stCondLst>
                                            <p:cond delay="499"/>
                                          </p:stCondLst>
                                        </p:cTn>
                                        <p:tgtEl>
                                          <p:spTgt spid="49"/>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97"/>
                                        </p:tgtEl>
                                      </p:cBhvr>
                                    </p:animEffect>
                                    <p:set>
                                      <p:cBhvr>
                                        <p:cTn id="85"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6" name="Intro music.wav"/>
                                        </p:tgtEl>
                                      </p:cMediaNode>
                                    </p:audio>
                                  </p:subTnLst>
                                </p:cTn>
                              </p:par>
                              <p:par>
                                <p:cTn id="86" presetID="8" presetClass="emph" presetSubtype="0" fill="hold" nodeType="withEffect">
                                  <p:stCondLst>
                                    <p:cond delay="0"/>
                                  </p:stCondLst>
                                  <p:childTnLst>
                                    <p:animRot by="21600000">
                                      <p:cBhvr>
                                        <p:cTn id="87" dur="2000" fill="hold"/>
                                        <p:tgtEl>
                                          <p:spTgt spid="59"/>
                                        </p:tgtEl>
                                        <p:attrNameLst>
                                          <p:attrName>r</p:attrName>
                                        </p:attrNameLst>
                                      </p:cBhvr>
                                    </p:animRot>
                                  </p:childTnLst>
                                </p:cTn>
                              </p:par>
                            </p:childTnLst>
                          </p:cTn>
                        </p:par>
                      </p:childTnLst>
                    </p:cTn>
                  </p:par>
                </p:childTnLst>
              </p:cTn>
              <p:nextCondLst>
                <p:cond evt="onClick" delay="0">
                  <p:tgtEl>
                    <p:spTgt spid="98"/>
                  </p:tgtEl>
                </p:cond>
              </p:nextCondLst>
            </p:seq>
            <p:seq concurrent="1" nextAc="seek">
              <p:cTn id="88" restart="whenNotActive" fill="hold" evtFilter="cancelBubble" nodeType="interactiveSeq">
                <p:stCondLst>
                  <p:cond evt="onClick" delay="0">
                    <p:tgtEl>
                      <p:spTgt spid="100"/>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0"/>
                                        </p:tgtEl>
                                      </p:cBhvr>
                                    </p:animEffect>
                                    <p:set>
                                      <p:cBhvr>
                                        <p:cTn id="93" dur="1" fill="hold">
                                          <p:stCondLst>
                                            <p:cond delay="499"/>
                                          </p:stCondLst>
                                        </p:cTn>
                                        <p:tgtEl>
                                          <p:spTgt spid="100"/>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50"/>
                                        </p:tgtEl>
                                      </p:cBhvr>
                                    </p:animEffect>
                                    <p:set>
                                      <p:cBhvr>
                                        <p:cTn id="96" dur="1" fill="hold">
                                          <p:stCondLst>
                                            <p:cond delay="499"/>
                                          </p:stCondLst>
                                        </p:cTn>
                                        <p:tgtEl>
                                          <p:spTgt spid="50"/>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4" name="Reveal 2.wav"/>
                                        </p:tgtEl>
                                      </p:cMediaNode>
                                    </p:audio>
                                  </p:subTnLst>
                                </p:cTn>
                              </p:par>
                              <p:par>
                                <p:cTn id="100" presetID="32" presetClass="emph" presetSubtype="0" fill="hold" nodeType="withEffect">
                                  <p:stCondLst>
                                    <p:cond delay="0"/>
                                  </p:stCondLst>
                                  <p:childTnLst>
                                    <p:animRot by="120000">
                                      <p:cBhvr>
                                        <p:cTn id="101" dur="100" fill="hold">
                                          <p:stCondLst>
                                            <p:cond delay="0"/>
                                          </p:stCondLst>
                                        </p:cTn>
                                        <p:tgtEl>
                                          <p:spTgt spid="36"/>
                                        </p:tgtEl>
                                        <p:attrNameLst>
                                          <p:attrName>r</p:attrName>
                                        </p:attrNameLst>
                                      </p:cBhvr>
                                    </p:animRot>
                                    <p:animRot by="-240000">
                                      <p:cBhvr>
                                        <p:cTn id="102" dur="200" fill="hold">
                                          <p:stCondLst>
                                            <p:cond delay="200"/>
                                          </p:stCondLst>
                                        </p:cTn>
                                        <p:tgtEl>
                                          <p:spTgt spid="36"/>
                                        </p:tgtEl>
                                        <p:attrNameLst>
                                          <p:attrName>r</p:attrName>
                                        </p:attrNameLst>
                                      </p:cBhvr>
                                    </p:animRot>
                                    <p:animRot by="240000">
                                      <p:cBhvr>
                                        <p:cTn id="103" dur="200" fill="hold">
                                          <p:stCondLst>
                                            <p:cond delay="400"/>
                                          </p:stCondLst>
                                        </p:cTn>
                                        <p:tgtEl>
                                          <p:spTgt spid="36"/>
                                        </p:tgtEl>
                                        <p:attrNameLst>
                                          <p:attrName>r</p:attrName>
                                        </p:attrNameLst>
                                      </p:cBhvr>
                                    </p:animRot>
                                    <p:animRot by="-240000">
                                      <p:cBhvr>
                                        <p:cTn id="104" dur="200" fill="hold">
                                          <p:stCondLst>
                                            <p:cond delay="600"/>
                                          </p:stCondLst>
                                        </p:cTn>
                                        <p:tgtEl>
                                          <p:spTgt spid="36"/>
                                        </p:tgtEl>
                                        <p:attrNameLst>
                                          <p:attrName>r</p:attrName>
                                        </p:attrNameLst>
                                      </p:cBhvr>
                                    </p:animRot>
                                    <p:animRot by="120000">
                                      <p:cBhvr>
                                        <p:cTn id="105" dur="200" fill="hold">
                                          <p:stCondLst>
                                            <p:cond delay="800"/>
                                          </p:stCondLst>
                                        </p:cTn>
                                        <p:tgtEl>
                                          <p:spTgt spid="36"/>
                                        </p:tgtEl>
                                        <p:attrNameLst>
                                          <p:attrName>r</p:attrName>
                                        </p:attrNameLst>
                                      </p:cBhvr>
                                    </p:animRot>
                                  </p:childTnLst>
                                </p:cTn>
                              </p:par>
                              <p:par>
                                <p:cTn id="106" presetID="32" presetClass="emph" presetSubtype="0" fill="hold" nodeType="withEffect">
                                  <p:stCondLst>
                                    <p:cond delay="0"/>
                                  </p:stCondLst>
                                  <p:childTnLst>
                                    <p:animRot by="120000">
                                      <p:cBhvr>
                                        <p:cTn id="107" dur="100" fill="hold">
                                          <p:stCondLst>
                                            <p:cond delay="0"/>
                                          </p:stCondLst>
                                        </p:cTn>
                                        <p:tgtEl>
                                          <p:spTgt spid="35"/>
                                        </p:tgtEl>
                                        <p:attrNameLst>
                                          <p:attrName>r</p:attrName>
                                        </p:attrNameLst>
                                      </p:cBhvr>
                                    </p:animRot>
                                    <p:animRot by="-240000">
                                      <p:cBhvr>
                                        <p:cTn id="108" dur="200" fill="hold">
                                          <p:stCondLst>
                                            <p:cond delay="200"/>
                                          </p:stCondLst>
                                        </p:cTn>
                                        <p:tgtEl>
                                          <p:spTgt spid="35"/>
                                        </p:tgtEl>
                                        <p:attrNameLst>
                                          <p:attrName>r</p:attrName>
                                        </p:attrNameLst>
                                      </p:cBhvr>
                                    </p:animRot>
                                    <p:animRot by="240000">
                                      <p:cBhvr>
                                        <p:cTn id="109" dur="200" fill="hold">
                                          <p:stCondLst>
                                            <p:cond delay="400"/>
                                          </p:stCondLst>
                                        </p:cTn>
                                        <p:tgtEl>
                                          <p:spTgt spid="35"/>
                                        </p:tgtEl>
                                        <p:attrNameLst>
                                          <p:attrName>r</p:attrName>
                                        </p:attrNameLst>
                                      </p:cBhvr>
                                    </p:animRot>
                                    <p:animRot by="-240000">
                                      <p:cBhvr>
                                        <p:cTn id="110" dur="200" fill="hold">
                                          <p:stCondLst>
                                            <p:cond delay="600"/>
                                          </p:stCondLst>
                                        </p:cTn>
                                        <p:tgtEl>
                                          <p:spTgt spid="35"/>
                                        </p:tgtEl>
                                        <p:attrNameLst>
                                          <p:attrName>r</p:attrName>
                                        </p:attrNameLst>
                                      </p:cBhvr>
                                    </p:animRot>
                                    <p:animRot by="120000">
                                      <p:cBhvr>
                                        <p:cTn id="111" dur="200" fill="hold">
                                          <p:stCondLst>
                                            <p:cond delay="800"/>
                                          </p:stCondLst>
                                        </p:cTn>
                                        <p:tgtEl>
                                          <p:spTgt spid="35"/>
                                        </p:tgtEl>
                                        <p:attrNameLst>
                                          <p:attrName>r</p:attrName>
                                        </p:attrNameLst>
                                      </p:cBhvr>
                                    </p:animRot>
                                  </p:childTnLst>
                                </p:cTn>
                              </p:par>
                              <p:par>
                                <p:cTn id="112" presetID="32" presetClass="emph" presetSubtype="0" fill="hold" nodeType="withEffect">
                                  <p:stCondLst>
                                    <p:cond delay="0"/>
                                  </p:stCondLst>
                                  <p:childTnLst>
                                    <p:animRot by="120000">
                                      <p:cBhvr>
                                        <p:cTn id="113" dur="100" fill="hold">
                                          <p:stCondLst>
                                            <p:cond delay="0"/>
                                          </p:stCondLst>
                                        </p:cTn>
                                        <p:tgtEl>
                                          <p:spTgt spid="37"/>
                                        </p:tgtEl>
                                        <p:attrNameLst>
                                          <p:attrName>r</p:attrName>
                                        </p:attrNameLst>
                                      </p:cBhvr>
                                    </p:animRot>
                                    <p:animRot by="-240000">
                                      <p:cBhvr>
                                        <p:cTn id="114" dur="200" fill="hold">
                                          <p:stCondLst>
                                            <p:cond delay="200"/>
                                          </p:stCondLst>
                                        </p:cTn>
                                        <p:tgtEl>
                                          <p:spTgt spid="37"/>
                                        </p:tgtEl>
                                        <p:attrNameLst>
                                          <p:attrName>r</p:attrName>
                                        </p:attrNameLst>
                                      </p:cBhvr>
                                    </p:animRot>
                                    <p:animRot by="240000">
                                      <p:cBhvr>
                                        <p:cTn id="115" dur="200" fill="hold">
                                          <p:stCondLst>
                                            <p:cond delay="400"/>
                                          </p:stCondLst>
                                        </p:cTn>
                                        <p:tgtEl>
                                          <p:spTgt spid="37"/>
                                        </p:tgtEl>
                                        <p:attrNameLst>
                                          <p:attrName>r</p:attrName>
                                        </p:attrNameLst>
                                      </p:cBhvr>
                                    </p:animRot>
                                    <p:animRot by="-240000">
                                      <p:cBhvr>
                                        <p:cTn id="116" dur="200" fill="hold">
                                          <p:stCondLst>
                                            <p:cond delay="600"/>
                                          </p:stCondLst>
                                        </p:cTn>
                                        <p:tgtEl>
                                          <p:spTgt spid="37"/>
                                        </p:tgtEl>
                                        <p:attrNameLst>
                                          <p:attrName>r</p:attrName>
                                        </p:attrNameLst>
                                      </p:cBhvr>
                                    </p:animRot>
                                    <p:animRot by="120000">
                                      <p:cBhvr>
                                        <p:cTn id="117" dur="200" fill="hold">
                                          <p:stCondLst>
                                            <p:cond delay="800"/>
                                          </p:stCondLst>
                                        </p:cTn>
                                        <p:tgtEl>
                                          <p:spTgt spid="37"/>
                                        </p:tgtEl>
                                        <p:attrNameLst>
                                          <p:attrName>r</p:attrName>
                                        </p:attrNameLst>
                                      </p:cBhvr>
                                    </p:animRot>
                                  </p:childTnLst>
                                </p:cTn>
                              </p:par>
                              <p:par>
                                <p:cTn id="118" presetID="32" presetClass="emph" presetSubtype="0" fill="hold" nodeType="withEffect">
                                  <p:stCondLst>
                                    <p:cond delay="0"/>
                                  </p:stCondLst>
                                  <p:childTnLst>
                                    <p:animRot by="120000">
                                      <p:cBhvr>
                                        <p:cTn id="119" dur="100" fill="hold">
                                          <p:stCondLst>
                                            <p:cond delay="0"/>
                                          </p:stCondLst>
                                        </p:cTn>
                                        <p:tgtEl>
                                          <p:spTgt spid="40"/>
                                        </p:tgtEl>
                                        <p:attrNameLst>
                                          <p:attrName>r</p:attrName>
                                        </p:attrNameLst>
                                      </p:cBhvr>
                                    </p:animRot>
                                    <p:animRot by="-240000">
                                      <p:cBhvr>
                                        <p:cTn id="120" dur="200" fill="hold">
                                          <p:stCondLst>
                                            <p:cond delay="200"/>
                                          </p:stCondLst>
                                        </p:cTn>
                                        <p:tgtEl>
                                          <p:spTgt spid="40"/>
                                        </p:tgtEl>
                                        <p:attrNameLst>
                                          <p:attrName>r</p:attrName>
                                        </p:attrNameLst>
                                      </p:cBhvr>
                                    </p:animRot>
                                    <p:animRot by="240000">
                                      <p:cBhvr>
                                        <p:cTn id="121" dur="200" fill="hold">
                                          <p:stCondLst>
                                            <p:cond delay="400"/>
                                          </p:stCondLst>
                                        </p:cTn>
                                        <p:tgtEl>
                                          <p:spTgt spid="40"/>
                                        </p:tgtEl>
                                        <p:attrNameLst>
                                          <p:attrName>r</p:attrName>
                                        </p:attrNameLst>
                                      </p:cBhvr>
                                    </p:animRot>
                                    <p:animRot by="-240000">
                                      <p:cBhvr>
                                        <p:cTn id="122" dur="200" fill="hold">
                                          <p:stCondLst>
                                            <p:cond delay="600"/>
                                          </p:stCondLst>
                                        </p:cTn>
                                        <p:tgtEl>
                                          <p:spTgt spid="40"/>
                                        </p:tgtEl>
                                        <p:attrNameLst>
                                          <p:attrName>r</p:attrName>
                                        </p:attrNameLst>
                                      </p:cBhvr>
                                    </p:animRot>
                                    <p:animRot by="120000">
                                      <p:cBhvr>
                                        <p:cTn id="123" dur="200" fill="hold">
                                          <p:stCondLst>
                                            <p:cond delay="800"/>
                                          </p:stCondLst>
                                        </p:cTn>
                                        <p:tgtEl>
                                          <p:spTgt spid="40"/>
                                        </p:tgtEl>
                                        <p:attrNameLst>
                                          <p:attrName>r</p:attrName>
                                        </p:attrNameLst>
                                      </p:cBhvr>
                                    </p:animRot>
                                  </p:childTnLst>
                                </p:cTn>
                              </p:par>
                              <p:par>
                                <p:cTn id="124" presetID="32" presetClass="emph" presetSubtype="0" fill="hold" nodeType="withEffect">
                                  <p:stCondLst>
                                    <p:cond delay="0"/>
                                  </p:stCondLst>
                                  <p:childTnLst>
                                    <p:animRot by="120000">
                                      <p:cBhvr>
                                        <p:cTn id="125" dur="100" fill="hold">
                                          <p:stCondLst>
                                            <p:cond delay="0"/>
                                          </p:stCondLst>
                                        </p:cTn>
                                        <p:tgtEl>
                                          <p:spTgt spid="39"/>
                                        </p:tgtEl>
                                        <p:attrNameLst>
                                          <p:attrName>r</p:attrName>
                                        </p:attrNameLst>
                                      </p:cBhvr>
                                    </p:animRot>
                                    <p:animRot by="-240000">
                                      <p:cBhvr>
                                        <p:cTn id="126" dur="200" fill="hold">
                                          <p:stCondLst>
                                            <p:cond delay="200"/>
                                          </p:stCondLst>
                                        </p:cTn>
                                        <p:tgtEl>
                                          <p:spTgt spid="39"/>
                                        </p:tgtEl>
                                        <p:attrNameLst>
                                          <p:attrName>r</p:attrName>
                                        </p:attrNameLst>
                                      </p:cBhvr>
                                    </p:animRot>
                                    <p:animRot by="240000">
                                      <p:cBhvr>
                                        <p:cTn id="127" dur="200" fill="hold">
                                          <p:stCondLst>
                                            <p:cond delay="400"/>
                                          </p:stCondLst>
                                        </p:cTn>
                                        <p:tgtEl>
                                          <p:spTgt spid="39"/>
                                        </p:tgtEl>
                                        <p:attrNameLst>
                                          <p:attrName>r</p:attrName>
                                        </p:attrNameLst>
                                      </p:cBhvr>
                                    </p:animRot>
                                    <p:animRot by="-240000">
                                      <p:cBhvr>
                                        <p:cTn id="128" dur="200" fill="hold">
                                          <p:stCondLst>
                                            <p:cond delay="600"/>
                                          </p:stCondLst>
                                        </p:cTn>
                                        <p:tgtEl>
                                          <p:spTgt spid="39"/>
                                        </p:tgtEl>
                                        <p:attrNameLst>
                                          <p:attrName>r</p:attrName>
                                        </p:attrNameLst>
                                      </p:cBhvr>
                                    </p:animRot>
                                    <p:animRot by="120000">
                                      <p:cBhvr>
                                        <p:cTn id="129" dur="200" fill="hold">
                                          <p:stCondLst>
                                            <p:cond delay="800"/>
                                          </p:stCondLst>
                                        </p:cTn>
                                        <p:tgtEl>
                                          <p:spTgt spid="39"/>
                                        </p:tgtEl>
                                        <p:attrNameLst>
                                          <p:attrName>r</p:attrName>
                                        </p:attrNameLst>
                                      </p:cBhvr>
                                    </p:animRot>
                                  </p:childTnLst>
                                </p:cTn>
                              </p:par>
                              <p:par>
                                <p:cTn id="130" presetID="32" presetClass="emph" presetSubtype="0" fill="hold" nodeType="withEffect">
                                  <p:stCondLst>
                                    <p:cond delay="0"/>
                                  </p:stCondLst>
                                  <p:childTnLst>
                                    <p:animRot by="120000">
                                      <p:cBhvr>
                                        <p:cTn id="131" dur="100" fill="hold">
                                          <p:stCondLst>
                                            <p:cond delay="0"/>
                                          </p:stCondLst>
                                        </p:cTn>
                                        <p:tgtEl>
                                          <p:spTgt spid="38"/>
                                        </p:tgtEl>
                                        <p:attrNameLst>
                                          <p:attrName>r</p:attrName>
                                        </p:attrNameLst>
                                      </p:cBhvr>
                                    </p:animRot>
                                    <p:animRot by="-240000">
                                      <p:cBhvr>
                                        <p:cTn id="132" dur="200" fill="hold">
                                          <p:stCondLst>
                                            <p:cond delay="200"/>
                                          </p:stCondLst>
                                        </p:cTn>
                                        <p:tgtEl>
                                          <p:spTgt spid="38"/>
                                        </p:tgtEl>
                                        <p:attrNameLst>
                                          <p:attrName>r</p:attrName>
                                        </p:attrNameLst>
                                      </p:cBhvr>
                                    </p:animRot>
                                    <p:animRot by="240000">
                                      <p:cBhvr>
                                        <p:cTn id="133" dur="200" fill="hold">
                                          <p:stCondLst>
                                            <p:cond delay="400"/>
                                          </p:stCondLst>
                                        </p:cTn>
                                        <p:tgtEl>
                                          <p:spTgt spid="38"/>
                                        </p:tgtEl>
                                        <p:attrNameLst>
                                          <p:attrName>r</p:attrName>
                                        </p:attrNameLst>
                                      </p:cBhvr>
                                    </p:animRot>
                                    <p:animRot by="-240000">
                                      <p:cBhvr>
                                        <p:cTn id="134" dur="200" fill="hold">
                                          <p:stCondLst>
                                            <p:cond delay="600"/>
                                          </p:stCondLst>
                                        </p:cTn>
                                        <p:tgtEl>
                                          <p:spTgt spid="38"/>
                                        </p:tgtEl>
                                        <p:attrNameLst>
                                          <p:attrName>r</p:attrName>
                                        </p:attrNameLst>
                                      </p:cBhvr>
                                    </p:animRot>
                                    <p:animRot by="120000">
                                      <p:cBhvr>
                                        <p:cTn id="135"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7" grpId="0" animBg="1"/>
      <p:bldP spid="99" grpId="0" animBg="1"/>
      <p:bldP spid="47" grpId="0"/>
      <p:bldP spid="48" grpId="0"/>
      <p:bldP spid="50" grpId="0"/>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602586" y="1734749"/>
            <a:ext cx="1510389" cy="3272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2795526" y="3376319"/>
            <a:ext cx="1802132" cy="33558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94614" y="340457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4A</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2847660" y="555042"/>
            <a:ext cx="1659429" cy="1091376"/>
            <a:chOff x="-23005" y="1165602"/>
            <a:chExt cx="1776172" cy="1168154"/>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429118" y="1165602"/>
              <a:ext cx="659480" cy="658596"/>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23005" y="1905498"/>
              <a:ext cx="1776172" cy="428258"/>
            </a:xfrm>
            <a:prstGeom prst="rect">
              <a:avLst/>
            </a:prstGeom>
            <a:solidFill>
              <a:schemeClr val="accent1">
                <a:lumMod val="60000"/>
                <a:lumOff val="4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12052" y="-348989"/>
            <a:ext cx="3072291" cy="2652314"/>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572331" y="657460"/>
              <a:ext cx="2010601" cy="1192478"/>
            </a:xfrm>
            <a:prstGeom prst="rect">
              <a:avLst/>
            </a:prstGeom>
            <a:noFill/>
          </p:spPr>
          <p:txBody>
            <a:bodyPr wrap="square" rtlCol="0">
              <a:spAutoFit/>
            </a:bodyPr>
            <a:lstStyle/>
            <a:p>
              <a:pPr algn="ctr"/>
              <a:r>
                <a:rPr lang="en-US" sz="3600" dirty="0">
                  <a:latin typeface="Comic Sans MS" panose="030F0702030302020204" pitchFamily="66" charset="0"/>
                </a:rPr>
                <a:t>Go to </a:t>
              </a:r>
            </a:p>
            <a:p>
              <a:pPr algn="ctr"/>
              <a:r>
                <a:rPr lang="en-US" sz="3600" dirty="0">
                  <a:latin typeface="Comic Sans MS" panose="030F0702030302020204" pitchFamily="66" charset="0"/>
                </a:rPr>
                <a:t>Class 4B.</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42954" y="2002969"/>
            <a:ext cx="2330825" cy="25476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10189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Classroom Vectors &amp; Illustrations for Free Download | Freepik">
            <a:extLst>
              <a:ext uri="{FF2B5EF4-FFF2-40B4-BE49-F238E27FC236}">
                <a16:creationId xmlns:a16="http://schemas.microsoft.com/office/drawing/2014/main" id="{98E50FF0-15B9-4A24-A589-3EFD3F4FE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191" y="-20014"/>
            <a:ext cx="9705569" cy="519387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DFC2838D-1EA8-4310-8A65-181B7625FE3C}"/>
              </a:ext>
            </a:extLst>
          </p:cNvPr>
          <p:cNvSpPr/>
          <p:nvPr/>
        </p:nvSpPr>
        <p:spPr>
          <a:xfrm>
            <a:off x="-235284" y="-338871"/>
            <a:ext cx="9468378"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umikko Gurashi - Sticker Su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202" y="3504353"/>
            <a:ext cx="873205" cy="7574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mikko gurashi nisetsumuri for Sale OFF 73%"/>
          <p:cNvPicPr>
            <a:picLocks noChangeAspect="1" noChangeArrowheads="1"/>
          </p:cNvPicPr>
          <p:nvPr/>
        </p:nvPicPr>
        <p:blipFill rotWithShape="1">
          <a:blip r:embed="rId9">
            <a:extLst>
              <a:ext uri="{28A0092B-C50C-407E-A947-70E740481C1C}">
                <a14:useLocalDpi xmlns:a14="http://schemas.microsoft.com/office/drawing/2010/main" val="0"/>
              </a:ext>
            </a:extLst>
          </a:blip>
          <a:srcRect l="34646" t="29881" r="33855" b="29800"/>
          <a:stretch/>
        </p:blipFill>
        <p:spPr bwMode="auto">
          <a:xfrm>
            <a:off x="5718513" y="3479944"/>
            <a:ext cx="599717" cy="7676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mikko Gurashi - Sticker Sur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1705" y="3413387"/>
            <a:ext cx="951272" cy="95127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umikkogurashi Custom Stickers Sticker for LINE, WhatsApp, Telegram —  Android, iPhone iOS">
            <a:extLst>
              <a:ext uri="{FF2B5EF4-FFF2-40B4-BE49-F238E27FC236}">
                <a16:creationId xmlns:a16="http://schemas.microsoft.com/office/drawing/2014/main" id="{58404B72-9592-6444-86ED-38A4A4A346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6951" y="2668876"/>
            <a:ext cx="841133" cy="8411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Sumikko Gurashi Movie 2">
            <a:extLst>
              <a:ext uri="{FF2B5EF4-FFF2-40B4-BE49-F238E27FC236}">
                <a16:creationId xmlns:a16="http://schemas.microsoft.com/office/drawing/2014/main" id="{CA2BF310-DEC9-E748-8B0E-6D7144F30E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07408" y="2676691"/>
            <a:ext cx="850184" cy="8501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umikko Gurashi Movie 2">
            <a:extLst>
              <a:ext uri="{FF2B5EF4-FFF2-40B4-BE49-F238E27FC236}">
                <a16:creationId xmlns:a16="http://schemas.microsoft.com/office/drawing/2014/main" id="{E76E1F9C-2FD5-E84C-A969-BFFBCA22CD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25105" y="2689511"/>
            <a:ext cx="833345" cy="8333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Moving Sumikko Gurashi by Imagineer Co.,Ltd. / San-X Co., Ltd. sticker  #2250393">
            <a:extLst>
              <a:ext uri="{FF2B5EF4-FFF2-40B4-BE49-F238E27FC236}">
                <a16:creationId xmlns:a16="http://schemas.microsoft.com/office/drawing/2014/main" id="{A37A77EC-8056-2847-A739-CC1A702907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11064" y="4079730"/>
            <a:ext cx="1008599" cy="9759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Moving Sumikko Gurashi by Imagineer Co.,Ltd. / San-X Co., Ltd. sticker  #2250403">
            <a:extLst>
              <a:ext uri="{FF2B5EF4-FFF2-40B4-BE49-F238E27FC236}">
                <a16:creationId xmlns:a16="http://schemas.microsoft.com/office/drawing/2014/main" id="{53BBBAD0-43BE-1544-A608-888C0369E3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59844" y="4225513"/>
            <a:ext cx="1002805" cy="8080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Sumikko Gurashi Movie 2">
            <a:extLst>
              <a:ext uri="{FF2B5EF4-FFF2-40B4-BE49-F238E27FC236}">
                <a16:creationId xmlns:a16="http://schemas.microsoft.com/office/drawing/2014/main" id="{4AB3ABCA-E987-BC46-81A2-E201C99C9FD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7458" t="31119" r="26778" b="29524"/>
          <a:stretch/>
        </p:blipFill>
        <p:spPr bwMode="auto">
          <a:xfrm>
            <a:off x="6595607" y="4236450"/>
            <a:ext cx="862211" cy="7415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4C87FFE-848D-F548-94AD-67F90C7880F8}"/>
              </a:ext>
            </a:extLst>
          </p:cNvPr>
          <p:cNvSpPr txBox="1"/>
          <p:nvPr/>
        </p:nvSpPr>
        <p:spPr>
          <a:xfrm rot="2162568">
            <a:off x="7093953" y="3001572"/>
            <a:ext cx="767765" cy="323165"/>
          </a:xfrm>
          <a:prstGeom prst="rect">
            <a:avLst/>
          </a:prstGeom>
          <a:noFill/>
        </p:spPr>
        <p:txBody>
          <a:bodyPr wrap="square" rtlCol="0">
            <a:spAutoFit/>
          </a:bodyPr>
          <a:lstStyle/>
          <a:p>
            <a:r>
              <a:rPr lang="en-US" altLang="ko-KR" sz="15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+10</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69" name="Picture 6" descr="Sumikkogurashi Custom Stickers Sticker for LINE, WhatsApp, Telegram —  Android, iPhone i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8439" y="294924"/>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2409" y="284046"/>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Sumikko Gurashi Movi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61216" y="299605"/>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Moving Sumikko Gurashi by Imagineer Co.,Ltd. / San-X Co., Ltd. sticker  #225039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7003" y="1291626"/>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Moving Sumikko Gurashi by Imagineer Co.,Ltd. / San-X Co., Ltd. sticker  #225040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31871" y="1434640"/>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Sumikko Gurashi Movie 2"/>
          <p:cNvPicPr>
            <a:picLocks noChangeAspect="1" noChangeArrowheads="1"/>
          </p:cNvPicPr>
          <p:nvPr/>
        </p:nvPicPr>
        <p:blipFill rotWithShape="1">
          <a:blip r:embed="rId16">
            <a:extLst>
              <a:ext uri="{28A0092B-C50C-407E-A947-70E740481C1C}">
                <a14:useLocalDpi xmlns:a14="http://schemas.microsoft.com/office/drawing/2010/main" val="0"/>
              </a:ext>
            </a:extLst>
          </a:blip>
          <a:srcRect l="27458" t="31119" r="26778" b="29524"/>
          <a:stretch/>
        </p:blipFill>
        <p:spPr bwMode="auto">
          <a:xfrm>
            <a:off x="3376206" y="1481978"/>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rot="2162568">
            <a:off x="3913378" y="286245"/>
            <a:ext cx="767765" cy="323165"/>
          </a:xfrm>
          <a:prstGeom prst="rect">
            <a:avLst/>
          </a:prstGeom>
          <a:noFill/>
        </p:spPr>
        <p:txBody>
          <a:bodyPr wrap="square" rtlCol="0">
            <a:spAutoFit/>
          </a:bodyPr>
          <a:lstStyle/>
          <a:p>
            <a:r>
              <a:rPr lang="en-US" altLang="ko-KR" sz="15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+7</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2" name="Picture 10" descr="Sumikko Gurashi Movie 2">
            <a:extLst>
              <a:ext uri="{FF2B5EF4-FFF2-40B4-BE49-F238E27FC236}">
                <a16:creationId xmlns:a16="http://schemas.microsoft.com/office/drawing/2014/main" id="{FB4505B2-C815-364D-8D53-10DF9BB3CA7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0591" y="228532"/>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CEF39CD-186F-CC4B-9759-5FBD7D43D68B}"/>
              </a:ext>
            </a:extLst>
          </p:cNvPr>
          <p:cNvSpPr txBox="1"/>
          <p:nvPr/>
        </p:nvSpPr>
        <p:spPr>
          <a:xfrm rot="2162568">
            <a:off x="6389401" y="56109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280701" y="124746"/>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487" y="115815"/>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51646" y="132952"/>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47513" y="139284"/>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638120" y="2637692"/>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90920" y="2546915"/>
            <a:ext cx="2574631" cy="25746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umikko Gurashi Movie 2">
            <a:extLst>
              <a:ext uri="{FF2B5EF4-FFF2-40B4-BE49-F238E27FC236}">
                <a16:creationId xmlns:a16="http://schemas.microsoft.com/office/drawing/2014/main" id="{D385BFF4-17B0-416F-9E7F-463FD3B234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5471" y="2764489"/>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00E5AE9-AB2C-4FB0-8B1A-4B0ACA60D98E}"/>
              </a:ext>
            </a:extLst>
          </p:cNvPr>
          <p:cNvSpPr txBox="1"/>
          <p:nvPr/>
        </p:nvSpPr>
        <p:spPr>
          <a:xfrm rot="2162568">
            <a:off x="3074281" y="3097054"/>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97" name="모서리가 둥근 직사각형 96"/>
          <p:cNvSpPr/>
          <p:nvPr/>
        </p:nvSpPr>
        <p:spPr>
          <a:xfrm>
            <a:off x="1273531" y="2626737"/>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19354" y="2592492"/>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背景動起來 Sumikkogurashi Sticker pack - Stickers Cloud"/>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 name="AutoShape 6" descr="背景動起來 Sumikkogurashi Sticker pack - Stickers Cloud"/>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5" name="AutoShape 8" descr="背景動起來 Sumikkogurashi Sticker pack - Stickers Cloud"/>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6" name="AutoShape 10" descr="背景動起來 Sumikkogurashi Sticker pack - Stickers Cloud"/>
          <p:cNvSpPr>
            <a:spLocks noChangeAspect="1" noChangeArrowheads="1"/>
          </p:cNvSpPr>
          <p:nvPr/>
        </p:nvSpPr>
        <p:spPr bwMode="auto">
          <a:xfrm>
            <a:off x="459581"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7" name="TextBox 46"/>
          <p:cNvSpPr txBox="1"/>
          <p:nvPr/>
        </p:nvSpPr>
        <p:spPr>
          <a:xfrm>
            <a:off x="1330625" y="155401"/>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41158" y="193924"/>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310116" y="2667761"/>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671686" y="2720649"/>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102387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Reveal 2.wav"/>
                                        </p:tgtEl>
                                      </p:cMediaNode>
                                    </p:audio>
                                  </p:sub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32" presetClass="emph" presetSubtype="0" fill="hold" nodeType="withEffect">
                                  <p:stCondLst>
                                    <p:cond delay="0"/>
                                  </p:stCondLst>
                                  <p:childTnLst>
                                    <p:animRot by="120000">
                                      <p:cBhvr>
                                        <p:cTn id="21" dur="100" fill="hold">
                                          <p:stCondLst>
                                            <p:cond delay="0"/>
                                          </p:stCondLst>
                                        </p:cTn>
                                        <p:tgtEl>
                                          <p:spTgt spid="70"/>
                                        </p:tgtEl>
                                        <p:attrNameLst>
                                          <p:attrName>r</p:attrName>
                                        </p:attrNameLst>
                                      </p:cBhvr>
                                    </p:animRot>
                                    <p:animRot by="-240000">
                                      <p:cBhvr>
                                        <p:cTn id="22" dur="200" fill="hold">
                                          <p:stCondLst>
                                            <p:cond delay="200"/>
                                          </p:stCondLst>
                                        </p:cTn>
                                        <p:tgtEl>
                                          <p:spTgt spid="70"/>
                                        </p:tgtEl>
                                        <p:attrNameLst>
                                          <p:attrName>r</p:attrName>
                                        </p:attrNameLst>
                                      </p:cBhvr>
                                    </p:animRot>
                                    <p:animRot by="240000">
                                      <p:cBhvr>
                                        <p:cTn id="23" dur="200" fill="hold">
                                          <p:stCondLst>
                                            <p:cond delay="400"/>
                                          </p:stCondLst>
                                        </p:cTn>
                                        <p:tgtEl>
                                          <p:spTgt spid="70"/>
                                        </p:tgtEl>
                                        <p:attrNameLst>
                                          <p:attrName>r</p:attrName>
                                        </p:attrNameLst>
                                      </p:cBhvr>
                                    </p:animRot>
                                    <p:animRot by="-240000">
                                      <p:cBhvr>
                                        <p:cTn id="24" dur="200" fill="hold">
                                          <p:stCondLst>
                                            <p:cond delay="600"/>
                                          </p:stCondLst>
                                        </p:cTn>
                                        <p:tgtEl>
                                          <p:spTgt spid="70"/>
                                        </p:tgtEl>
                                        <p:attrNameLst>
                                          <p:attrName>r</p:attrName>
                                        </p:attrNameLst>
                                      </p:cBhvr>
                                    </p:animRot>
                                    <p:animRot by="120000">
                                      <p:cBhvr>
                                        <p:cTn id="25" dur="200" fill="hold">
                                          <p:stCondLst>
                                            <p:cond delay="800"/>
                                          </p:stCondLst>
                                        </p:cTn>
                                        <p:tgtEl>
                                          <p:spTgt spid="70"/>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69"/>
                                        </p:tgtEl>
                                        <p:attrNameLst>
                                          <p:attrName>r</p:attrName>
                                        </p:attrNameLst>
                                      </p:cBhvr>
                                    </p:animRot>
                                    <p:animRot by="-240000">
                                      <p:cBhvr>
                                        <p:cTn id="28" dur="200" fill="hold">
                                          <p:stCondLst>
                                            <p:cond delay="200"/>
                                          </p:stCondLst>
                                        </p:cTn>
                                        <p:tgtEl>
                                          <p:spTgt spid="69"/>
                                        </p:tgtEl>
                                        <p:attrNameLst>
                                          <p:attrName>r</p:attrName>
                                        </p:attrNameLst>
                                      </p:cBhvr>
                                    </p:animRot>
                                    <p:animRot by="240000">
                                      <p:cBhvr>
                                        <p:cTn id="29" dur="200" fill="hold">
                                          <p:stCondLst>
                                            <p:cond delay="400"/>
                                          </p:stCondLst>
                                        </p:cTn>
                                        <p:tgtEl>
                                          <p:spTgt spid="69"/>
                                        </p:tgtEl>
                                        <p:attrNameLst>
                                          <p:attrName>r</p:attrName>
                                        </p:attrNameLst>
                                      </p:cBhvr>
                                    </p:animRot>
                                    <p:animRot by="-240000">
                                      <p:cBhvr>
                                        <p:cTn id="30" dur="200" fill="hold">
                                          <p:stCondLst>
                                            <p:cond delay="600"/>
                                          </p:stCondLst>
                                        </p:cTn>
                                        <p:tgtEl>
                                          <p:spTgt spid="69"/>
                                        </p:tgtEl>
                                        <p:attrNameLst>
                                          <p:attrName>r</p:attrName>
                                        </p:attrNameLst>
                                      </p:cBhvr>
                                    </p:animRot>
                                    <p:animRot by="120000">
                                      <p:cBhvr>
                                        <p:cTn id="31" dur="200" fill="hold">
                                          <p:stCondLst>
                                            <p:cond delay="800"/>
                                          </p:stCondLst>
                                        </p:cTn>
                                        <p:tgtEl>
                                          <p:spTgt spid="69"/>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71"/>
                                        </p:tgtEl>
                                        <p:attrNameLst>
                                          <p:attrName>r</p:attrName>
                                        </p:attrNameLst>
                                      </p:cBhvr>
                                    </p:animRot>
                                    <p:animRot by="-240000">
                                      <p:cBhvr>
                                        <p:cTn id="34" dur="200" fill="hold">
                                          <p:stCondLst>
                                            <p:cond delay="200"/>
                                          </p:stCondLst>
                                        </p:cTn>
                                        <p:tgtEl>
                                          <p:spTgt spid="71"/>
                                        </p:tgtEl>
                                        <p:attrNameLst>
                                          <p:attrName>r</p:attrName>
                                        </p:attrNameLst>
                                      </p:cBhvr>
                                    </p:animRot>
                                    <p:animRot by="240000">
                                      <p:cBhvr>
                                        <p:cTn id="35" dur="200" fill="hold">
                                          <p:stCondLst>
                                            <p:cond delay="400"/>
                                          </p:stCondLst>
                                        </p:cTn>
                                        <p:tgtEl>
                                          <p:spTgt spid="71"/>
                                        </p:tgtEl>
                                        <p:attrNameLst>
                                          <p:attrName>r</p:attrName>
                                        </p:attrNameLst>
                                      </p:cBhvr>
                                    </p:animRot>
                                    <p:animRot by="-240000">
                                      <p:cBhvr>
                                        <p:cTn id="36" dur="200" fill="hold">
                                          <p:stCondLst>
                                            <p:cond delay="600"/>
                                          </p:stCondLst>
                                        </p:cTn>
                                        <p:tgtEl>
                                          <p:spTgt spid="71"/>
                                        </p:tgtEl>
                                        <p:attrNameLst>
                                          <p:attrName>r</p:attrName>
                                        </p:attrNameLst>
                                      </p:cBhvr>
                                    </p:animRot>
                                    <p:animRot by="120000">
                                      <p:cBhvr>
                                        <p:cTn id="37" dur="200" fill="hold">
                                          <p:stCondLst>
                                            <p:cond delay="800"/>
                                          </p:stCondLst>
                                        </p:cTn>
                                        <p:tgtEl>
                                          <p:spTgt spid="71"/>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74"/>
                                        </p:tgtEl>
                                        <p:attrNameLst>
                                          <p:attrName>r</p:attrName>
                                        </p:attrNameLst>
                                      </p:cBhvr>
                                    </p:animRot>
                                    <p:animRot by="-240000">
                                      <p:cBhvr>
                                        <p:cTn id="40" dur="200" fill="hold">
                                          <p:stCondLst>
                                            <p:cond delay="200"/>
                                          </p:stCondLst>
                                        </p:cTn>
                                        <p:tgtEl>
                                          <p:spTgt spid="74"/>
                                        </p:tgtEl>
                                        <p:attrNameLst>
                                          <p:attrName>r</p:attrName>
                                        </p:attrNameLst>
                                      </p:cBhvr>
                                    </p:animRot>
                                    <p:animRot by="240000">
                                      <p:cBhvr>
                                        <p:cTn id="41" dur="200" fill="hold">
                                          <p:stCondLst>
                                            <p:cond delay="400"/>
                                          </p:stCondLst>
                                        </p:cTn>
                                        <p:tgtEl>
                                          <p:spTgt spid="74"/>
                                        </p:tgtEl>
                                        <p:attrNameLst>
                                          <p:attrName>r</p:attrName>
                                        </p:attrNameLst>
                                      </p:cBhvr>
                                    </p:animRot>
                                    <p:animRot by="-240000">
                                      <p:cBhvr>
                                        <p:cTn id="42" dur="200" fill="hold">
                                          <p:stCondLst>
                                            <p:cond delay="600"/>
                                          </p:stCondLst>
                                        </p:cTn>
                                        <p:tgtEl>
                                          <p:spTgt spid="74"/>
                                        </p:tgtEl>
                                        <p:attrNameLst>
                                          <p:attrName>r</p:attrName>
                                        </p:attrNameLst>
                                      </p:cBhvr>
                                    </p:animRot>
                                    <p:animRot by="120000">
                                      <p:cBhvr>
                                        <p:cTn id="43" dur="200" fill="hold">
                                          <p:stCondLst>
                                            <p:cond delay="800"/>
                                          </p:stCondLst>
                                        </p:cTn>
                                        <p:tgtEl>
                                          <p:spTgt spid="74"/>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73"/>
                                        </p:tgtEl>
                                        <p:attrNameLst>
                                          <p:attrName>r</p:attrName>
                                        </p:attrNameLst>
                                      </p:cBhvr>
                                    </p:animRot>
                                    <p:animRot by="-240000">
                                      <p:cBhvr>
                                        <p:cTn id="46" dur="200" fill="hold">
                                          <p:stCondLst>
                                            <p:cond delay="200"/>
                                          </p:stCondLst>
                                        </p:cTn>
                                        <p:tgtEl>
                                          <p:spTgt spid="73"/>
                                        </p:tgtEl>
                                        <p:attrNameLst>
                                          <p:attrName>r</p:attrName>
                                        </p:attrNameLst>
                                      </p:cBhvr>
                                    </p:animRot>
                                    <p:animRot by="240000">
                                      <p:cBhvr>
                                        <p:cTn id="47" dur="200" fill="hold">
                                          <p:stCondLst>
                                            <p:cond delay="400"/>
                                          </p:stCondLst>
                                        </p:cTn>
                                        <p:tgtEl>
                                          <p:spTgt spid="73"/>
                                        </p:tgtEl>
                                        <p:attrNameLst>
                                          <p:attrName>r</p:attrName>
                                        </p:attrNameLst>
                                      </p:cBhvr>
                                    </p:animRot>
                                    <p:animRot by="-240000">
                                      <p:cBhvr>
                                        <p:cTn id="48" dur="200" fill="hold">
                                          <p:stCondLst>
                                            <p:cond delay="600"/>
                                          </p:stCondLst>
                                        </p:cTn>
                                        <p:tgtEl>
                                          <p:spTgt spid="73"/>
                                        </p:tgtEl>
                                        <p:attrNameLst>
                                          <p:attrName>r</p:attrName>
                                        </p:attrNameLst>
                                      </p:cBhvr>
                                    </p:animRot>
                                    <p:animRot by="120000">
                                      <p:cBhvr>
                                        <p:cTn id="49" dur="200" fill="hold">
                                          <p:stCondLst>
                                            <p:cond delay="800"/>
                                          </p:stCondLst>
                                        </p:cTn>
                                        <p:tgtEl>
                                          <p:spTgt spid="73"/>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72"/>
                                        </p:tgtEl>
                                        <p:attrNameLst>
                                          <p:attrName>r</p:attrName>
                                        </p:attrNameLst>
                                      </p:cBhvr>
                                    </p:animRot>
                                    <p:animRot by="-240000">
                                      <p:cBhvr>
                                        <p:cTn id="52" dur="200" fill="hold">
                                          <p:stCondLst>
                                            <p:cond delay="200"/>
                                          </p:stCondLst>
                                        </p:cTn>
                                        <p:tgtEl>
                                          <p:spTgt spid="72"/>
                                        </p:tgtEl>
                                        <p:attrNameLst>
                                          <p:attrName>r</p:attrName>
                                        </p:attrNameLst>
                                      </p:cBhvr>
                                    </p:animRot>
                                    <p:animRot by="240000">
                                      <p:cBhvr>
                                        <p:cTn id="53" dur="200" fill="hold">
                                          <p:stCondLst>
                                            <p:cond delay="400"/>
                                          </p:stCondLst>
                                        </p:cTn>
                                        <p:tgtEl>
                                          <p:spTgt spid="72"/>
                                        </p:tgtEl>
                                        <p:attrNameLst>
                                          <p:attrName>r</p:attrName>
                                        </p:attrNameLst>
                                      </p:cBhvr>
                                    </p:animRot>
                                    <p:animRot by="-240000">
                                      <p:cBhvr>
                                        <p:cTn id="54" dur="200" fill="hold">
                                          <p:stCondLst>
                                            <p:cond delay="600"/>
                                          </p:stCondLst>
                                        </p:cTn>
                                        <p:tgtEl>
                                          <p:spTgt spid="72"/>
                                        </p:tgtEl>
                                        <p:attrNameLst>
                                          <p:attrName>r</p:attrName>
                                        </p:attrNameLst>
                                      </p:cBhvr>
                                    </p:animRot>
                                    <p:animRot by="120000">
                                      <p:cBhvr>
                                        <p:cTn id="55" dur="200" fill="hold">
                                          <p:stCondLst>
                                            <p:cond delay="800"/>
                                          </p:stCondLst>
                                        </p:cTn>
                                        <p:tgtEl>
                                          <p:spTgt spid="72"/>
                                        </p:tgtEl>
                                        <p:attrNameLst>
                                          <p:attrName>r</p:attrName>
                                        </p:attrNameLst>
                                      </p:cBhvr>
                                    </p:animRot>
                                  </p:childTnLst>
                                </p:cTn>
                              </p:par>
                            </p:childTnLst>
                          </p:cTn>
                        </p:par>
                      </p:childTnLst>
                    </p:cTn>
                  </p:par>
                </p:childTnLst>
              </p:cTn>
              <p:nextCondLst>
                <p:cond evt="onClick" delay="0">
                  <p:tgtEl>
                    <p:spTgt spid="94"/>
                  </p:tgtEl>
                </p:cond>
              </p:nextCondLst>
            </p:seq>
            <p:seq concurrent="1" nextAc="seek">
              <p:cTn id="56" restart="whenNotActive" fill="hold" evtFilter="cancelBubble" nodeType="interactiveSeq">
                <p:stCondLst>
                  <p:cond evt="onClick" delay="0">
                    <p:tgtEl>
                      <p:spTgt spid="9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6"/>
                                        </p:tgtEl>
                                      </p:cBhvr>
                                    </p:animEffect>
                                    <p:set>
                                      <p:cBhvr>
                                        <p:cTn id="61" dur="1" fill="hold">
                                          <p:stCondLst>
                                            <p:cond delay="499"/>
                                          </p:stCondLst>
                                        </p:cTn>
                                        <p:tgtEl>
                                          <p:spTgt spid="9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5"/>
                                        </p:tgtEl>
                                      </p:cBhvr>
                                    </p:animEffect>
                                    <p:set>
                                      <p:cBhvr>
                                        <p:cTn id="64"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5" name="one point.wav"/>
                                        </p:tgtEl>
                                      </p:cMediaNode>
                                    </p:audio>
                                  </p:subTnLst>
                                </p:cTn>
                              </p:par>
                              <p:par>
                                <p:cTn id="65" presetID="10" presetClass="exit" presetSubtype="0" fill="hold" grpId="0" nodeType="with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par>
                                <p:cTn id="68" presetID="32" presetClass="emph" presetSubtype="0" fill="hold" nodeType="withEffect">
                                  <p:stCondLst>
                                    <p:cond delay="0"/>
                                  </p:stCondLst>
                                  <p:childTnLst>
                                    <p:animRot by="120000">
                                      <p:cBhvr>
                                        <p:cTn id="69" dur="100" fill="hold">
                                          <p:stCondLst>
                                            <p:cond delay="0"/>
                                          </p:stCondLst>
                                        </p:cTn>
                                        <p:tgtEl>
                                          <p:spTgt spid="42"/>
                                        </p:tgtEl>
                                        <p:attrNameLst>
                                          <p:attrName>r</p:attrName>
                                        </p:attrNameLst>
                                      </p:cBhvr>
                                    </p:animRot>
                                    <p:animRot by="-240000">
                                      <p:cBhvr>
                                        <p:cTn id="70" dur="200" fill="hold">
                                          <p:stCondLst>
                                            <p:cond delay="200"/>
                                          </p:stCondLst>
                                        </p:cTn>
                                        <p:tgtEl>
                                          <p:spTgt spid="42"/>
                                        </p:tgtEl>
                                        <p:attrNameLst>
                                          <p:attrName>r</p:attrName>
                                        </p:attrNameLst>
                                      </p:cBhvr>
                                    </p:animRot>
                                    <p:animRot by="240000">
                                      <p:cBhvr>
                                        <p:cTn id="71" dur="200" fill="hold">
                                          <p:stCondLst>
                                            <p:cond delay="400"/>
                                          </p:stCondLst>
                                        </p:cTn>
                                        <p:tgtEl>
                                          <p:spTgt spid="42"/>
                                        </p:tgtEl>
                                        <p:attrNameLst>
                                          <p:attrName>r</p:attrName>
                                        </p:attrNameLst>
                                      </p:cBhvr>
                                    </p:animRot>
                                    <p:animRot by="-240000">
                                      <p:cBhvr>
                                        <p:cTn id="72" dur="200" fill="hold">
                                          <p:stCondLst>
                                            <p:cond delay="600"/>
                                          </p:stCondLst>
                                        </p:cTn>
                                        <p:tgtEl>
                                          <p:spTgt spid="42"/>
                                        </p:tgtEl>
                                        <p:attrNameLst>
                                          <p:attrName>r</p:attrName>
                                        </p:attrNameLst>
                                      </p:cBhvr>
                                    </p:animRot>
                                    <p:animRot by="120000">
                                      <p:cBhvr>
                                        <p:cTn id="7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8"/>
                                        </p:tgtEl>
                                      </p:cBhvr>
                                    </p:animEffect>
                                    <p:set>
                                      <p:cBhvr>
                                        <p:cTn id="79" dur="1" fill="hold">
                                          <p:stCondLst>
                                            <p:cond delay="499"/>
                                          </p:stCondLst>
                                        </p:cTn>
                                        <p:tgtEl>
                                          <p:spTgt spid="9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one point.wav"/>
                                        </p:tgtEl>
                                      </p:cMediaNode>
                                    </p:audio>
                                  </p:subTnLst>
                                </p:cTn>
                              </p:par>
                              <p:par>
                                <p:cTn id="83" presetID="10" presetClass="exit" presetSubtype="0" fill="hold" grpId="0" nodeType="with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32" presetClass="emph" presetSubtype="0" fill="hold" nodeType="withEffect">
                                  <p:stCondLst>
                                    <p:cond delay="0"/>
                                  </p:stCondLst>
                                  <p:childTnLst>
                                    <p:animRot by="120000">
                                      <p:cBhvr>
                                        <p:cTn id="87" dur="100" fill="hold">
                                          <p:stCondLst>
                                            <p:cond delay="0"/>
                                          </p:stCondLst>
                                        </p:cTn>
                                        <p:tgtEl>
                                          <p:spTgt spid="44"/>
                                        </p:tgtEl>
                                        <p:attrNameLst>
                                          <p:attrName>r</p:attrName>
                                        </p:attrNameLst>
                                      </p:cBhvr>
                                    </p:animRot>
                                    <p:animRot by="-240000">
                                      <p:cBhvr>
                                        <p:cTn id="88" dur="200" fill="hold">
                                          <p:stCondLst>
                                            <p:cond delay="200"/>
                                          </p:stCondLst>
                                        </p:cTn>
                                        <p:tgtEl>
                                          <p:spTgt spid="44"/>
                                        </p:tgtEl>
                                        <p:attrNameLst>
                                          <p:attrName>r</p:attrName>
                                        </p:attrNameLst>
                                      </p:cBhvr>
                                    </p:animRot>
                                    <p:animRot by="240000">
                                      <p:cBhvr>
                                        <p:cTn id="89" dur="200" fill="hold">
                                          <p:stCondLst>
                                            <p:cond delay="400"/>
                                          </p:stCondLst>
                                        </p:cTn>
                                        <p:tgtEl>
                                          <p:spTgt spid="44"/>
                                        </p:tgtEl>
                                        <p:attrNameLst>
                                          <p:attrName>r</p:attrName>
                                        </p:attrNameLst>
                                      </p:cBhvr>
                                    </p:animRot>
                                    <p:animRot by="-240000">
                                      <p:cBhvr>
                                        <p:cTn id="90" dur="200" fill="hold">
                                          <p:stCondLst>
                                            <p:cond delay="600"/>
                                          </p:stCondLst>
                                        </p:cTn>
                                        <p:tgtEl>
                                          <p:spTgt spid="44"/>
                                        </p:tgtEl>
                                        <p:attrNameLst>
                                          <p:attrName>r</p:attrName>
                                        </p:attrNameLst>
                                      </p:cBhvr>
                                    </p:animRot>
                                    <p:animRot by="120000">
                                      <p:cBhvr>
                                        <p:cTn id="91"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98"/>
                  </p:tgtEl>
                </p:cond>
              </p:nextCondLst>
            </p:seq>
            <p:seq concurrent="1" nextAc="seek">
              <p:cTn id="92" restart="whenNotActive" fill="hold" evtFilter="cancelBubble" nodeType="interactiveSeq">
                <p:stCondLst>
                  <p:cond evt="onClick" delay="0">
                    <p:tgtEl>
                      <p:spTgt spid="10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0"/>
                                        </p:tgtEl>
                                      </p:cBhvr>
                                    </p:animEffect>
                                    <p:set>
                                      <p:cBhvr>
                                        <p:cTn id="97" dur="1" fill="hold">
                                          <p:stCondLst>
                                            <p:cond delay="499"/>
                                          </p:stCondLst>
                                        </p:cTn>
                                        <p:tgtEl>
                                          <p:spTgt spid="100"/>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99"/>
                                        </p:tgtEl>
                                      </p:cBhvr>
                                    </p:animEffect>
                                    <p:set>
                                      <p:cBhvr>
                                        <p:cTn id="100"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6" name="Ten points.wav"/>
                                        </p:tgtEl>
                                      </p:cMediaNode>
                                    </p:audio>
                                  </p:subTnLst>
                                </p:cTn>
                              </p:par>
                              <p:par>
                                <p:cTn id="101" presetID="10" presetClass="exit" presetSubtype="0" fill="hold" grpId="0" nodeType="with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par>
                                <p:cTn id="104" presetID="32" presetClass="emph" presetSubtype="0" fill="hold" nodeType="withEffect">
                                  <p:stCondLst>
                                    <p:cond delay="0"/>
                                  </p:stCondLst>
                                  <p:childTnLst>
                                    <p:animRot by="120000">
                                      <p:cBhvr>
                                        <p:cTn id="105" dur="100" fill="hold">
                                          <p:stCondLst>
                                            <p:cond delay="0"/>
                                          </p:stCondLst>
                                        </p:cTn>
                                        <p:tgtEl>
                                          <p:spTgt spid="36"/>
                                        </p:tgtEl>
                                        <p:attrNameLst>
                                          <p:attrName>r</p:attrName>
                                        </p:attrNameLst>
                                      </p:cBhvr>
                                    </p:animRot>
                                    <p:animRot by="-240000">
                                      <p:cBhvr>
                                        <p:cTn id="106" dur="200" fill="hold">
                                          <p:stCondLst>
                                            <p:cond delay="200"/>
                                          </p:stCondLst>
                                        </p:cTn>
                                        <p:tgtEl>
                                          <p:spTgt spid="36"/>
                                        </p:tgtEl>
                                        <p:attrNameLst>
                                          <p:attrName>r</p:attrName>
                                        </p:attrNameLst>
                                      </p:cBhvr>
                                    </p:animRot>
                                    <p:animRot by="240000">
                                      <p:cBhvr>
                                        <p:cTn id="107" dur="200" fill="hold">
                                          <p:stCondLst>
                                            <p:cond delay="400"/>
                                          </p:stCondLst>
                                        </p:cTn>
                                        <p:tgtEl>
                                          <p:spTgt spid="36"/>
                                        </p:tgtEl>
                                        <p:attrNameLst>
                                          <p:attrName>r</p:attrName>
                                        </p:attrNameLst>
                                      </p:cBhvr>
                                    </p:animRot>
                                    <p:animRot by="-240000">
                                      <p:cBhvr>
                                        <p:cTn id="108" dur="200" fill="hold">
                                          <p:stCondLst>
                                            <p:cond delay="600"/>
                                          </p:stCondLst>
                                        </p:cTn>
                                        <p:tgtEl>
                                          <p:spTgt spid="36"/>
                                        </p:tgtEl>
                                        <p:attrNameLst>
                                          <p:attrName>r</p:attrName>
                                        </p:attrNameLst>
                                      </p:cBhvr>
                                    </p:animRot>
                                    <p:animRot by="120000">
                                      <p:cBhvr>
                                        <p:cTn id="109" dur="200" fill="hold">
                                          <p:stCondLst>
                                            <p:cond delay="800"/>
                                          </p:stCondLst>
                                        </p:cTn>
                                        <p:tgtEl>
                                          <p:spTgt spid="36"/>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35"/>
                                        </p:tgtEl>
                                        <p:attrNameLst>
                                          <p:attrName>r</p:attrName>
                                        </p:attrNameLst>
                                      </p:cBhvr>
                                    </p:animRot>
                                    <p:animRot by="-240000">
                                      <p:cBhvr>
                                        <p:cTn id="112" dur="200" fill="hold">
                                          <p:stCondLst>
                                            <p:cond delay="200"/>
                                          </p:stCondLst>
                                        </p:cTn>
                                        <p:tgtEl>
                                          <p:spTgt spid="35"/>
                                        </p:tgtEl>
                                        <p:attrNameLst>
                                          <p:attrName>r</p:attrName>
                                        </p:attrNameLst>
                                      </p:cBhvr>
                                    </p:animRot>
                                    <p:animRot by="240000">
                                      <p:cBhvr>
                                        <p:cTn id="113" dur="200" fill="hold">
                                          <p:stCondLst>
                                            <p:cond delay="400"/>
                                          </p:stCondLst>
                                        </p:cTn>
                                        <p:tgtEl>
                                          <p:spTgt spid="35"/>
                                        </p:tgtEl>
                                        <p:attrNameLst>
                                          <p:attrName>r</p:attrName>
                                        </p:attrNameLst>
                                      </p:cBhvr>
                                    </p:animRot>
                                    <p:animRot by="-240000">
                                      <p:cBhvr>
                                        <p:cTn id="114" dur="200" fill="hold">
                                          <p:stCondLst>
                                            <p:cond delay="600"/>
                                          </p:stCondLst>
                                        </p:cTn>
                                        <p:tgtEl>
                                          <p:spTgt spid="35"/>
                                        </p:tgtEl>
                                        <p:attrNameLst>
                                          <p:attrName>r</p:attrName>
                                        </p:attrNameLst>
                                      </p:cBhvr>
                                    </p:animRot>
                                    <p:animRot by="120000">
                                      <p:cBhvr>
                                        <p:cTn id="115" dur="200" fill="hold">
                                          <p:stCondLst>
                                            <p:cond delay="800"/>
                                          </p:stCondLst>
                                        </p:cTn>
                                        <p:tgtEl>
                                          <p:spTgt spid="35"/>
                                        </p:tgtEl>
                                        <p:attrNameLst>
                                          <p:attrName>r</p:attrName>
                                        </p:attrNameLst>
                                      </p:cBhvr>
                                    </p:animRot>
                                  </p:childTnLst>
                                </p:cTn>
                              </p:par>
                              <p:par>
                                <p:cTn id="116" presetID="32" presetClass="emph" presetSubtype="0" fill="hold" nodeType="withEffect">
                                  <p:stCondLst>
                                    <p:cond delay="0"/>
                                  </p:stCondLst>
                                  <p:childTnLst>
                                    <p:animRot by="120000">
                                      <p:cBhvr>
                                        <p:cTn id="117" dur="100" fill="hold">
                                          <p:stCondLst>
                                            <p:cond delay="0"/>
                                          </p:stCondLst>
                                        </p:cTn>
                                        <p:tgtEl>
                                          <p:spTgt spid="37"/>
                                        </p:tgtEl>
                                        <p:attrNameLst>
                                          <p:attrName>r</p:attrName>
                                        </p:attrNameLst>
                                      </p:cBhvr>
                                    </p:animRot>
                                    <p:animRot by="-240000">
                                      <p:cBhvr>
                                        <p:cTn id="118" dur="200" fill="hold">
                                          <p:stCondLst>
                                            <p:cond delay="200"/>
                                          </p:stCondLst>
                                        </p:cTn>
                                        <p:tgtEl>
                                          <p:spTgt spid="37"/>
                                        </p:tgtEl>
                                        <p:attrNameLst>
                                          <p:attrName>r</p:attrName>
                                        </p:attrNameLst>
                                      </p:cBhvr>
                                    </p:animRot>
                                    <p:animRot by="240000">
                                      <p:cBhvr>
                                        <p:cTn id="119" dur="200" fill="hold">
                                          <p:stCondLst>
                                            <p:cond delay="400"/>
                                          </p:stCondLst>
                                        </p:cTn>
                                        <p:tgtEl>
                                          <p:spTgt spid="37"/>
                                        </p:tgtEl>
                                        <p:attrNameLst>
                                          <p:attrName>r</p:attrName>
                                        </p:attrNameLst>
                                      </p:cBhvr>
                                    </p:animRot>
                                    <p:animRot by="-240000">
                                      <p:cBhvr>
                                        <p:cTn id="120" dur="200" fill="hold">
                                          <p:stCondLst>
                                            <p:cond delay="600"/>
                                          </p:stCondLst>
                                        </p:cTn>
                                        <p:tgtEl>
                                          <p:spTgt spid="37"/>
                                        </p:tgtEl>
                                        <p:attrNameLst>
                                          <p:attrName>r</p:attrName>
                                        </p:attrNameLst>
                                      </p:cBhvr>
                                    </p:animRot>
                                    <p:animRot by="120000">
                                      <p:cBhvr>
                                        <p:cTn id="121" dur="200" fill="hold">
                                          <p:stCondLst>
                                            <p:cond delay="800"/>
                                          </p:stCondLst>
                                        </p:cTn>
                                        <p:tgtEl>
                                          <p:spTgt spid="37"/>
                                        </p:tgtEl>
                                        <p:attrNameLst>
                                          <p:attrName>r</p:attrName>
                                        </p:attrNameLst>
                                      </p:cBhvr>
                                    </p:animRot>
                                  </p:childTnLst>
                                </p:cTn>
                              </p:par>
                              <p:par>
                                <p:cTn id="122" presetID="32" presetClass="emph" presetSubtype="0" fill="hold" nodeType="withEffect">
                                  <p:stCondLst>
                                    <p:cond delay="0"/>
                                  </p:stCondLst>
                                  <p:childTnLst>
                                    <p:animRot by="120000">
                                      <p:cBhvr>
                                        <p:cTn id="123" dur="100" fill="hold">
                                          <p:stCondLst>
                                            <p:cond delay="0"/>
                                          </p:stCondLst>
                                        </p:cTn>
                                        <p:tgtEl>
                                          <p:spTgt spid="40"/>
                                        </p:tgtEl>
                                        <p:attrNameLst>
                                          <p:attrName>r</p:attrName>
                                        </p:attrNameLst>
                                      </p:cBhvr>
                                    </p:animRot>
                                    <p:animRot by="-240000">
                                      <p:cBhvr>
                                        <p:cTn id="124" dur="200" fill="hold">
                                          <p:stCondLst>
                                            <p:cond delay="200"/>
                                          </p:stCondLst>
                                        </p:cTn>
                                        <p:tgtEl>
                                          <p:spTgt spid="40"/>
                                        </p:tgtEl>
                                        <p:attrNameLst>
                                          <p:attrName>r</p:attrName>
                                        </p:attrNameLst>
                                      </p:cBhvr>
                                    </p:animRot>
                                    <p:animRot by="240000">
                                      <p:cBhvr>
                                        <p:cTn id="125" dur="200" fill="hold">
                                          <p:stCondLst>
                                            <p:cond delay="400"/>
                                          </p:stCondLst>
                                        </p:cTn>
                                        <p:tgtEl>
                                          <p:spTgt spid="40"/>
                                        </p:tgtEl>
                                        <p:attrNameLst>
                                          <p:attrName>r</p:attrName>
                                        </p:attrNameLst>
                                      </p:cBhvr>
                                    </p:animRot>
                                    <p:animRot by="-240000">
                                      <p:cBhvr>
                                        <p:cTn id="126" dur="200" fill="hold">
                                          <p:stCondLst>
                                            <p:cond delay="600"/>
                                          </p:stCondLst>
                                        </p:cTn>
                                        <p:tgtEl>
                                          <p:spTgt spid="40"/>
                                        </p:tgtEl>
                                        <p:attrNameLst>
                                          <p:attrName>r</p:attrName>
                                        </p:attrNameLst>
                                      </p:cBhvr>
                                    </p:animRot>
                                    <p:animRot by="120000">
                                      <p:cBhvr>
                                        <p:cTn id="127" dur="200" fill="hold">
                                          <p:stCondLst>
                                            <p:cond delay="800"/>
                                          </p:stCondLst>
                                        </p:cTn>
                                        <p:tgtEl>
                                          <p:spTgt spid="40"/>
                                        </p:tgtEl>
                                        <p:attrNameLst>
                                          <p:attrName>r</p:attrName>
                                        </p:attrNameLst>
                                      </p:cBhvr>
                                    </p:animRot>
                                  </p:childTnLst>
                                </p:cTn>
                              </p:par>
                              <p:par>
                                <p:cTn id="128" presetID="32" presetClass="emph" presetSubtype="0" fill="hold" nodeType="withEffect">
                                  <p:stCondLst>
                                    <p:cond delay="0"/>
                                  </p:stCondLst>
                                  <p:childTnLst>
                                    <p:animRot by="120000">
                                      <p:cBhvr>
                                        <p:cTn id="129" dur="100" fill="hold">
                                          <p:stCondLst>
                                            <p:cond delay="0"/>
                                          </p:stCondLst>
                                        </p:cTn>
                                        <p:tgtEl>
                                          <p:spTgt spid="39"/>
                                        </p:tgtEl>
                                        <p:attrNameLst>
                                          <p:attrName>r</p:attrName>
                                        </p:attrNameLst>
                                      </p:cBhvr>
                                    </p:animRot>
                                    <p:animRot by="-240000">
                                      <p:cBhvr>
                                        <p:cTn id="130" dur="200" fill="hold">
                                          <p:stCondLst>
                                            <p:cond delay="200"/>
                                          </p:stCondLst>
                                        </p:cTn>
                                        <p:tgtEl>
                                          <p:spTgt spid="39"/>
                                        </p:tgtEl>
                                        <p:attrNameLst>
                                          <p:attrName>r</p:attrName>
                                        </p:attrNameLst>
                                      </p:cBhvr>
                                    </p:animRot>
                                    <p:animRot by="240000">
                                      <p:cBhvr>
                                        <p:cTn id="131" dur="200" fill="hold">
                                          <p:stCondLst>
                                            <p:cond delay="400"/>
                                          </p:stCondLst>
                                        </p:cTn>
                                        <p:tgtEl>
                                          <p:spTgt spid="39"/>
                                        </p:tgtEl>
                                        <p:attrNameLst>
                                          <p:attrName>r</p:attrName>
                                        </p:attrNameLst>
                                      </p:cBhvr>
                                    </p:animRot>
                                    <p:animRot by="-240000">
                                      <p:cBhvr>
                                        <p:cTn id="132" dur="200" fill="hold">
                                          <p:stCondLst>
                                            <p:cond delay="600"/>
                                          </p:stCondLst>
                                        </p:cTn>
                                        <p:tgtEl>
                                          <p:spTgt spid="39"/>
                                        </p:tgtEl>
                                        <p:attrNameLst>
                                          <p:attrName>r</p:attrName>
                                        </p:attrNameLst>
                                      </p:cBhvr>
                                    </p:animRot>
                                    <p:animRot by="120000">
                                      <p:cBhvr>
                                        <p:cTn id="133" dur="200" fill="hold">
                                          <p:stCondLst>
                                            <p:cond delay="800"/>
                                          </p:stCondLst>
                                        </p:cTn>
                                        <p:tgtEl>
                                          <p:spTgt spid="39"/>
                                        </p:tgtEl>
                                        <p:attrNameLst>
                                          <p:attrName>r</p:attrName>
                                        </p:attrNameLst>
                                      </p:cBhvr>
                                    </p:animRot>
                                  </p:childTnLst>
                                </p:cTn>
                              </p:par>
                              <p:par>
                                <p:cTn id="134" presetID="32" presetClass="emph" presetSubtype="0" fill="hold" nodeType="withEffect">
                                  <p:stCondLst>
                                    <p:cond delay="0"/>
                                  </p:stCondLst>
                                  <p:childTnLst>
                                    <p:animRot by="120000">
                                      <p:cBhvr>
                                        <p:cTn id="135" dur="100" fill="hold">
                                          <p:stCondLst>
                                            <p:cond delay="0"/>
                                          </p:stCondLst>
                                        </p:cTn>
                                        <p:tgtEl>
                                          <p:spTgt spid="1040"/>
                                        </p:tgtEl>
                                        <p:attrNameLst>
                                          <p:attrName>r</p:attrName>
                                        </p:attrNameLst>
                                      </p:cBhvr>
                                    </p:animRot>
                                    <p:animRot by="-240000">
                                      <p:cBhvr>
                                        <p:cTn id="136" dur="200" fill="hold">
                                          <p:stCondLst>
                                            <p:cond delay="200"/>
                                          </p:stCondLst>
                                        </p:cTn>
                                        <p:tgtEl>
                                          <p:spTgt spid="1040"/>
                                        </p:tgtEl>
                                        <p:attrNameLst>
                                          <p:attrName>r</p:attrName>
                                        </p:attrNameLst>
                                      </p:cBhvr>
                                    </p:animRot>
                                    <p:animRot by="240000">
                                      <p:cBhvr>
                                        <p:cTn id="137" dur="200" fill="hold">
                                          <p:stCondLst>
                                            <p:cond delay="400"/>
                                          </p:stCondLst>
                                        </p:cTn>
                                        <p:tgtEl>
                                          <p:spTgt spid="1040"/>
                                        </p:tgtEl>
                                        <p:attrNameLst>
                                          <p:attrName>r</p:attrName>
                                        </p:attrNameLst>
                                      </p:cBhvr>
                                    </p:animRot>
                                    <p:animRot by="-240000">
                                      <p:cBhvr>
                                        <p:cTn id="138" dur="200" fill="hold">
                                          <p:stCondLst>
                                            <p:cond delay="600"/>
                                          </p:stCondLst>
                                        </p:cTn>
                                        <p:tgtEl>
                                          <p:spTgt spid="1040"/>
                                        </p:tgtEl>
                                        <p:attrNameLst>
                                          <p:attrName>r</p:attrName>
                                        </p:attrNameLst>
                                      </p:cBhvr>
                                    </p:animRot>
                                    <p:animRot by="120000">
                                      <p:cBhvr>
                                        <p:cTn id="139" dur="200" fill="hold">
                                          <p:stCondLst>
                                            <p:cond delay="800"/>
                                          </p:stCondLst>
                                        </p:cTn>
                                        <p:tgtEl>
                                          <p:spTgt spid="1040"/>
                                        </p:tgtEl>
                                        <p:attrNameLst>
                                          <p:attrName>r</p:attrName>
                                        </p:attrNameLst>
                                      </p:cBhvr>
                                    </p:animRot>
                                  </p:childTnLst>
                                </p:cTn>
                              </p:par>
                              <p:par>
                                <p:cTn id="140" presetID="32" presetClass="emph" presetSubtype="0" fill="hold" nodeType="withEffect">
                                  <p:stCondLst>
                                    <p:cond delay="0"/>
                                  </p:stCondLst>
                                  <p:childTnLst>
                                    <p:animRot by="120000">
                                      <p:cBhvr>
                                        <p:cTn id="141" dur="100" fill="hold">
                                          <p:stCondLst>
                                            <p:cond delay="0"/>
                                          </p:stCondLst>
                                        </p:cTn>
                                        <p:tgtEl>
                                          <p:spTgt spid="1036"/>
                                        </p:tgtEl>
                                        <p:attrNameLst>
                                          <p:attrName>r</p:attrName>
                                        </p:attrNameLst>
                                      </p:cBhvr>
                                    </p:animRot>
                                    <p:animRot by="-240000">
                                      <p:cBhvr>
                                        <p:cTn id="142" dur="200" fill="hold">
                                          <p:stCondLst>
                                            <p:cond delay="200"/>
                                          </p:stCondLst>
                                        </p:cTn>
                                        <p:tgtEl>
                                          <p:spTgt spid="1036"/>
                                        </p:tgtEl>
                                        <p:attrNameLst>
                                          <p:attrName>r</p:attrName>
                                        </p:attrNameLst>
                                      </p:cBhvr>
                                    </p:animRot>
                                    <p:animRot by="240000">
                                      <p:cBhvr>
                                        <p:cTn id="143" dur="200" fill="hold">
                                          <p:stCondLst>
                                            <p:cond delay="400"/>
                                          </p:stCondLst>
                                        </p:cTn>
                                        <p:tgtEl>
                                          <p:spTgt spid="1036"/>
                                        </p:tgtEl>
                                        <p:attrNameLst>
                                          <p:attrName>r</p:attrName>
                                        </p:attrNameLst>
                                      </p:cBhvr>
                                    </p:animRot>
                                    <p:animRot by="-240000">
                                      <p:cBhvr>
                                        <p:cTn id="144" dur="200" fill="hold">
                                          <p:stCondLst>
                                            <p:cond delay="600"/>
                                          </p:stCondLst>
                                        </p:cTn>
                                        <p:tgtEl>
                                          <p:spTgt spid="1036"/>
                                        </p:tgtEl>
                                        <p:attrNameLst>
                                          <p:attrName>r</p:attrName>
                                        </p:attrNameLst>
                                      </p:cBhvr>
                                    </p:animRot>
                                    <p:animRot by="120000">
                                      <p:cBhvr>
                                        <p:cTn id="145" dur="200" fill="hold">
                                          <p:stCondLst>
                                            <p:cond delay="800"/>
                                          </p:stCondLst>
                                        </p:cTn>
                                        <p:tgtEl>
                                          <p:spTgt spid="1036"/>
                                        </p:tgtEl>
                                        <p:attrNameLst>
                                          <p:attrName>r</p:attrName>
                                        </p:attrNameLst>
                                      </p:cBhvr>
                                    </p:animRot>
                                  </p:childTnLst>
                                </p:cTn>
                              </p:par>
                              <p:par>
                                <p:cTn id="146" presetID="32" presetClass="emph" presetSubtype="0" fill="hold" nodeType="withEffect">
                                  <p:stCondLst>
                                    <p:cond delay="0"/>
                                  </p:stCondLst>
                                  <p:childTnLst>
                                    <p:animRot by="120000">
                                      <p:cBhvr>
                                        <p:cTn id="147" dur="100" fill="hold">
                                          <p:stCondLst>
                                            <p:cond delay="0"/>
                                          </p:stCondLst>
                                        </p:cTn>
                                        <p:tgtEl>
                                          <p:spTgt spid="1026"/>
                                        </p:tgtEl>
                                        <p:attrNameLst>
                                          <p:attrName>r</p:attrName>
                                        </p:attrNameLst>
                                      </p:cBhvr>
                                    </p:animRot>
                                    <p:animRot by="-240000">
                                      <p:cBhvr>
                                        <p:cTn id="148" dur="200" fill="hold">
                                          <p:stCondLst>
                                            <p:cond delay="200"/>
                                          </p:stCondLst>
                                        </p:cTn>
                                        <p:tgtEl>
                                          <p:spTgt spid="1026"/>
                                        </p:tgtEl>
                                        <p:attrNameLst>
                                          <p:attrName>r</p:attrName>
                                        </p:attrNameLst>
                                      </p:cBhvr>
                                    </p:animRot>
                                    <p:animRot by="240000">
                                      <p:cBhvr>
                                        <p:cTn id="149" dur="200" fill="hold">
                                          <p:stCondLst>
                                            <p:cond delay="400"/>
                                          </p:stCondLst>
                                        </p:cTn>
                                        <p:tgtEl>
                                          <p:spTgt spid="1026"/>
                                        </p:tgtEl>
                                        <p:attrNameLst>
                                          <p:attrName>r</p:attrName>
                                        </p:attrNameLst>
                                      </p:cBhvr>
                                    </p:animRot>
                                    <p:animRot by="-240000">
                                      <p:cBhvr>
                                        <p:cTn id="150" dur="200" fill="hold">
                                          <p:stCondLst>
                                            <p:cond delay="600"/>
                                          </p:stCondLst>
                                        </p:cTn>
                                        <p:tgtEl>
                                          <p:spTgt spid="1026"/>
                                        </p:tgtEl>
                                        <p:attrNameLst>
                                          <p:attrName>r</p:attrName>
                                        </p:attrNameLst>
                                      </p:cBhvr>
                                    </p:animRot>
                                    <p:animRot by="120000">
                                      <p:cBhvr>
                                        <p:cTn id="151" dur="200" fill="hold">
                                          <p:stCondLst>
                                            <p:cond delay="800"/>
                                          </p:stCondLst>
                                        </p:cTn>
                                        <p:tgtEl>
                                          <p:spTgt spid="1026"/>
                                        </p:tgtEl>
                                        <p:attrNameLst>
                                          <p:attrName>r</p:attrName>
                                        </p:attrNameLst>
                                      </p:cBhvr>
                                    </p:animRot>
                                  </p:childTnLst>
                                </p:cTn>
                              </p:par>
                              <p:par>
                                <p:cTn id="152" presetID="32" presetClass="emph" presetSubtype="0" fill="hold" nodeType="withEffect">
                                  <p:stCondLst>
                                    <p:cond delay="0"/>
                                  </p:stCondLst>
                                  <p:childTnLst>
                                    <p:animRot by="120000">
                                      <p:cBhvr>
                                        <p:cTn id="153" dur="100" fill="hold">
                                          <p:stCondLst>
                                            <p:cond delay="0"/>
                                          </p:stCondLst>
                                        </p:cTn>
                                        <p:tgtEl>
                                          <p:spTgt spid="38"/>
                                        </p:tgtEl>
                                        <p:attrNameLst>
                                          <p:attrName>r</p:attrName>
                                        </p:attrNameLst>
                                      </p:cBhvr>
                                    </p:animRot>
                                    <p:animRot by="-240000">
                                      <p:cBhvr>
                                        <p:cTn id="154" dur="200" fill="hold">
                                          <p:stCondLst>
                                            <p:cond delay="200"/>
                                          </p:stCondLst>
                                        </p:cTn>
                                        <p:tgtEl>
                                          <p:spTgt spid="38"/>
                                        </p:tgtEl>
                                        <p:attrNameLst>
                                          <p:attrName>r</p:attrName>
                                        </p:attrNameLst>
                                      </p:cBhvr>
                                    </p:animRot>
                                    <p:animRot by="240000">
                                      <p:cBhvr>
                                        <p:cTn id="155" dur="200" fill="hold">
                                          <p:stCondLst>
                                            <p:cond delay="400"/>
                                          </p:stCondLst>
                                        </p:cTn>
                                        <p:tgtEl>
                                          <p:spTgt spid="38"/>
                                        </p:tgtEl>
                                        <p:attrNameLst>
                                          <p:attrName>r</p:attrName>
                                        </p:attrNameLst>
                                      </p:cBhvr>
                                    </p:animRot>
                                    <p:animRot by="-240000">
                                      <p:cBhvr>
                                        <p:cTn id="156" dur="200" fill="hold">
                                          <p:stCondLst>
                                            <p:cond delay="600"/>
                                          </p:stCondLst>
                                        </p:cTn>
                                        <p:tgtEl>
                                          <p:spTgt spid="38"/>
                                        </p:tgtEl>
                                        <p:attrNameLst>
                                          <p:attrName>r</p:attrName>
                                        </p:attrNameLst>
                                      </p:cBhvr>
                                    </p:animRot>
                                    <p:animRot by="120000">
                                      <p:cBhvr>
                                        <p:cTn id="15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9" grpId="0" animBg="1"/>
      <p:bldP spid="97" grpId="0" animBg="1"/>
      <p:bldP spid="47" grpId="0"/>
      <p:bldP spid="48" grpId="0"/>
      <p:bldP spid="49" grpId="0"/>
      <p:bldP spid="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p:cNvSpPr txBox="1"/>
          <p:nvPr/>
        </p:nvSpPr>
        <p:spPr>
          <a:xfrm>
            <a:off x="407662" y="948481"/>
            <a:ext cx="2558714" cy="2400657"/>
          </a:xfrm>
          <a:prstGeom prst="rect">
            <a:avLst/>
          </a:prstGeom>
          <a:noFill/>
        </p:spPr>
        <p:txBody>
          <a:bodyPr wrap="none" rtlCol="0">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Bad</a:t>
            </a:r>
          </a:p>
        </p:txBody>
      </p:sp>
      <p:pic>
        <p:nvPicPr>
          <p:cNvPr id="14" name="Happy Billy" descr="(Leo) Man Worker is Giving Ok Sign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1" b="43812"/>
          <a:stretch/>
        </p:blipFill>
        <p:spPr bwMode="auto">
          <a:xfrm>
            <a:off x="6233017" y="1937756"/>
            <a:ext cx="2278856" cy="3211187"/>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43910"/>
          <a:stretch/>
        </p:blipFill>
        <p:spPr bwMode="auto">
          <a:xfrm>
            <a:off x="6717217" y="1943433"/>
            <a:ext cx="1850231" cy="3205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3250171" y="948480"/>
            <a:ext cx="3145413" cy="2400657"/>
          </a:xfrm>
          <a:prstGeom prst="rect">
            <a:avLst/>
          </a:prstGeom>
        </p:spPr>
        <p:txBody>
          <a:bodyPr wrap="none">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Luck</a:t>
            </a:r>
          </a:p>
        </p:txBody>
      </p:sp>
      <p:sp>
        <p:nvSpPr>
          <p:cNvPr id="13" name="Title"/>
          <p:cNvSpPr txBox="1"/>
          <p:nvPr/>
        </p:nvSpPr>
        <p:spPr>
          <a:xfrm>
            <a:off x="1661611" y="2533399"/>
            <a:ext cx="3387466" cy="2400657"/>
          </a:xfrm>
          <a:prstGeom prst="rect">
            <a:avLst/>
          </a:prstGeom>
          <a:noFill/>
        </p:spPr>
        <p:txBody>
          <a:bodyPr wrap="none" rtlCol="0">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Billy</a:t>
            </a:r>
          </a:p>
        </p:txBody>
      </p:sp>
      <p:pic>
        <p:nvPicPr>
          <p:cNvPr id="7" name="Tear Drop"/>
          <p:cNvPicPr>
            <a:picLocks noChangeAspect="1"/>
          </p:cNvPicPr>
          <p:nvPr/>
        </p:nvPicPr>
        <p:blipFill>
          <a:blip r:embed="rId7"/>
          <a:stretch>
            <a:fillRect/>
          </a:stretch>
        </p:blipFill>
        <p:spPr>
          <a:xfrm>
            <a:off x="7982149" y="3084511"/>
            <a:ext cx="498266" cy="687389"/>
          </a:xfrm>
          <a:prstGeom prst="rect">
            <a:avLst/>
          </a:prstGeom>
        </p:spPr>
      </p:pic>
      <p:pic>
        <p:nvPicPr>
          <p:cNvPr id="6" name="Lightning Clouds"/>
          <p:cNvPicPr>
            <a:picLocks noChangeAspect="1"/>
          </p:cNvPicPr>
          <p:nvPr/>
        </p:nvPicPr>
        <p:blipFill>
          <a:blip r:embed="rId8"/>
          <a:stretch>
            <a:fillRect/>
          </a:stretch>
        </p:blipFill>
        <p:spPr>
          <a:xfrm>
            <a:off x="4483883" y="-650667"/>
            <a:ext cx="4948922" cy="2419928"/>
          </a:xfrm>
          <a:prstGeom prst="rect">
            <a:avLst/>
          </a:prstGeom>
        </p:spPr>
      </p:pic>
    </p:spTree>
    <p:extLst>
      <p:ext uri="{BB962C8B-B14F-4D97-AF65-F5344CB8AC3E}">
        <p14:creationId xmlns:p14="http://schemas.microsoft.com/office/powerpoint/2010/main" val="5284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4"/>
          <a:srcRect l="1940" r="1940" b="70674"/>
          <a:stretch/>
        </p:blipFill>
        <p:spPr>
          <a:xfrm>
            <a:off x="-16328" y="2815681"/>
            <a:ext cx="9176657" cy="2327819"/>
          </a:xfrm>
          <a:prstGeom prst="rect">
            <a:avLst/>
          </a:prstGeom>
        </p:spPr>
      </p:pic>
      <p:sp>
        <p:nvSpPr>
          <p:cNvPr id="3" name="Textbox"/>
          <p:cNvSpPr txBox="1"/>
          <p:nvPr/>
        </p:nvSpPr>
        <p:spPr>
          <a:xfrm>
            <a:off x="605618" y="565321"/>
            <a:ext cx="5258171"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This is Billy. </a:t>
            </a:r>
          </a:p>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He has </a:t>
            </a:r>
            <a:r>
              <a:rPr lang="en-US" sz="7200" b="1" kern="1200"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ea typeface="+mn-ea"/>
                <a:cs typeface="+mn-cs"/>
              </a:rPr>
              <a:t>bad luck</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a:t>
            </a:r>
          </a:p>
        </p:txBody>
      </p:sp>
      <p:pic>
        <p:nvPicPr>
          <p:cNvPr id="4"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059" y="383277"/>
            <a:ext cx="1964723" cy="4528535"/>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9725" y="383277"/>
            <a:ext cx="1467056" cy="4528535"/>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9"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10551" y="1005644"/>
            <a:ext cx="9156860" cy="4132581"/>
          </a:xfrm>
          <a:prstGeom prst="rect">
            <a:avLst/>
          </a:prstGeom>
        </p:spPr>
      </p:pic>
      <p:pic>
        <p:nvPicPr>
          <p:cNvPr id="10" name="Hills"/>
          <p:cNvPicPr>
            <a:picLocks noChangeAspect="1"/>
          </p:cNvPicPr>
          <p:nvPr/>
        </p:nvPicPr>
        <p:blipFill rotWithShape="1">
          <a:blip r:embed="rId7"/>
          <a:srcRect l="1940" r="1940" b="70674"/>
          <a:stretch/>
        </p:blipFill>
        <p:spPr>
          <a:xfrm>
            <a:off x="-16328" y="2815681"/>
            <a:ext cx="9176657" cy="2327819"/>
          </a:xfrm>
          <a:prstGeom prst="rect">
            <a:avLst/>
          </a:prstGeom>
        </p:spPr>
      </p:pic>
      <p:sp>
        <p:nvSpPr>
          <p:cNvPr id="3" name="Textbox"/>
          <p:cNvSpPr txBox="1"/>
          <p:nvPr/>
        </p:nvSpPr>
        <p:spPr>
          <a:xfrm>
            <a:off x="367114" y="565321"/>
            <a:ext cx="5355954"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ea typeface="+mn-ea"/>
                <a:cs typeface="+mn-cs"/>
              </a:rPr>
              <a:t>Dark clouds </a:t>
            </a: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like</a:t>
            </a:r>
            <a:b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b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to follow him…</a:t>
            </a:r>
          </a:p>
        </p:txBody>
      </p:sp>
      <p:pic>
        <p:nvPicPr>
          <p:cNvPr id="5" name="Worri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6455" y="2122273"/>
            <a:ext cx="937214" cy="2893007"/>
          </a:xfrm>
          <a:prstGeom prst="rect">
            <a:avLst/>
          </a:prstGeom>
        </p:spPr>
      </p:pic>
      <p:pic>
        <p:nvPicPr>
          <p:cNvPr id="2" name="Scared Bill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2076" y="2122273"/>
            <a:ext cx="1105972" cy="2893007"/>
          </a:xfrm>
          <a:prstGeom prst="rect">
            <a:avLst/>
          </a:prstGeom>
        </p:spPr>
      </p:pic>
      <p:pic>
        <p:nvPicPr>
          <p:cNvPr id="7" name="Angry Clouds"/>
          <p:cNvPicPr>
            <a:picLocks noChangeAspect="1"/>
          </p:cNvPicPr>
          <p:nvPr/>
        </p:nvPicPr>
        <p:blipFill>
          <a:blip r:embed="rId10"/>
          <a:stretch>
            <a:fillRect/>
          </a:stretch>
        </p:blipFill>
        <p:spPr>
          <a:xfrm>
            <a:off x="5879723" y="106610"/>
            <a:ext cx="3101535" cy="1516591"/>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10551" y="1005644"/>
            <a:ext cx="9156860" cy="4132581"/>
          </a:xfrm>
          <a:prstGeom prst="rect">
            <a:avLst/>
          </a:prstGeom>
        </p:spPr>
      </p:pic>
      <p:pic>
        <p:nvPicPr>
          <p:cNvPr id="14" name="Hills"/>
          <p:cNvPicPr>
            <a:picLocks noChangeAspect="1"/>
          </p:cNvPicPr>
          <p:nvPr/>
        </p:nvPicPr>
        <p:blipFill rotWithShape="1">
          <a:blip r:embed="rId7"/>
          <a:srcRect l="1940" r="1940" b="70674"/>
          <a:stretch/>
        </p:blipFill>
        <p:spPr>
          <a:xfrm>
            <a:off x="-16328" y="2815681"/>
            <a:ext cx="9176657" cy="2327819"/>
          </a:xfrm>
          <a:prstGeom prst="rect">
            <a:avLst/>
          </a:prstGeom>
        </p:spPr>
      </p:pic>
      <p:sp>
        <p:nvSpPr>
          <p:cNvPr id="3" name="Textbox"/>
          <p:cNvSpPr txBox="1"/>
          <p:nvPr/>
        </p:nvSpPr>
        <p:spPr>
          <a:xfrm>
            <a:off x="262115" y="565321"/>
            <a:ext cx="5503431"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…and strike him</a:t>
            </a:r>
            <a:b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b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with </a:t>
            </a:r>
            <a:r>
              <a:rPr lang="en-US" sz="7200" b="1" kern="1200"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ea typeface="+mn-ea"/>
                <a:cs typeface="+mn-cs"/>
              </a:rPr>
              <a:t>lightning</a:t>
            </a: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a:t>
            </a:r>
          </a:p>
        </p:txBody>
      </p:sp>
      <p:pic>
        <p:nvPicPr>
          <p:cNvPr id="10"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1374" y="2122273"/>
            <a:ext cx="1105972" cy="2893007"/>
          </a:xfrm>
          <a:prstGeom prst="rect">
            <a:avLst/>
          </a:prstGeom>
        </p:spPr>
      </p:pic>
      <p:pic>
        <p:nvPicPr>
          <p:cNvPr id="12"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7072429"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10"/>
          <a:stretch>
            <a:fillRect/>
          </a:stretch>
        </p:blipFill>
        <p:spPr>
          <a:xfrm>
            <a:off x="6161595" y="1623200"/>
            <a:ext cx="2429503" cy="3520301"/>
          </a:xfrm>
          <a:prstGeom prst="rect">
            <a:avLst/>
          </a:prstGeom>
        </p:spPr>
      </p:pic>
      <p:pic>
        <p:nvPicPr>
          <p:cNvPr id="11" name="Angry Clouds"/>
          <p:cNvPicPr>
            <a:picLocks noChangeAspect="1"/>
          </p:cNvPicPr>
          <p:nvPr/>
        </p:nvPicPr>
        <p:blipFill>
          <a:blip r:embed="rId11"/>
          <a:stretch>
            <a:fillRect/>
          </a:stretch>
        </p:blipFill>
        <p:spPr>
          <a:xfrm>
            <a:off x="5879723" y="106610"/>
            <a:ext cx="3101535" cy="1516591"/>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16328" y="2815681"/>
            <a:ext cx="9176657" cy="2327819"/>
          </a:xfrm>
          <a:prstGeom prst="rect">
            <a:avLst/>
          </a:prstGeom>
        </p:spPr>
      </p:pic>
      <p:sp>
        <p:nvSpPr>
          <p:cNvPr id="3" name="Textbox"/>
          <p:cNvSpPr txBox="1"/>
          <p:nvPr/>
        </p:nvSpPr>
        <p:spPr>
          <a:xfrm>
            <a:off x="999523" y="565321"/>
            <a:ext cx="4846199"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Don’t worry, </a:t>
            </a:r>
          </a:p>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Billy is </a:t>
            </a:r>
            <a:r>
              <a:rPr lang="en-US" sz="7200" b="1" kern="1200"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ea typeface="+mn-ea"/>
                <a:cs typeface="+mn-cs"/>
              </a:rPr>
              <a:t>okay</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1634" y="332939"/>
            <a:ext cx="1983203" cy="457113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asic School Supplies for Pre-K by Slidesgo">
  <a:themeElements>
    <a:clrScheme name="Simple Light">
      <a:dk1>
        <a:srgbClr val="202C70"/>
      </a:dk1>
      <a:lt1>
        <a:srgbClr val="FBF3F5"/>
      </a:lt1>
      <a:dk2>
        <a:srgbClr val="DC60B4"/>
      </a:dk2>
      <a:lt2>
        <a:srgbClr val="B7290E"/>
      </a:lt2>
      <a:accent1>
        <a:srgbClr val="F1CB4B"/>
      </a:accent1>
      <a:accent2>
        <a:srgbClr val="6CAB8C"/>
      </a:accent2>
      <a:accent3>
        <a:srgbClr val="3B51A5"/>
      </a:accent3>
      <a:accent4>
        <a:srgbClr val="FFFFFF"/>
      </a:accent4>
      <a:accent5>
        <a:srgbClr val="FFFFFF"/>
      </a:accent5>
      <a:accent6>
        <a:srgbClr val="FFFFFF"/>
      </a:accent6>
      <a:hlink>
        <a:srgbClr val="202C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2764</TotalTime>
  <Words>2698</Words>
  <Application>Microsoft Office PowerPoint</Application>
  <PresentationFormat>On-screen Show (16:9)</PresentationFormat>
  <Paragraphs>405</Paragraphs>
  <Slides>43</Slides>
  <Notes>38</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43</vt:i4>
      </vt:variant>
    </vt:vector>
  </HeadingPairs>
  <TitlesOfParts>
    <vt:vector size="61" baseType="lpstr">
      <vt:lpstr>Calibri Light</vt:lpstr>
      <vt:lpstr>PT Sans</vt:lpstr>
      <vt:lpstr>Rubik</vt:lpstr>
      <vt:lpstr>Curse Casual</vt:lpstr>
      <vt:lpstr>Calibri</vt:lpstr>
      <vt:lpstr>mini-wakuwaku-maru</vt:lpstr>
      <vt:lpstr>Arial</vt:lpstr>
      <vt:lpstr>Cooper Black</vt:lpstr>
      <vt:lpstr>Balsamiq Sans</vt:lpstr>
      <vt:lpstr>Anaheim</vt:lpstr>
      <vt:lpstr>Wingdings</vt:lpstr>
      <vt:lpstr>Berlin Sans FB Demi</vt:lpstr>
      <vt:lpstr>Comic Sans MS</vt:lpstr>
      <vt:lpstr>Bebas Neue</vt:lpstr>
      <vt:lpstr>Times New Roman</vt:lpstr>
      <vt:lpstr>Basic School Supplies for Pre-K by Slidesgo</vt:lpstr>
      <vt:lpstr>Office 테마</vt:lpstr>
      <vt:lpstr>Office Theme</vt:lpstr>
      <vt:lpstr>PowerPoint Presentation</vt:lpstr>
      <vt:lpstr>Our school rooms</vt:lpstr>
      <vt:lpstr>Table of contents</vt:lpstr>
      <vt:lpstr>Warm-up  &amp;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How do you get to the library  in picture a/b/c?</vt:lpstr>
      <vt:lpstr>How do you get to the art room  in picture a/b/c?</vt:lpstr>
      <vt:lpstr>Listen and tick.</vt:lpstr>
      <vt:lpstr>03</vt:lpstr>
      <vt:lpstr>Read and complete.</vt:lpstr>
      <vt:lpstr>Read and complete.</vt:lpstr>
      <vt:lpstr>04</vt:lpstr>
      <vt:lpstr>PowerPoint Presentation</vt:lpstr>
      <vt:lpstr>Fun corner &amp; Wrap-up</vt:lpstr>
      <vt:lpstr>Lucky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34</cp:revision>
  <dcterms:modified xsi:type="dcterms:W3CDTF">2024-08-23T07:28:40Z</dcterms:modified>
  <cp:category>9Slide.vn</cp:category>
</cp:coreProperties>
</file>