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3.WAV" ContentType="audio/x-wav"/>
  <Override PartName="/ppt/media/audio4.wav" ContentType="audio/x-wav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87" r:id="rId3"/>
    <p:sldMasterId id="2147483713" r:id="rId4"/>
  </p:sldMasterIdLst>
  <p:notesMasterIdLst>
    <p:notesMasterId r:id="rId61"/>
  </p:notesMasterIdLst>
  <p:sldIdLst>
    <p:sldId id="274" r:id="rId5"/>
    <p:sldId id="256" r:id="rId6"/>
    <p:sldId id="258" r:id="rId7"/>
    <p:sldId id="261" r:id="rId8"/>
    <p:sldId id="295" r:id="rId9"/>
    <p:sldId id="303" r:id="rId10"/>
    <p:sldId id="302" r:id="rId11"/>
    <p:sldId id="307" r:id="rId12"/>
    <p:sldId id="305" r:id="rId13"/>
    <p:sldId id="306" r:id="rId14"/>
    <p:sldId id="304" r:id="rId15"/>
    <p:sldId id="308" r:id="rId16"/>
    <p:sldId id="262" r:id="rId17"/>
    <p:sldId id="309" r:id="rId18"/>
    <p:sldId id="310" r:id="rId19"/>
    <p:sldId id="268" r:id="rId20"/>
    <p:sldId id="294" r:id="rId21"/>
    <p:sldId id="311" r:id="rId22"/>
    <p:sldId id="312" r:id="rId23"/>
    <p:sldId id="313" r:id="rId24"/>
    <p:sldId id="316" r:id="rId25"/>
    <p:sldId id="317" r:id="rId26"/>
    <p:sldId id="318" r:id="rId27"/>
    <p:sldId id="319" r:id="rId28"/>
    <p:sldId id="315" r:id="rId29"/>
    <p:sldId id="359" r:id="rId30"/>
    <p:sldId id="320" r:id="rId31"/>
    <p:sldId id="321" r:id="rId32"/>
    <p:sldId id="323" r:id="rId33"/>
    <p:sldId id="360" r:id="rId34"/>
    <p:sldId id="325" r:id="rId35"/>
    <p:sldId id="326" r:id="rId36"/>
    <p:sldId id="327" r:id="rId37"/>
    <p:sldId id="328" r:id="rId38"/>
    <p:sldId id="329" r:id="rId39"/>
    <p:sldId id="342" r:id="rId40"/>
    <p:sldId id="330" r:id="rId41"/>
    <p:sldId id="331" r:id="rId42"/>
    <p:sldId id="350" r:id="rId43"/>
    <p:sldId id="344" r:id="rId44"/>
    <p:sldId id="345" r:id="rId45"/>
    <p:sldId id="334" r:id="rId46"/>
    <p:sldId id="335" r:id="rId47"/>
    <p:sldId id="349" r:id="rId48"/>
    <p:sldId id="337" r:id="rId49"/>
    <p:sldId id="346" r:id="rId50"/>
    <p:sldId id="338" r:id="rId51"/>
    <p:sldId id="339" r:id="rId52"/>
    <p:sldId id="348" r:id="rId53"/>
    <p:sldId id="341" r:id="rId54"/>
    <p:sldId id="347" r:id="rId55"/>
    <p:sldId id="351" r:id="rId56"/>
    <p:sldId id="352" r:id="rId57"/>
    <p:sldId id="354" r:id="rId58"/>
    <p:sldId id="355" r:id="rId59"/>
    <p:sldId id="362" r:id="rId60"/>
  </p:sldIdLst>
  <p:sldSz cx="9144000" cy="5143500" type="screen16x9"/>
  <p:notesSz cx="6858000" cy="9144000"/>
  <p:embeddedFontLst>
    <p:embeddedFont>
      <p:font typeface="Anaheim" panose="020B0604020202020204" charset="0"/>
      <p:regular r:id="rId62"/>
    </p:embeddedFont>
    <p:embeddedFont>
      <p:font typeface="Balsamiq Sans" panose="020B0604020202020204" charset="0"/>
      <p:regular r:id="rId63"/>
      <p:bold r:id="rId64"/>
      <p:italic r:id="rId65"/>
      <p:boldItalic r:id="rId66"/>
    </p:embeddedFont>
    <p:embeddedFont>
      <p:font typeface="Barlow Light" panose="020B0604020202020204" charset="0"/>
      <p:regular r:id="rId67"/>
      <p:bold r:id="rId68"/>
      <p:italic r:id="rId69"/>
      <p:boldItalic r:id="rId70"/>
    </p:embeddedFont>
    <p:embeddedFont>
      <p:font typeface="Bebas Neue" panose="020B0604020202020204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ooper Black" panose="0208090404030B020404" pitchFamily="18" charset="0"/>
      <p:regular r:id="rId76"/>
    </p:embeddedFont>
    <p:embeddedFont>
      <p:font typeface="EB Garamond" panose="020B0604020202020204" charset="0"/>
      <p:regular r:id="rId77"/>
      <p:bold r:id="rId78"/>
      <p:italic r:id="rId79"/>
      <p:boldItalic r:id="rId80"/>
    </p:embeddedFont>
    <p:embeddedFont>
      <p:font typeface="Montserrat ExtraBold" panose="020B0604020202020204" charset="0"/>
      <p:bold r:id="rId81"/>
      <p:boldItalic r:id="rId82"/>
    </p:embeddedFont>
    <p:embeddedFont>
      <p:font typeface="Rubik" panose="020B0604020202020204" charset="-79"/>
      <p:regular r:id="rId83"/>
      <p:bold r:id="rId84"/>
      <p:italic r:id="rId85"/>
      <p:boldItalic r:id="rId86"/>
    </p:embeddedFont>
    <p:embeddedFont>
      <p:font typeface="Squada One" panose="020B0604020202020204" charset="0"/>
      <p:regular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D"/>
    <a:srgbClr val="8BD4DD"/>
    <a:srgbClr val="FFFFFF"/>
    <a:srgbClr val="FFB600"/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010" autoAdjust="0"/>
  </p:normalViewPr>
  <p:slideViewPr>
    <p:cSldViewPr>
      <p:cViewPr varScale="1">
        <p:scale>
          <a:sx n="146" d="100"/>
          <a:sy n="146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377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09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04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899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>
          <a:extLst>
            <a:ext uri="{FF2B5EF4-FFF2-40B4-BE49-F238E27FC236}">
              <a16:creationId xmlns:a16="http://schemas.microsoft.com/office/drawing/2014/main" id="{C4EF8D34-B9CE-8F18-2630-E1F311198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>
            <a:extLst>
              <a:ext uri="{FF2B5EF4-FFF2-40B4-BE49-F238E27FC236}">
                <a16:creationId xmlns:a16="http://schemas.microsoft.com/office/drawing/2014/main" id="{0C624335-8D65-F7DB-529C-7359B76198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>
            <a:extLst>
              <a:ext uri="{FF2B5EF4-FFF2-40B4-BE49-F238E27FC236}">
                <a16:creationId xmlns:a16="http://schemas.microsoft.com/office/drawing/2014/main" id="{ECC19454-2915-826D-42E8-9BB0D40B3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12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90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71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dirty="0"/>
              <a:t>Students show the question.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6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9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214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dd62946bf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dd62946bf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33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50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59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13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ctrTitle"/>
          </p:nvPr>
        </p:nvSpPr>
        <p:spPr>
          <a:xfrm>
            <a:off x="858475" y="273495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>
            <a:off x="1019574" y="295510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ctrTitle" idx="2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3"/>
          </p:nvPr>
        </p:nvSpPr>
        <p:spPr>
          <a:xfrm>
            <a:off x="5934474" y="295510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 idx="4"/>
          </p:nvPr>
        </p:nvSpPr>
        <p:spPr>
          <a:xfrm>
            <a:off x="5773375" y="273495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5"/>
          </p:nvPr>
        </p:nvSpPr>
        <p:spPr>
          <a:xfrm>
            <a:off x="3452999" y="2052750"/>
            <a:ext cx="2238000" cy="9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ctrTitle" idx="6"/>
          </p:nvPr>
        </p:nvSpPr>
        <p:spPr>
          <a:xfrm>
            <a:off x="3291900" y="1832600"/>
            <a:ext cx="2560200" cy="3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0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spcBef>
                <a:spcPts val="300"/>
              </a:spcBef>
            </a:pP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r">
              <a:spcBef>
                <a:spcPts val="300"/>
              </a:spcBef>
            </a:pPr>
            <a:r>
              <a:rPr lang="en" sz="9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r">
              <a:lnSpc>
                <a:spcPct val="115000"/>
              </a:lnSpc>
              <a:spcBef>
                <a:spcPts val="300"/>
              </a:spcBef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  <a:p>
            <a:pPr algn="r"/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98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17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844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03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2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9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87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29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08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82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19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14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989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2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929325" y="-86607"/>
            <a:ext cx="3214674" cy="83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03401" y="4172374"/>
            <a:ext cx="2695550" cy="10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218" y="1307100"/>
            <a:ext cx="887728" cy="24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128500"/>
            <a:ext cx="1621825" cy="24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625" y="-26644"/>
            <a:ext cx="3214671" cy="7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490350" y="4484376"/>
            <a:ext cx="3214673" cy="75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0775" y="3490446"/>
            <a:ext cx="732050" cy="14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8811" y="2804219"/>
            <a:ext cx="667174" cy="7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3244" y="4465221"/>
            <a:ext cx="599063" cy="8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2621" y="826446"/>
            <a:ext cx="2370681" cy="8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651294" y="3319348"/>
            <a:ext cx="1159000" cy="16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60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9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7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8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8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2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764525" y="1792613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 idx="2" hasCustomPrompt="1"/>
          </p:nvPr>
        </p:nvSpPr>
        <p:spPr>
          <a:xfrm>
            <a:off x="1293175" y="19498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3764525" y="2965988"/>
            <a:ext cx="4086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08375" y="-202321"/>
            <a:ext cx="3724099" cy="9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432" y="-121250"/>
            <a:ext cx="1381033" cy="20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495" y="-97423"/>
            <a:ext cx="2805253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8057" y="3250600"/>
            <a:ext cx="1811132" cy="20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2575" y="4218704"/>
            <a:ext cx="2542189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2574" y="2631475"/>
            <a:ext cx="927151" cy="25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50" y="26463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7125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760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71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7F563A-0F25-4051-A649-4B4F3689F0C7}" type="datetimeFigureOut">
              <a:rPr lang="en-US"/>
              <a:pPr>
                <a:defRPr/>
              </a:pPr>
              <a:t>8/23/2024</a:t>
            </a:fld>
            <a:endParaRPr lang="en-GB"/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BF079A-B159-4A3C-9D9F-E09ED25C6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4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1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slide" Target="slide5.xml"/><Relationship Id="rId4" Type="http://schemas.openxmlformats.org/officeDocument/2006/relationships/image" Target="../media/image39.sv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5.pn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12" Type="http://schemas.openxmlformats.org/officeDocument/2006/relationships/slide" Target="slide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4.xml"/><Relationship Id="rId5" Type="http://schemas.openxmlformats.org/officeDocument/2006/relationships/image" Target="../media/image63.png"/><Relationship Id="rId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slide" Target="slide36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slide" Target="slide36.xml"/><Relationship Id="rId2" Type="http://schemas.openxmlformats.org/officeDocument/2006/relationships/slideLayout" Target="../slideLayouts/slideLayout22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39.xml"/><Relationship Id="rId5" Type="http://schemas.openxmlformats.org/officeDocument/2006/relationships/image" Target="../media/image63.png"/><Relationship Id="rId4" Type="http://schemas.openxmlformats.org/officeDocument/2006/relationships/slide" Target="slide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png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67.png"/><Relationship Id="rId4" Type="http://schemas.openxmlformats.org/officeDocument/2006/relationships/image" Target="../media/image75.png"/><Relationship Id="rId9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2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image" Target="../media/image80.gif"/><Relationship Id="rId5" Type="http://schemas.openxmlformats.org/officeDocument/2006/relationships/image" Target="../media/image67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4.xml"/><Relationship Id="rId5" Type="http://schemas.openxmlformats.org/officeDocument/2006/relationships/image" Target="../media/image63.png"/><Relationship Id="rId4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2.gif"/><Relationship Id="rId5" Type="http://schemas.openxmlformats.org/officeDocument/2006/relationships/image" Target="../media/image67.png"/><Relationship Id="rId4" Type="http://schemas.openxmlformats.org/officeDocument/2006/relationships/slide" Target="slide4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67.png"/><Relationship Id="rId4" Type="http://schemas.openxmlformats.org/officeDocument/2006/relationships/image" Target="../media/image76.png"/><Relationship Id="rId9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pn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9.xml"/><Relationship Id="rId5" Type="http://schemas.openxmlformats.org/officeDocument/2006/relationships/image" Target="../media/image63.png"/><Relationship Id="rId4" Type="http://schemas.openxmlformats.org/officeDocument/2006/relationships/slide" Target="slide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2.gif"/><Relationship Id="rId5" Type="http://schemas.openxmlformats.org/officeDocument/2006/relationships/image" Target="../media/image67.png"/><Relationship Id="rId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79.png"/><Relationship Id="rId9" Type="http://schemas.openxmlformats.org/officeDocument/2006/relationships/slide" Target="slide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29.xml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slide" Target="slide12.xml"/><Relationship Id="rId10" Type="http://schemas.openxmlformats.org/officeDocument/2006/relationships/image" Target="../media/image35.png"/><Relationship Id="rId4" Type="http://schemas.openxmlformats.org/officeDocument/2006/relationships/slide" Target="slide27.xml"/><Relationship Id="rId9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54.xml"/><Relationship Id="rId5" Type="http://schemas.openxmlformats.org/officeDocument/2006/relationships/image" Target="../media/image63.png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2.gif"/><Relationship Id="rId5" Type="http://schemas.openxmlformats.org/officeDocument/2006/relationships/image" Target="../media/image67.png"/><Relationship Id="rId4" Type="http://schemas.openxmlformats.org/officeDocument/2006/relationships/slide" Target="slide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8.png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79.png"/><Relationship Id="rId9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9.sv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slide" Target="slide5.xml"/><Relationship Id="rId4" Type="http://schemas.openxmlformats.org/officeDocument/2006/relationships/image" Target="../media/image37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106527" y="1598476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Class 5B?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ground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2971800" y="4410608"/>
            <a:ext cx="1447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5B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V="1">
            <a:off x="3695700" y="3867150"/>
            <a:ext cx="38100" cy="563926"/>
          </a:xfrm>
          <a:prstGeom prst="straightConnector1">
            <a:avLst/>
          </a:prstGeom>
          <a:ln w="317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247">
            <a:off x="6269227" y="3836794"/>
            <a:ext cx="1215807" cy="972645"/>
          </a:xfrm>
          <a:prstGeom prst="rect">
            <a:avLst/>
          </a:prstGeom>
          <a:noFill/>
        </p:spPr>
      </p:pic>
      <p:pic>
        <p:nvPicPr>
          <p:cNvPr id="24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5708240" y="3217926"/>
            <a:ext cx="783732" cy="821963"/>
          </a:xfrm>
          <a:prstGeom prst="rect">
            <a:avLst/>
          </a:prstGeom>
          <a:noFill/>
        </p:spPr>
      </p:pic>
      <p:pic>
        <p:nvPicPr>
          <p:cNvPr id="25" name="Picture 6" descr="C:\Users\Admin\Desktop\image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6797929" y="3279180"/>
            <a:ext cx="888670" cy="629058"/>
          </a:xfrm>
          <a:prstGeom prst="rect">
            <a:avLst/>
          </a:prstGeom>
          <a:noFill/>
        </p:spPr>
      </p:pic>
      <p:pic>
        <p:nvPicPr>
          <p:cNvPr id="26" name="Picture 2" descr="Location - Free maps and location icons">
            <a:hlinkClick r:id="rId10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5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33400" y="1007314"/>
            <a:ext cx="2085773" cy="1366775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…………… 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114800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library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855958" y="1998318"/>
            <a:ext cx="1830591" cy="1820674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7187524" y="3436511"/>
            <a:ext cx="729381" cy="764961"/>
          </a:xfrm>
          <a:prstGeom prst="rect">
            <a:avLst/>
          </a:prstGeom>
          <a:noFill/>
        </p:spPr>
      </p:pic>
      <p:pic>
        <p:nvPicPr>
          <p:cNvPr id="26" name="Picture 6" descr="C:\Users\Admin\Desktop\image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229203" y="2947392"/>
            <a:ext cx="706451" cy="500072"/>
          </a:xfrm>
          <a:prstGeom prst="rect">
            <a:avLst/>
          </a:prstGeom>
          <a:noFill/>
        </p:spPr>
      </p:pic>
      <p:pic>
        <p:nvPicPr>
          <p:cNvPr id="27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25153">
            <a:off x="6260200" y="3215682"/>
            <a:ext cx="743639" cy="594911"/>
          </a:xfrm>
          <a:prstGeom prst="rect">
            <a:avLst/>
          </a:prstGeom>
          <a:noFill/>
        </p:spPr>
      </p:pic>
      <p:pic>
        <p:nvPicPr>
          <p:cNvPr id="28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59892">
            <a:off x="5189932" y="3441075"/>
            <a:ext cx="772719" cy="813152"/>
          </a:xfrm>
          <a:prstGeom prst="rect">
            <a:avLst/>
          </a:prstGeom>
          <a:noFill/>
        </p:spPr>
      </p:pic>
      <p:pic>
        <p:nvPicPr>
          <p:cNvPr id="29" name="Picture 6" descr="C:\Users\Admin\Desktop\image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6292853" y="3874969"/>
            <a:ext cx="706451" cy="500072"/>
          </a:xfrm>
          <a:prstGeom prst="rect">
            <a:avLst/>
          </a:prstGeom>
          <a:noFill/>
        </p:spPr>
      </p:pic>
      <p:pic>
        <p:nvPicPr>
          <p:cNvPr id="30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5431617" y="4203259"/>
            <a:ext cx="729381" cy="764961"/>
          </a:xfrm>
          <a:prstGeom prst="rect">
            <a:avLst/>
          </a:prstGeom>
          <a:noFill/>
        </p:spPr>
      </p:pic>
      <p:pic>
        <p:nvPicPr>
          <p:cNvPr id="31" name="Picture 2" descr="Location - Free maps and location icons">
            <a:hlinkClick r:id="rId12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7060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545833" y="1863138"/>
            <a:ext cx="8590547" cy="12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7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720000" y="273975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are they?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1066801" y="1581151"/>
            <a:ext cx="259080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257800" y="1504950"/>
            <a:ext cx="2895600" cy="5334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753510" y="3838706"/>
            <a:ext cx="305649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4800600" y="3941283"/>
            <a:ext cx="1752600" cy="30480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6477000" y="3333750"/>
            <a:ext cx="1600200" cy="50495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67;p41"/>
          <p:cNvSpPr txBox="1">
            <a:spLocks/>
          </p:cNvSpPr>
          <p:nvPr/>
        </p:nvSpPr>
        <p:spPr>
          <a:xfrm>
            <a:off x="720000" y="261173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 are they?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9E2161-7796-6923-C1E7-3B6ADBEB9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86017"/>
            <a:ext cx="8534400" cy="3168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36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7;p41"/>
          <p:cNvSpPr txBox="1">
            <a:spLocks/>
          </p:cNvSpPr>
          <p:nvPr/>
        </p:nvSpPr>
        <p:spPr>
          <a:xfrm>
            <a:off x="720000" y="261173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5484" y="285100"/>
            <a:ext cx="667716" cy="667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812AE-B439-12CF-3C1F-07F655573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987731"/>
            <a:ext cx="8534400" cy="3168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17DA7-2434-F006-7F3D-231FD48B20F6}"/>
              </a:ext>
            </a:extLst>
          </p:cNvPr>
          <p:cNvSpPr txBox="1"/>
          <p:nvPr/>
        </p:nvSpPr>
        <p:spPr>
          <a:xfrm>
            <a:off x="1371600" y="1581151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What are you looking for, Bill?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6ABAD-ED99-AC68-72A4-1BEE226B8C37}"/>
              </a:ext>
            </a:extLst>
          </p:cNvPr>
          <p:cNvSpPr txBox="1"/>
          <p:nvPr/>
        </p:nvSpPr>
        <p:spPr>
          <a:xfrm>
            <a:off x="5334000" y="15049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  <a:endParaRPr lang="vi-VN" sz="2400" b="0" i="0" u="none" strike="noStrike" baseline="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EC80F-4BBF-19D2-73CB-9E39F36F9617}"/>
              </a:ext>
            </a:extLst>
          </p:cNvPr>
          <p:cNvSpPr txBox="1"/>
          <p:nvPr/>
        </p:nvSpPr>
        <p:spPr>
          <a:xfrm>
            <a:off x="1066800" y="3709979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I’m looking for the computer room.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47D48-AB54-D7E1-A40C-FF5370508AD7}"/>
              </a:ext>
            </a:extLst>
          </p:cNvPr>
          <p:cNvSpPr txBox="1"/>
          <p:nvPr/>
        </p:nvSpPr>
        <p:spPr>
          <a:xfrm>
            <a:off x="4876800" y="3821352"/>
            <a:ext cx="158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Thank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you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vi-VN" sz="2400" b="0" i="0" u="none" strike="noStrike" baseline="300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Mr</a:t>
            </a:r>
            <a:r>
              <a:rPr lang="vi-VN" sz="2400" b="0" i="0" u="none" strike="noStrike" baseline="300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Long.</a:t>
            </a:r>
            <a:endParaRPr lang="vi-VN" sz="24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110DC-7FB0-EE39-D202-795684CD7B5E}"/>
              </a:ext>
            </a:extLst>
          </p:cNvPr>
          <p:cNvSpPr txBox="1"/>
          <p:nvPr/>
        </p:nvSpPr>
        <p:spPr>
          <a:xfrm>
            <a:off x="6463453" y="3186759"/>
            <a:ext cx="151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upstairs. It’s on the first floor.</a:t>
            </a:r>
          </a:p>
        </p:txBody>
      </p:sp>
    </p:spTree>
    <p:extLst>
      <p:ext uri="{BB962C8B-B14F-4D97-AF65-F5344CB8AC3E}">
        <p14:creationId xmlns:p14="http://schemas.microsoft.com/office/powerpoint/2010/main" val="14883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27737" y="549022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914400" y="1946288"/>
            <a:ext cx="7696200" cy="1006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repeat.</a:t>
            </a:r>
            <a:endParaRPr dirty="0"/>
          </a:p>
        </p:txBody>
      </p:sp>
      <p:grpSp>
        <p:nvGrpSpPr>
          <p:cNvPr id="556" name="Google Shape;556;p47"/>
          <p:cNvGrpSpPr/>
          <p:nvPr/>
        </p:nvGrpSpPr>
        <p:grpSpPr>
          <a:xfrm>
            <a:off x="4060278" y="-509326"/>
            <a:ext cx="961299" cy="1483675"/>
            <a:chOff x="4060278" y="-509326"/>
            <a:chExt cx="961299" cy="1483675"/>
          </a:xfrm>
        </p:grpSpPr>
        <p:pic>
          <p:nvPicPr>
            <p:cNvPr id="557" name="Google Shape;557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060278" y="-509326"/>
              <a:ext cx="961299" cy="1483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47"/>
            <p:cNvSpPr/>
            <p:nvPr/>
          </p:nvSpPr>
          <p:spPr>
            <a:xfrm>
              <a:off x="4119925" y="252850"/>
              <a:ext cx="57300" cy="47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04264-6AAC-3B1D-B365-A51A9DB93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55537"/>
            <a:ext cx="6028289" cy="34354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2705100" y="3895027"/>
            <a:ext cx="3733800" cy="761999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b="0" dirty="0">
                <a:solidFill>
                  <a:schemeClr val="accent6"/>
                </a:solidFill>
              </a:rPr>
              <a:t>go upstairs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3AFB6-61B9-DBA0-E241-63E2931E6484}"/>
              </a:ext>
            </a:extLst>
          </p:cNvPr>
          <p:cNvSpPr txBox="1"/>
          <p:nvPr/>
        </p:nvSpPr>
        <p:spPr>
          <a:xfrm>
            <a:off x="1905000" y="209550"/>
            <a:ext cx="4267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156.3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F53140-F929-6EFA-F18C-E21C7978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302688"/>
            <a:ext cx="7027200" cy="41660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2743200" y="4468716"/>
            <a:ext cx="3467100" cy="634571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b="0" dirty="0">
                <a:solidFill>
                  <a:schemeClr val="accent6"/>
                </a:solidFill>
              </a:rPr>
              <a:t>go downstairs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 end="58536.3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C6302-7E73-DC3B-12A0-C6EEB5CB4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99" y="133350"/>
            <a:ext cx="7027200" cy="41380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058399" y="4198620"/>
            <a:ext cx="7239002" cy="65913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b="0" dirty="0">
                <a:solidFill>
                  <a:schemeClr val="accent6"/>
                </a:solidFill>
              </a:rPr>
              <a:t>go along the corridor and turn left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50596.3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4600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2 - Period 3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28C46B-A5D5-7AA6-07B2-2DF1C0613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99" y="133350"/>
            <a:ext cx="7027200" cy="40749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058399" y="4284495"/>
            <a:ext cx="7239000" cy="72565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b="0" dirty="0">
                <a:solidFill>
                  <a:schemeClr val="accent6"/>
                </a:solidFill>
              </a:rPr>
              <a:t>go past the library and turn right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0" end="45026.3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87553" cy="1067970"/>
          </a:xfrm>
          <a:prstGeom prst="wedgeRoundRectCallout">
            <a:avLst>
              <a:gd name="adj1" fmla="val -58184"/>
              <a:gd name="adj2" fmla="val 2946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181600" y="4518425"/>
            <a:ext cx="2803301" cy="522650"/>
          </a:xfrm>
          <a:prstGeom prst="wedgeRoundRectCallout">
            <a:avLst>
              <a:gd name="adj1" fmla="val 61911"/>
              <a:gd name="adj2" fmla="val -5335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upstairs.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646647" cy="1328716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5076" y="3761606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E2647-7E66-F1C7-7815-4043DC8FF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091" y="1417320"/>
            <a:ext cx="5494889" cy="31314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15000" y="2555820"/>
            <a:ext cx="9906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0" end="3555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79"/>
            <a:ext cx="6211353" cy="107625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572000" y="4512411"/>
            <a:ext cx="3352800" cy="631089"/>
          </a:xfrm>
          <a:prstGeom prst="wedgeRoundRectCallout">
            <a:avLst>
              <a:gd name="adj1" fmla="val 60027"/>
              <a:gd name="adj2" fmla="val -4943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63" y="551908"/>
            <a:ext cx="646647" cy="1257842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0" y="3704010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E65520-76DA-A73E-CC8F-51F41D814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5223" y="1132233"/>
            <a:ext cx="5493600" cy="32568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943600" y="1719263"/>
            <a:ext cx="990600" cy="9906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2586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11353" cy="106797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28600" y="4626233"/>
            <a:ext cx="7603901" cy="654000"/>
          </a:xfrm>
          <a:prstGeom prst="wedgeRoundRectCallout">
            <a:avLst>
              <a:gd name="adj1" fmla="val 58882"/>
              <a:gd name="adj2" fmla="val -5858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along the corridor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750991" cy="1557316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5076" y="3654523"/>
            <a:ext cx="988924" cy="1488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4D4E1-5F89-CF18-4E3E-3B3090A42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200" y="1228262"/>
            <a:ext cx="5493600" cy="305735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52800" y="2755448"/>
            <a:ext cx="1600200" cy="1020013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0" end="14146.3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6211353" cy="106797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computer room, please?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33400" y="433510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past the library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580CC-566D-B4B5-3F36-819CBBD61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200" y="1176875"/>
            <a:ext cx="5493600" cy="31856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848102" y="3212020"/>
            <a:ext cx="1600200" cy="1020013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13335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/>
          <p:cNvSpPr txBox="1">
            <a:spLocks/>
          </p:cNvSpPr>
          <p:nvPr/>
        </p:nvSpPr>
        <p:spPr>
          <a:xfrm>
            <a:off x="720000" y="-709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Listen, point and say.</a:t>
            </a:r>
          </a:p>
        </p:txBody>
      </p:sp>
      <p:pic>
        <p:nvPicPr>
          <p:cNvPr id="5" name="Track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27095"/>
            <a:ext cx="5334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BA4DC-A399-547B-462C-0F77B57FE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763" y="546943"/>
            <a:ext cx="9334163" cy="474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37048-FE37-A23D-BC73-D6A6B87FE576}"/>
              </a:ext>
            </a:extLst>
          </p:cNvPr>
          <p:cNvSpPr txBox="1"/>
          <p:nvPr/>
        </p:nvSpPr>
        <p:spPr>
          <a:xfrm>
            <a:off x="609600" y="1642279"/>
            <a:ext cx="252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DBAC2-DD4D-54C8-433C-289393393D60}"/>
              </a:ext>
            </a:extLst>
          </p:cNvPr>
          <p:cNvSpPr txBox="1"/>
          <p:nvPr/>
        </p:nvSpPr>
        <p:spPr>
          <a:xfrm>
            <a:off x="4008929" y="25348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</a:t>
            </a:r>
            <a:r>
              <a:rPr lang="vi-VN" sz="2300" b="0" i="0" u="none" strike="noStrike" baseline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upstairs</a:t>
            </a:r>
            <a:endParaRPr lang="vi-VN" sz="23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69F3A-BABB-4E7D-727C-22FC089A810E}"/>
              </a:ext>
            </a:extLst>
          </p:cNvPr>
          <p:cNvSpPr txBox="1"/>
          <p:nvPr/>
        </p:nvSpPr>
        <p:spPr>
          <a:xfrm>
            <a:off x="6781800" y="2565609"/>
            <a:ext cx="201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downstairs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AF2A0-9825-FC4E-3468-E32BE6ADE512}"/>
              </a:ext>
            </a:extLst>
          </p:cNvPr>
          <p:cNvSpPr txBox="1"/>
          <p:nvPr/>
        </p:nvSpPr>
        <p:spPr>
          <a:xfrm>
            <a:off x="3505200" y="4411584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along the corridor and 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D59C2-2EF1-641F-C534-1E83A2E7AB8B}"/>
              </a:ext>
            </a:extLst>
          </p:cNvPr>
          <p:cNvSpPr txBox="1"/>
          <p:nvPr/>
        </p:nvSpPr>
        <p:spPr>
          <a:xfrm>
            <a:off x="6514763" y="4476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past the library and turn right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1AEBB-C8C9-CA55-FB93-A891FB88ABC4}"/>
              </a:ext>
            </a:extLst>
          </p:cNvPr>
          <p:cNvSpPr/>
          <p:nvPr/>
        </p:nvSpPr>
        <p:spPr>
          <a:xfrm>
            <a:off x="64736" y="591518"/>
            <a:ext cx="4431064" cy="65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9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1334-4DEB-4329-0B1A-45AD796C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41">
            <a:extLst>
              <a:ext uri="{FF2B5EF4-FFF2-40B4-BE49-F238E27FC236}">
                <a16:creationId xmlns:a16="http://schemas.microsoft.com/office/drawing/2014/main" id="{DDB731BD-D88A-317B-5BC9-16A515B6A4B7}"/>
              </a:ext>
            </a:extLst>
          </p:cNvPr>
          <p:cNvSpPr txBox="1">
            <a:spLocks/>
          </p:cNvSpPr>
          <p:nvPr/>
        </p:nvSpPr>
        <p:spPr>
          <a:xfrm>
            <a:off x="720000" y="-709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Act it 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11755-4BFA-B8E8-E2A4-939D1A5D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63" y="546943"/>
            <a:ext cx="9334163" cy="4745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0E496-3B14-5799-8D23-FB7DFAF4B279}"/>
              </a:ext>
            </a:extLst>
          </p:cNvPr>
          <p:cNvSpPr txBox="1"/>
          <p:nvPr/>
        </p:nvSpPr>
        <p:spPr>
          <a:xfrm>
            <a:off x="609600" y="1642279"/>
            <a:ext cx="252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Could you tell me the way to the computer room, please?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399A8-5625-FF93-FCCD-503FEA73C96F}"/>
              </a:ext>
            </a:extLst>
          </p:cNvPr>
          <p:cNvSpPr txBox="1"/>
          <p:nvPr/>
        </p:nvSpPr>
        <p:spPr>
          <a:xfrm>
            <a:off x="4008929" y="253483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</a:t>
            </a:r>
            <a:r>
              <a:rPr lang="vi-VN" sz="2300" b="0" i="0" u="none" strike="noStrike" baseline="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upstairs</a:t>
            </a:r>
            <a:endParaRPr lang="vi-VN" sz="2300" b="0" i="0" u="none" strike="noStrike" baseline="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6110B-C955-54C6-D7B5-94E2AF8884F3}"/>
              </a:ext>
            </a:extLst>
          </p:cNvPr>
          <p:cNvSpPr txBox="1"/>
          <p:nvPr/>
        </p:nvSpPr>
        <p:spPr>
          <a:xfrm>
            <a:off x="6781800" y="2565609"/>
            <a:ext cx="201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go downstairs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0F868-E9D3-6CF9-3BCC-EBE8313332AC}"/>
              </a:ext>
            </a:extLst>
          </p:cNvPr>
          <p:cNvSpPr txBox="1"/>
          <p:nvPr/>
        </p:nvSpPr>
        <p:spPr>
          <a:xfrm>
            <a:off x="3505200" y="4411584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along the corridor and turn left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45732-C984-B5FF-1419-BEF5E8CCFE71}"/>
              </a:ext>
            </a:extLst>
          </p:cNvPr>
          <p:cNvSpPr txBox="1"/>
          <p:nvPr/>
        </p:nvSpPr>
        <p:spPr>
          <a:xfrm>
            <a:off x="6514763" y="4476750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en-GB" sz="2100" b="0" i="0" u="none" strike="noStrike" baseline="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go past the library and turn right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38CDF-6EA7-7136-7D88-BE16024C210A}"/>
              </a:ext>
            </a:extLst>
          </p:cNvPr>
          <p:cNvSpPr/>
          <p:nvPr/>
        </p:nvSpPr>
        <p:spPr>
          <a:xfrm>
            <a:off x="64736" y="591518"/>
            <a:ext cx="4431064" cy="65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4038600" y="82884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36" name="Google Shape;636;p54"/>
          <p:cNvSpPr txBox="1">
            <a:spLocks noGrp="1"/>
          </p:cNvSpPr>
          <p:nvPr>
            <p:ph type="subTitle" idx="1"/>
          </p:nvPr>
        </p:nvSpPr>
        <p:spPr>
          <a:xfrm>
            <a:off x="3200400" y="2038350"/>
            <a:ext cx="4385448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3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86459A-BA0F-F27E-133C-1BF8D1BF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2"/>
            <a:ext cx="9067800" cy="50863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237F7-1838-D9A6-EDF1-F7898A33DCA1}"/>
              </a:ext>
            </a:extLst>
          </p:cNvPr>
          <p:cNvSpPr/>
          <p:nvPr/>
        </p:nvSpPr>
        <p:spPr>
          <a:xfrm>
            <a:off x="76200" y="57150"/>
            <a:ext cx="2362200" cy="76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4"/>
          <p:cNvSpPr txBox="1">
            <a:spLocks noGrp="1"/>
          </p:cNvSpPr>
          <p:nvPr>
            <p:ph type="title"/>
          </p:nvPr>
        </p:nvSpPr>
        <p:spPr>
          <a:xfrm>
            <a:off x="990600" y="2038350"/>
            <a:ext cx="81534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635" name="Google Shape;635;p54"/>
          <p:cNvSpPr txBox="1">
            <a:spLocks noGrp="1"/>
          </p:cNvSpPr>
          <p:nvPr>
            <p:ph type="title" idx="2"/>
          </p:nvPr>
        </p:nvSpPr>
        <p:spPr>
          <a:xfrm>
            <a:off x="3581400" y="56083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637" name="Google Shape;63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6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393922" y="3779377"/>
            <a:ext cx="37020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393922" y="244476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314978" y="107777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314978" y="355792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314978" y="2317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317738" y="192762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5871490" y="1204691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Let's talk.</a:t>
            </a:r>
          </a:p>
        </p:txBody>
      </p:sp>
      <p:sp>
        <p:nvSpPr>
          <p:cNvPr id="18" name="Google Shape;327;p37">
            <a:extLst>
              <a:ext uri="{FF2B5EF4-FFF2-40B4-BE49-F238E27FC236}">
                <a16:creationId xmlns:a16="http://schemas.microsoft.com/office/drawing/2014/main" id="{DF21F1EE-1012-4169-956C-E2B1C4925816}"/>
              </a:ext>
            </a:extLst>
          </p:cNvPr>
          <p:cNvSpPr txBox="1">
            <a:spLocks/>
          </p:cNvSpPr>
          <p:nvPr/>
        </p:nvSpPr>
        <p:spPr>
          <a:xfrm>
            <a:off x="5859386" y="276105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4792566" y="1077773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4792566" y="2317854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5956985" y="3093410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>
          <a:extLst>
            <a:ext uri="{FF2B5EF4-FFF2-40B4-BE49-F238E27FC236}">
              <a16:creationId xmlns:a16="http://schemas.microsoft.com/office/drawing/2014/main" id="{9560CAF5-F645-C643-144D-0F030F32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4">
            <a:extLst>
              <a:ext uri="{FF2B5EF4-FFF2-40B4-BE49-F238E27FC236}">
                <a16:creationId xmlns:a16="http://schemas.microsoft.com/office/drawing/2014/main" id="{1C58ADC3-199B-0520-E5C7-B43DC76A2D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206" y="3947201"/>
            <a:ext cx="1304491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4">
            <a:extLst>
              <a:ext uri="{FF2B5EF4-FFF2-40B4-BE49-F238E27FC236}">
                <a16:creationId xmlns:a16="http://schemas.microsoft.com/office/drawing/2014/main" id="{7123C6A6-ED16-52D5-B58B-3D471F64DD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87149" y="206562"/>
            <a:ext cx="1647008" cy="6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4">
            <a:extLst>
              <a:ext uri="{FF2B5EF4-FFF2-40B4-BE49-F238E27FC236}">
                <a16:creationId xmlns:a16="http://schemas.microsoft.com/office/drawing/2014/main" id="{72F06D70-541B-FEFE-D6F9-135668B3EF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73" y="3305150"/>
            <a:ext cx="956025" cy="124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4;p54">
            <a:extLst>
              <a:ext uri="{FF2B5EF4-FFF2-40B4-BE49-F238E27FC236}">
                <a16:creationId xmlns:a16="http://schemas.microsoft.com/office/drawing/2014/main" id="{49320C78-5F2A-3041-CCF5-9703E08E7606}"/>
              </a:ext>
            </a:extLst>
          </p:cNvPr>
          <p:cNvSpPr txBox="1">
            <a:spLocks/>
          </p:cNvSpPr>
          <p:nvPr/>
        </p:nvSpPr>
        <p:spPr>
          <a:xfrm>
            <a:off x="495300" y="2266950"/>
            <a:ext cx="81534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6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lsamiq Sans"/>
              <a:buNone/>
              <a:defRPr sz="36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b="0" dirty="0" err="1">
                <a:latin typeface="Cooper Black" panose="0208090404030B020404" pitchFamily="18" charset="0"/>
              </a:rPr>
              <a:t>Madagasca</a:t>
            </a:r>
            <a:r>
              <a:rPr lang="en-US" b="0" dirty="0">
                <a:latin typeface="Cooper Black" panose="0208090404030B020404" pitchFamily="18" charset="0"/>
              </a:rPr>
              <a:t> Game</a:t>
            </a:r>
          </a:p>
        </p:txBody>
      </p:sp>
    </p:spTree>
    <p:extLst>
      <p:ext uri="{BB962C8B-B14F-4D97-AF65-F5344CB8AC3E}">
        <p14:creationId xmlns:p14="http://schemas.microsoft.com/office/powerpoint/2010/main" val="21170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F1D94-7791-7B77-E567-4214904BA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5865977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533400" y="433510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along the corridor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6802" y="3562350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911" y="-171450"/>
            <a:ext cx="6019800" cy="133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36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computer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9909894">
            <a:off x="1149710" y="1229931"/>
            <a:ext cx="1053379" cy="615549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33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2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add 5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331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601689"/>
      </p:ext>
    </p:extLst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433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5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Everyone lose 5 points</a:t>
            </a:r>
            <a:endParaRPr lang="en-GB" sz="405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5365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49229"/>
      </p:ext>
    </p:extLst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CAD8A-3FC3-90C9-543D-ABEB93BF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38397" y="4324350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721000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32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library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3494502">
            <a:off x="4684012" y="2983279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34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10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0484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43000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84352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6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820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444094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</a:t>
            </a:r>
            <a:br>
              <a:rPr lang="en" dirty="0"/>
            </a:br>
            <a:r>
              <a:rPr lang="en" dirty="0"/>
              <a:t>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417450"/>
            <a:ext cx="14606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2665" y="1765105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11239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9D3E41-F370-551F-4408-F5133746D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45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2771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00981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422D6-7480-E924-6498-6C5BF60B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96823" y="6588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947879" y="4411099"/>
            <a:ext cx="6899298" cy="700808"/>
          </a:xfrm>
          <a:prstGeom prst="wedgeRoundRectCallout">
            <a:avLst>
              <a:gd name="adj1" fmla="val 56891"/>
              <a:gd name="adj2" fmla="val -4351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past Class 5A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223" y="8791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5076" y="377372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066800" y="92352"/>
            <a:ext cx="721000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40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music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12" name="Left Arrow 11"/>
          <p:cNvSpPr/>
          <p:nvPr/>
        </p:nvSpPr>
        <p:spPr>
          <a:xfrm rot="13494502">
            <a:off x="6641610" y="1396403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1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5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17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194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2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1024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676329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379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3000" y="3990976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25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You like to move it!</a:t>
            </a:r>
            <a:endParaRPr lang="en-GB" sz="525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22256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A82B9-0E1A-9727-899C-79CA15F50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" y="738212"/>
            <a:ext cx="7506253" cy="4405288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41573" y="92124"/>
            <a:ext cx="5203000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991490" y="4654908"/>
            <a:ext cx="4934148" cy="381000"/>
          </a:xfrm>
          <a:prstGeom prst="wedgeRoundRectCallout">
            <a:avLst>
              <a:gd name="adj1" fmla="val 60704"/>
              <a:gd name="adj2" fmla="val -4409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upstairs and turn left.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960" y="86333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9600" y="3777539"/>
            <a:ext cx="988924" cy="13659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447800" y="105718"/>
            <a:ext cx="5320764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the </a:t>
            </a:r>
            <a:r>
              <a:rPr lang="en-US" sz="4000" b="1" dirty="0">
                <a:solidFill>
                  <a:srgbClr val="FFFF00"/>
                </a:solidFill>
                <a:latin typeface="Balsamiq Sans"/>
                <a:ea typeface="Balsamiq Sans"/>
                <a:cs typeface="Balsamiq Sans"/>
                <a:sym typeface="Balsamiq Sans"/>
              </a:rPr>
              <a:t>art room</a:t>
            </a:r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, please?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EA9F82-D898-663F-9A48-534398E55445}"/>
              </a:ext>
            </a:extLst>
          </p:cNvPr>
          <p:cNvSpPr/>
          <p:nvPr/>
        </p:nvSpPr>
        <p:spPr>
          <a:xfrm>
            <a:off x="4114800" y="1195945"/>
            <a:ext cx="1676400" cy="109022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04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2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07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5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584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61110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55;p27"/>
          <p:cNvSpPr/>
          <p:nvPr/>
        </p:nvSpPr>
        <p:spPr>
          <a:xfrm>
            <a:off x="2847898" y="1776620"/>
            <a:ext cx="1810262" cy="594492"/>
          </a:xfrm>
          <a:custGeom>
            <a:avLst/>
            <a:gdLst/>
            <a:ahLst/>
            <a:cxnLst/>
            <a:rect l="l" t="t" r="r" b="b"/>
            <a:pathLst>
              <a:path w="84929" h="32642" extrusionOk="0">
                <a:moveTo>
                  <a:pt x="1108" y="32637"/>
                </a:moveTo>
                <a:lnTo>
                  <a:pt x="8835" y="32637"/>
                </a:lnTo>
                <a:lnTo>
                  <a:pt x="42465" y="7260"/>
                </a:lnTo>
                <a:lnTo>
                  <a:pt x="76095" y="32641"/>
                </a:lnTo>
                <a:lnTo>
                  <a:pt x="83822" y="32641"/>
                </a:lnTo>
                <a:cubicBezTo>
                  <a:pt x="84573" y="32641"/>
                  <a:pt x="84928" y="31873"/>
                  <a:pt x="84373" y="31451"/>
                </a:cubicBezTo>
                <a:lnTo>
                  <a:pt x="43016" y="239"/>
                </a:lnTo>
                <a:cubicBezTo>
                  <a:pt x="42686" y="1"/>
                  <a:pt x="42243" y="1"/>
                  <a:pt x="41918" y="239"/>
                </a:cubicBezTo>
                <a:lnTo>
                  <a:pt x="556" y="31451"/>
                </a:lnTo>
                <a:cubicBezTo>
                  <a:pt x="1" y="31869"/>
                  <a:pt x="360" y="32637"/>
                  <a:pt x="1108" y="326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Google Shape;1056;p27"/>
          <p:cNvSpPr/>
          <p:nvPr/>
        </p:nvSpPr>
        <p:spPr>
          <a:xfrm>
            <a:off x="3036280" y="1908825"/>
            <a:ext cx="1433583" cy="3234613"/>
          </a:xfrm>
          <a:custGeom>
            <a:avLst/>
            <a:gdLst/>
            <a:ahLst/>
            <a:cxnLst/>
            <a:rect l="l" t="t" r="r" b="b"/>
            <a:pathLst>
              <a:path w="67257" h="177604" extrusionOk="0">
                <a:moveTo>
                  <a:pt x="67257" y="25378"/>
                </a:moveTo>
                <a:lnTo>
                  <a:pt x="67257" y="177604"/>
                </a:lnTo>
                <a:lnTo>
                  <a:pt x="1" y="177604"/>
                </a:lnTo>
                <a:lnTo>
                  <a:pt x="1" y="25378"/>
                </a:lnTo>
                <a:lnTo>
                  <a:pt x="3362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Google Shape;1057;p27"/>
          <p:cNvSpPr/>
          <p:nvPr/>
        </p:nvSpPr>
        <p:spPr>
          <a:xfrm>
            <a:off x="3174550" y="2044981"/>
            <a:ext cx="1157064" cy="3007248"/>
          </a:xfrm>
          <a:custGeom>
            <a:avLst/>
            <a:gdLst/>
            <a:ahLst/>
            <a:cxnLst/>
            <a:rect l="l" t="t" r="r" b="b"/>
            <a:pathLst>
              <a:path w="54284" h="165120" extrusionOk="0">
                <a:moveTo>
                  <a:pt x="54284" y="20487"/>
                </a:moveTo>
                <a:lnTo>
                  <a:pt x="54284" y="165120"/>
                </a:lnTo>
                <a:lnTo>
                  <a:pt x="0" y="165120"/>
                </a:lnTo>
                <a:lnTo>
                  <a:pt x="0" y="20487"/>
                </a:lnTo>
                <a:lnTo>
                  <a:pt x="2714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1059;p27"/>
          <p:cNvSpPr/>
          <p:nvPr/>
        </p:nvSpPr>
        <p:spPr>
          <a:xfrm>
            <a:off x="4469671" y="1458976"/>
            <a:ext cx="1433668" cy="3684461"/>
          </a:xfrm>
          <a:custGeom>
            <a:avLst/>
            <a:gdLst/>
            <a:ahLst/>
            <a:cxnLst/>
            <a:rect l="l" t="t" r="r" b="b"/>
            <a:pathLst>
              <a:path w="67261" h="202304" extrusionOk="0">
                <a:moveTo>
                  <a:pt x="67261" y="25382"/>
                </a:moveTo>
                <a:lnTo>
                  <a:pt x="67261" y="202304"/>
                </a:lnTo>
                <a:lnTo>
                  <a:pt x="1" y="202304"/>
                </a:lnTo>
                <a:lnTo>
                  <a:pt x="1" y="25382"/>
                </a:lnTo>
                <a:cubicBezTo>
                  <a:pt x="12752" y="15754"/>
                  <a:pt x="20646" y="9803"/>
                  <a:pt x="33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50817"/>
            <a:r>
              <a:rPr lang="en"/>
              <a:t>		</a:t>
            </a:r>
            <a:endParaRPr/>
          </a:p>
        </p:txBody>
      </p:sp>
      <p:sp>
        <p:nvSpPr>
          <p:cNvPr id="7" name="Google Shape;1060;p27">
            <a:hlinkClick r:id="rId3" action="ppaction://hlinksldjump"/>
          </p:cNvPr>
          <p:cNvSpPr/>
          <p:nvPr/>
        </p:nvSpPr>
        <p:spPr>
          <a:xfrm>
            <a:off x="4608005" y="1595205"/>
            <a:ext cx="1157000" cy="3457024"/>
          </a:xfrm>
          <a:custGeom>
            <a:avLst/>
            <a:gdLst/>
            <a:ahLst/>
            <a:cxnLst/>
            <a:rect l="l" t="t" r="r" b="b"/>
            <a:pathLst>
              <a:path w="54281" h="189816" extrusionOk="0">
                <a:moveTo>
                  <a:pt x="54280" y="20483"/>
                </a:moveTo>
                <a:lnTo>
                  <a:pt x="54280" y="189816"/>
                </a:lnTo>
                <a:lnTo>
                  <a:pt x="1" y="189816"/>
                </a:lnTo>
                <a:lnTo>
                  <a:pt x="1" y="20483"/>
                </a:lnTo>
                <a:lnTo>
                  <a:pt x="271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1061;p27"/>
          <p:cNvSpPr/>
          <p:nvPr/>
        </p:nvSpPr>
        <p:spPr>
          <a:xfrm>
            <a:off x="1426102" y="2152854"/>
            <a:ext cx="1785856" cy="592580"/>
          </a:xfrm>
          <a:custGeom>
            <a:avLst/>
            <a:gdLst/>
            <a:ahLst/>
            <a:cxnLst/>
            <a:rect l="l" t="t" r="r" b="b"/>
            <a:pathLst>
              <a:path w="83784" h="32537" extrusionOk="0">
                <a:moveTo>
                  <a:pt x="1725" y="32536"/>
                </a:moveTo>
                <a:lnTo>
                  <a:pt x="8262" y="32536"/>
                </a:lnTo>
                <a:lnTo>
                  <a:pt x="41892" y="7155"/>
                </a:lnTo>
                <a:lnTo>
                  <a:pt x="75522" y="32536"/>
                </a:lnTo>
                <a:lnTo>
                  <a:pt x="82058" y="32536"/>
                </a:lnTo>
                <a:cubicBezTo>
                  <a:pt x="83228" y="32536"/>
                  <a:pt x="83783" y="31334"/>
                  <a:pt x="82919" y="30682"/>
                </a:cubicBezTo>
                <a:lnTo>
                  <a:pt x="42752" y="368"/>
                </a:lnTo>
                <a:cubicBezTo>
                  <a:pt x="42263" y="0"/>
                  <a:pt x="41520" y="0"/>
                  <a:pt x="41031" y="368"/>
                </a:cubicBezTo>
                <a:lnTo>
                  <a:pt x="865" y="30682"/>
                </a:lnTo>
                <a:cubicBezTo>
                  <a:pt x="0" y="31338"/>
                  <a:pt x="556" y="32536"/>
                  <a:pt x="1725" y="325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062;p27"/>
          <p:cNvSpPr/>
          <p:nvPr/>
        </p:nvSpPr>
        <p:spPr>
          <a:xfrm>
            <a:off x="1602185" y="2283164"/>
            <a:ext cx="1433668" cy="2860273"/>
          </a:xfrm>
          <a:custGeom>
            <a:avLst/>
            <a:gdLst/>
            <a:ahLst/>
            <a:cxnLst/>
            <a:rect l="l" t="t" r="r" b="b"/>
            <a:pathLst>
              <a:path w="67261" h="157050" extrusionOk="0">
                <a:moveTo>
                  <a:pt x="67261" y="25381"/>
                </a:moveTo>
                <a:lnTo>
                  <a:pt x="67261" y="157050"/>
                </a:lnTo>
                <a:lnTo>
                  <a:pt x="1" y="157050"/>
                </a:lnTo>
                <a:lnTo>
                  <a:pt x="1" y="25381"/>
                </a:lnTo>
                <a:lnTo>
                  <a:pt x="336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63;p27">
            <a:hlinkClick r:id="rId4" action="ppaction://hlinksldjump"/>
          </p:cNvPr>
          <p:cNvSpPr/>
          <p:nvPr/>
        </p:nvSpPr>
        <p:spPr>
          <a:xfrm>
            <a:off x="1740519" y="2419394"/>
            <a:ext cx="1157000" cy="2632835"/>
          </a:xfrm>
          <a:custGeom>
            <a:avLst/>
            <a:gdLst/>
            <a:ahLst/>
            <a:cxnLst/>
            <a:rect l="l" t="t" r="r" b="b"/>
            <a:pathLst>
              <a:path w="54281" h="144562" extrusionOk="0">
                <a:moveTo>
                  <a:pt x="54280" y="20483"/>
                </a:moveTo>
                <a:lnTo>
                  <a:pt x="54280" y="144562"/>
                </a:lnTo>
                <a:lnTo>
                  <a:pt x="1" y="144562"/>
                </a:lnTo>
                <a:lnTo>
                  <a:pt x="1" y="20483"/>
                </a:lnTo>
                <a:lnTo>
                  <a:pt x="271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1066" y="2605143"/>
            <a:ext cx="1778033" cy="2538367"/>
            <a:chOff x="142844" y="2605143"/>
            <a:chExt cx="1778033" cy="2538367"/>
          </a:xfrm>
        </p:grpSpPr>
        <p:sp>
          <p:nvSpPr>
            <p:cNvPr id="12" name="Google Shape;1064;p27"/>
            <p:cNvSpPr/>
            <p:nvPr/>
          </p:nvSpPr>
          <p:spPr>
            <a:xfrm>
              <a:off x="142844" y="2605143"/>
              <a:ext cx="1778033" cy="591979"/>
            </a:xfrm>
            <a:custGeom>
              <a:avLst/>
              <a:gdLst/>
              <a:ahLst/>
              <a:cxnLst/>
              <a:rect l="l" t="t" r="r" b="b"/>
              <a:pathLst>
                <a:path w="83417" h="32504" extrusionOk="0">
                  <a:moveTo>
                    <a:pt x="1926" y="32503"/>
                  </a:moveTo>
                  <a:lnTo>
                    <a:pt x="8079" y="32503"/>
                  </a:lnTo>
                  <a:lnTo>
                    <a:pt x="41709" y="7126"/>
                  </a:lnTo>
                  <a:lnTo>
                    <a:pt x="75339" y="32503"/>
                  </a:lnTo>
                  <a:lnTo>
                    <a:pt x="81491" y="32503"/>
                  </a:lnTo>
                  <a:cubicBezTo>
                    <a:pt x="82798" y="32503"/>
                    <a:pt x="83416" y="31167"/>
                    <a:pt x="82452" y="30436"/>
                  </a:cubicBezTo>
                  <a:lnTo>
                    <a:pt x="42669" y="410"/>
                  </a:lnTo>
                  <a:cubicBezTo>
                    <a:pt x="42122" y="1"/>
                    <a:pt x="41295" y="1"/>
                    <a:pt x="40752" y="410"/>
                  </a:cubicBezTo>
                  <a:lnTo>
                    <a:pt x="970" y="30436"/>
                  </a:lnTo>
                  <a:cubicBezTo>
                    <a:pt x="1" y="31167"/>
                    <a:pt x="623" y="32503"/>
                    <a:pt x="1926" y="325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5;p27"/>
            <p:cNvSpPr/>
            <p:nvPr/>
          </p:nvSpPr>
          <p:spPr>
            <a:xfrm>
              <a:off x="315027" y="2734925"/>
              <a:ext cx="1433668" cy="2408585"/>
            </a:xfrm>
            <a:custGeom>
              <a:avLst/>
              <a:gdLst/>
              <a:ahLst/>
              <a:cxnLst/>
              <a:rect l="l" t="t" r="r" b="b"/>
              <a:pathLst>
                <a:path w="67261" h="132249" extrusionOk="0">
                  <a:moveTo>
                    <a:pt x="67261" y="25377"/>
                  </a:moveTo>
                  <a:lnTo>
                    <a:pt x="67261" y="132249"/>
                  </a:lnTo>
                  <a:lnTo>
                    <a:pt x="1" y="132249"/>
                  </a:lnTo>
                  <a:lnTo>
                    <a:pt x="1" y="25377"/>
                  </a:lnTo>
                  <a:lnTo>
                    <a:pt x="336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6;p27"/>
            <p:cNvSpPr/>
            <p:nvPr/>
          </p:nvSpPr>
          <p:spPr>
            <a:xfrm>
              <a:off x="453382" y="2871082"/>
              <a:ext cx="1157064" cy="2181147"/>
            </a:xfrm>
            <a:custGeom>
              <a:avLst/>
              <a:gdLst/>
              <a:ahLst/>
              <a:cxnLst/>
              <a:rect l="l" t="t" r="r" b="b"/>
              <a:pathLst>
                <a:path w="54284" h="119761" extrusionOk="0">
                  <a:moveTo>
                    <a:pt x="54284" y="20482"/>
                  </a:moveTo>
                  <a:lnTo>
                    <a:pt x="54284" y="119761"/>
                  </a:lnTo>
                  <a:lnTo>
                    <a:pt x="0" y="119761"/>
                  </a:lnTo>
                  <a:lnTo>
                    <a:pt x="0" y="20482"/>
                  </a:lnTo>
                  <a:lnTo>
                    <a:pt x="27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1076;p27"/>
          <p:cNvGrpSpPr/>
          <p:nvPr/>
        </p:nvGrpSpPr>
        <p:grpSpPr>
          <a:xfrm>
            <a:off x="0" y="1285866"/>
            <a:ext cx="857256" cy="1478168"/>
            <a:chOff x="7692585" y="2686952"/>
            <a:chExt cx="2183295" cy="2549720"/>
          </a:xfrm>
        </p:grpSpPr>
        <p:sp>
          <p:nvSpPr>
            <p:cNvPr id="20" name="Google Shape;1077;p27"/>
            <p:cNvSpPr/>
            <p:nvPr/>
          </p:nvSpPr>
          <p:spPr>
            <a:xfrm>
              <a:off x="7963332" y="2686952"/>
              <a:ext cx="1912547" cy="1966203"/>
            </a:xfrm>
            <a:custGeom>
              <a:avLst/>
              <a:gdLst/>
              <a:ahLst/>
              <a:cxnLst/>
              <a:rect l="l" t="t" r="r" b="b"/>
              <a:pathLst>
                <a:path w="59277" h="60940" extrusionOk="0">
                  <a:moveTo>
                    <a:pt x="29640" y="1"/>
                  </a:moveTo>
                  <a:cubicBezTo>
                    <a:pt x="29123" y="1"/>
                    <a:pt x="28607" y="58"/>
                    <a:pt x="28101" y="173"/>
                  </a:cubicBezTo>
                  <a:cubicBezTo>
                    <a:pt x="23244" y="1174"/>
                    <a:pt x="21952" y="8220"/>
                    <a:pt x="21608" y="11889"/>
                  </a:cubicBezTo>
                  <a:cubicBezTo>
                    <a:pt x="21535" y="12662"/>
                    <a:pt x="20893" y="13258"/>
                    <a:pt x="20125" y="13258"/>
                  </a:cubicBezTo>
                  <a:cubicBezTo>
                    <a:pt x="20097" y="13258"/>
                    <a:pt x="20069" y="13257"/>
                    <a:pt x="20041" y="13256"/>
                  </a:cubicBezTo>
                  <a:cubicBezTo>
                    <a:pt x="19950" y="13250"/>
                    <a:pt x="19855" y="13248"/>
                    <a:pt x="19758" y="13248"/>
                  </a:cubicBezTo>
                  <a:cubicBezTo>
                    <a:pt x="17978" y="13248"/>
                    <a:pt x="15247" y="14083"/>
                    <a:pt x="13675" y="15654"/>
                  </a:cubicBezTo>
                  <a:cubicBezTo>
                    <a:pt x="11377" y="17952"/>
                    <a:pt x="11613" y="24475"/>
                    <a:pt x="11900" y="27762"/>
                  </a:cubicBezTo>
                  <a:cubicBezTo>
                    <a:pt x="11978" y="28661"/>
                    <a:pt x="11253" y="29389"/>
                    <a:pt x="10353" y="29389"/>
                  </a:cubicBezTo>
                  <a:cubicBezTo>
                    <a:pt x="10348" y="29389"/>
                    <a:pt x="10342" y="29389"/>
                    <a:pt x="10337" y="29389"/>
                  </a:cubicBezTo>
                  <a:cubicBezTo>
                    <a:pt x="10321" y="29389"/>
                    <a:pt x="10305" y="29389"/>
                    <a:pt x="10290" y="29389"/>
                  </a:cubicBezTo>
                  <a:cubicBezTo>
                    <a:pt x="7014" y="29389"/>
                    <a:pt x="5867" y="32831"/>
                    <a:pt x="5867" y="32831"/>
                  </a:cubicBezTo>
                  <a:cubicBezTo>
                    <a:pt x="0" y="46025"/>
                    <a:pt x="25796" y="59222"/>
                    <a:pt x="28975" y="60786"/>
                  </a:cubicBezTo>
                  <a:cubicBezTo>
                    <a:pt x="29180" y="60888"/>
                    <a:pt x="29407" y="60940"/>
                    <a:pt x="29640" y="60940"/>
                  </a:cubicBezTo>
                  <a:cubicBezTo>
                    <a:pt x="29870" y="60940"/>
                    <a:pt x="30099" y="60888"/>
                    <a:pt x="30305" y="60786"/>
                  </a:cubicBezTo>
                  <a:cubicBezTo>
                    <a:pt x="33480" y="59222"/>
                    <a:pt x="59276" y="46025"/>
                    <a:pt x="53412" y="32831"/>
                  </a:cubicBezTo>
                  <a:cubicBezTo>
                    <a:pt x="53412" y="32831"/>
                    <a:pt x="52264" y="29389"/>
                    <a:pt x="48986" y="29389"/>
                  </a:cubicBezTo>
                  <a:cubicBezTo>
                    <a:pt x="48972" y="29389"/>
                    <a:pt x="48957" y="29389"/>
                    <a:pt x="48943" y="29389"/>
                  </a:cubicBezTo>
                  <a:cubicBezTo>
                    <a:pt x="48937" y="29389"/>
                    <a:pt x="48932" y="29389"/>
                    <a:pt x="48926" y="29389"/>
                  </a:cubicBezTo>
                  <a:cubicBezTo>
                    <a:pt x="48027" y="29389"/>
                    <a:pt x="47301" y="28661"/>
                    <a:pt x="47379" y="27762"/>
                  </a:cubicBezTo>
                  <a:cubicBezTo>
                    <a:pt x="47664" y="24475"/>
                    <a:pt x="47903" y="17952"/>
                    <a:pt x="45604" y="15654"/>
                  </a:cubicBezTo>
                  <a:cubicBezTo>
                    <a:pt x="44033" y="14083"/>
                    <a:pt x="41301" y="13248"/>
                    <a:pt x="39519" y="13248"/>
                  </a:cubicBezTo>
                  <a:cubicBezTo>
                    <a:pt x="39422" y="13248"/>
                    <a:pt x="39327" y="13250"/>
                    <a:pt x="39235" y="13256"/>
                  </a:cubicBezTo>
                  <a:cubicBezTo>
                    <a:pt x="39207" y="13257"/>
                    <a:pt x="39179" y="13258"/>
                    <a:pt x="39152" y="13258"/>
                  </a:cubicBezTo>
                  <a:cubicBezTo>
                    <a:pt x="38387" y="13258"/>
                    <a:pt x="37745" y="12662"/>
                    <a:pt x="37672" y="11889"/>
                  </a:cubicBezTo>
                  <a:cubicBezTo>
                    <a:pt x="37327" y="8223"/>
                    <a:pt x="36036" y="1174"/>
                    <a:pt x="31179" y="173"/>
                  </a:cubicBezTo>
                  <a:cubicBezTo>
                    <a:pt x="30673" y="58"/>
                    <a:pt x="30156" y="1"/>
                    <a:pt x="296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8;p27"/>
            <p:cNvSpPr/>
            <p:nvPr/>
          </p:nvSpPr>
          <p:spPr>
            <a:xfrm>
              <a:off x="8653878" y="3292702"/>
              <a:ext cx="559210" cy="1864247"/>
            </a:xfrm>
            <a:custGeom>
              <a:avLst/>
              <a:gdLst/>
              <a:ahLst/>
              <a:cxnLst/>
              <a:rect l="l" t="t" r="r" b="b"/>
              <a:pathLst>
                <a:path w="17332" h="57780" extrusionOk="0">
                  <a:moveTo>
                    <a:pt x="8670" y="1"/>
                  </a:moveTo>
                  <a:cubicBezTo>
                    <a:pt x="8241" y="1"/>
                    <a:pt x="7896" y="351"/>
                    <a:pt x="7908" y="781"/>
                  </a:cubicBezTo>
                  <a:lnTo>
                    <a:pt x="7908" y="23658"/>
                  </a:lnTo>
                  <a:lnTo>
                    <a:pt x="1449" y="15907"/>
                  </a:lnTo>
                  <a:cubicBezTo>
                    <a:pt x="1297" y="15722"/>
                    <a:pt x="1077" y="15626"/>
                    <a:pt x="855" y="15626"/>
                  </a:cubicBezTo>
                  <a:cubicBezTo>
                    <a:pt x="682" y="15626"/>
                    <a:pt x="509" y="15684"/>
                    <a:pt x="366" y="15802"/>
                  </a:cubicBezTo>
                  <a:cubicBezTo>
                    <a:pt x="39" y="16074"/>
                    <a:pt x="0" y="16561"/>
                    <a:pt x="275" y="16884"/>
                  </a:cubicBezTo>
                  <a:lnTo>
                    <a:pt x="7908" y="26041"/>
                  </a:lnTo>
                  <a:lnTo>
                    <a:pt x="7908" y="56999"/>
                  </a:lnTo>
                  <a:cubicBezTo>
                    <a:pt x="7896" y="57426"/>
                    <a:pt x="8241" y="57779"/>
                    <a:pt x="8670" y="57779"/>
                  </a:cubicBezTo>
                  <a:cubicBezTo>
                    <a:pt x="9097" y="57779"/>
                    <a:pt x="9441" y="57426"/>
                    <a:pt x="9432" y="56999"/>
                  </a:cubicBezTo>
                  <a:lnTo>
                    <a:pt x="9432" y="19440"/>
                  </a:lnTo>
                  <a:lnTo>
                    <a:pt x="17053" y="10651"/>
                  </a:lnTo>
                  <a:cubicBezTo>
                    <a:pt x="17331" y="10334"/>
                    <a:pt x="17295" y="9853"/>
                    <a:pt x="16978" y="9575"/>
                  </a:cubicBezTo>
                  <a:cubicBezTo>
                    <a:pt x="16833" y="9450"/>
                    <a:pt x="16655" y="9389"/>
                    <a:pt x="16477" y="9389"/>
                  </a:cubicBezTo>
                  <a:cubicBezTo>
                    <a:pt x="16264" y="9389"/>
                    <a:pt x="16051" y="9477"/>
                    <a:pt x="15901" y="9651"/>
                  </a:cubicBezTo>
                  <a:lnTo>
                    <a:pt x="9432" y="17111"/>
                  </a:lnTo>
                  <a:lnTo>
                    <a:pt x="9432" y="781"/>
                  </a:lnTo>
                  <a:cubicBezTo>
                    <a:pt x="9441" y="351"/>
                    <a:pt x="9097" y="1"/>
                    <a:pt x="86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9;p27"/>
            <p:cNvSpPr/>
            <p:nvPr/>
          </p:nvSpPr>
          <p:spPr>
            <a:xfrm>
              <a:off x="7692585" y="3377738"/>
              <a:ext cx="1081101" cy="1399756"/>
            </a:xfrm>
            <a:custGeom>
              <a:avLst/>
              <a:gdLst/>
              <a:ahLst/>
              <a:cxnLst/>
              <a:rect l="l" t="t" r="r" b="b"/>
              <a:pathLst>
                <a:path w="50643" h="65570" extrusionOk="0">
                  <a:moveTo>
                    <a:pt x="25739" y="0"/>
                  </a:moveTo>
                  <a:cubicBezTo>
                    <a:pt x="25667" y="0"/>
                    <a:pt x="25596" y="1"/>
                    <a:pt x="25524" y="2"/>
                  </a:cubicBezTo>
                  <a:cubicBezTo>
                    <a:pt x="16739" y="108"/>
                    <a:pt x="9629" y="6736"/>
                    <a:pt x="9590" y="14932"/>
                  </a:cubicBezTo>
                  <a:cubicBezTo>
                    <a:pt x="9587" y="15255"/>
                    <a:pt x="9596" y="15576"/>
                    <a:pt x="9617" y="15893"/>
                  </a:cubicBezTo>
                  <a:cubicBezTo>
                    <a:pt x="9901" y="20378"/>
                    <a:pt x="8519" y="24796"/>
                    <a:pt x="5613" y="28386"/>
                  </a:cubicBezTo>
                  <a:cubicBezTo>
                    <a:pt x="1930" y="32928"/>
                    <a:pt x="0" y="38765"/>
                    <a:pt x="759" y="45037"/>
                  </a:cubicBezTo>
                  <a:cubicBezTo>
                    <a:pt x="2044" y="55682"/>
                    <a:pt x="11153" y="64170"/>
                    <a:pt x="22612" y="65407"/>
                  </a:cubicBezTo>
                  <a:cubicBezTo>
                    <a:pt x="23621" y="65516"/>
                    <a:pt x="24620" y="65569"/>
                    <a:pt x="25606" y="65569"/>
                  </a:cubicBezTo>
                  <a:cubicBezTo>
                    <a:pt x="39363" y="65569"/>
                    <a:pt x="50550" y="55243"/>
                    <a:pt x="50615" y="42451"/>
                  </a:cubicBezTo>
                  <a:cubicBezTo>
                    <a:pt x="50642" y="36969"/>
                    <a:pt x="48622" y="31921"/>
                    <a:pt x="45220" y="27935"/>
                  </a:cubicBezTo>
                  <a:cubicBezTo>
                    <a:pt x="42550" y="24799"/>
                    <a:pt x="41240" y="20838"/>
                    <a:pt x="41772" y="16870"/>
                  </a:cubicBezTo>
                  <a:cubicBezTo>
                    <a:pt x="41872" y="16132"/>
                    <a:pt x="41912" y="15388"/>
                    <a:pt x="41893" y="14644"/>
                  </a:cubicBezTo>
                  <a:cubicBezTo>
                    <a:pt x="41689" y="6537"/>
                    <a:pt x="34447" y="0"/>
                    <a:pt x="25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80;p27"/>
            <p:cNvSpPr/>
            <p:nvPr/>
          </p:nvSpPr>
          <p:spPr>
            <a:xfrm>
              <a:off x="8020725" y="3916116"/>
              <a:ext cx="433141" cy="1320556"/>
            </a:xfrm>
            <a:custGeom>
              <a:avLst/>
              <a:gdLst/>
              <a:ahLst/>
              <a:cxnLst/>
              <a:rect l="l" t="t" r="r" b="b"/>
              <a:pathLst>
                <a:path w="20290" h="61860" extrusionOk="0">
                  <a:moveTo>
                    <a:pt x="10419" y="1"/>
                  </a:moveTo>
                  <a:cubicBezTo>
                    <a:pt x="9684" y="1"/>
                    <a:pt x="9082" y="595"/>
                    <a:pt x="9079" y="1334"/>
                  </a:cubicBezTo>
                  <a:lnTo>
                    <a:pt x="8973" y="23985"/>
                  </a:lnTo>
                  <a:lnTo>
                    <a:pt x="2520" y="16237"/>
                  </a:lnTo>
                  <a:cubicBezTo>
                    <a:pt x="2255" y="15928"/>
                    <a:pt x="1879" y="15770"/>
                    <a:pt x="1502" y="15770"/>
                  </a:cubicBezTo>
                  <a:cubicBezTo>
                    <a:pt x="1199" y="15770"/>
                    <a:pt x="895" y="15872"/>
                    <a:pt x="645" y="16080"/>
                  </a:cubicBezTo>
                  <a:cubicBezTo>
                    <a:pt x="82" y="16549"/>
                    <a:pt x="1" y="17380"/>
                    <a:pt x="460" y="17952"/>
                  </a:cubicBezTo>
                  <a:lnTo>
                    <a:pt x="8952" y="28149"/>
                  </a:lnTo>
                  <a:lnTo>
                    <a:pt x="8801" y="60513"/>
                  </a:lnTo>
                  <a:cubicBezTo>
                    <a:pt x="8798" y="61254"/>
                    <a:pt x="9397" y="61856"/>
                    <a:pt x="10135" y="61859"/>
                  </a:cubicBezTo>
                  <a:cubicBezTo>
                    <a:pt x="10138" y="61859"/>
                    <a:pt x="10142" y="61859"/>
                    <a:pt x="10146" y="61859"/>
                  </a:cubicBezTo>
                  <a:cubicBezTo>
                    <a:pt x="10882" y="61859"/>
                    <a:pt x="11477" y="61263"/>
                    <a:pt x="11480" y="60529"/>
                  </a:cubicBezTo>
                  <a:lnTo>
                    <a:pt x="11683" y="17846"/>
                  </a:lnTo>
                  <a:cubicBezTo>
                    <a:pt x="11864" y="17752"/>
                    <a:pt x="12025" y="17616"/>
                    <a:pt x="12146" y="17453"/>
                  </a:cubicBezTo>
                  <a:lnTo>
                    <a:pt x="19854" y="6959"/>
                  </a:lnTo>
                  <a:cubicBezTo>
                    <a:pt x="20290" y="6364"/>
                    <a:pt x="20163" y="5526"/>
                    <a:pt x="19567" y="5087"/>
                  </a:cubicBezTo>
                  <a:cubicBezTo>
                    <a:pt x="19328" y="4912"/>
                    <a:pt x="19050" y="4827"/>
                    <a:pt x="18774" y="4827"/>
                  </a:cubicBezTo>
                  <a:cubicBezTo>
                    <a:pt x="18362" y="4827"/>
                    <a:pt x="17956" y="5016"/>
                    <a:pt x="17695" y="5375"/>
                  </a:cubicBezTo>
                  <a:lnTo>
                    <a:pt x="11701" y="13531"/>
                  </a:lnTo>
                  <a:lnTo>
                    <a:pt x="11759" y="1347"/>
                  </a:lnTo>
                  <a:cubicBezTo>
                    <a:pt x="11762" y="609"/>
                    <a:pt x="11166" y="4"/>
                    <a:pt x="10425" y="1"/>
                  </a:cubicBezTo>
                  <a:cubicBezTo>
                    <a:pt x="10423" y="1"/>
                    <a:pt x="10421" y="1"/>
                    <a:pt x="10419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" name="Google Shape;1081;p27"/>
          <p:cNvSpPr/>
          <p:nvPr/>
        </p:nvSpPr>
        <p:spPr>
          <a:xfrm>
            <a:off x="4930288" y="0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1082;p27">
            <a:hlinkClick r:id="rId5" action="ppaction://hlinksldjump"/>
          </p:cNvPr>
          <p:cNvSpPr/>
          <p:nvPr/>
        </p:nvSpPr>
        <p:spPr>
          <a:xfrm>
            <a:off x="5216040" y="0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NEXT</a:t>
            </a:r>
            <a:endParaRPr sz="1800" b="1" dirty="0">
              <a:solidFill>
                <a:srgbClr val="FF0000"/>
              </a:solidFill>
              <a:latin typeface="Balsamiq Sans"/>
              <a:ea typeface="Balsamiq Sans"/>
              <a:cs typeface="Balsamiq Sans"/>
              <a:sym typeface="Montserrat ExtraBold"/>
            </a:endParaRPr>
          </a:p>
        </p:txBody>
      </p:sp>
      <p:sp>
        <p:nvSpPr>
          <p:cNvPr id="28" name="Google Shape;1065;p27"/>
          <p:cNvSpPr/>
          <p:nvPr/>
        </p:nvSpPr>
        <p:spPr>
          <a:xfrm>
            <a:off x="5916728" y="741128"/>
            <a:ext cx="1670460" cy="4402372"/>
          </a:xfrm>
          <a:custGeom>
            <a:avLst/>
            <a:gdLst/>
            <a:ahLst/>
            <a:cxnLst/>
            <a:rect l="l" t="t" r="r" b="b"/>
            <a:pathLst>
              <a:path w="67261" h="132249" extrusionOk="0">
                <a:moveTo>
                  <a:pt x="67261" y="25377"/>
                </a:moveTo>
                <a:lnTo>
                  <a:pt x="67261" y="132249"/>
                </a:lnTo>
                <a:lnTo>
                  <a:pt x="1" y="132249"/>
                </a:lnTo>
                <a:lnTo>
                  <a:pt x="1" y="25377"/>
                </a:lnTo>
                <a:lnTo>
                  <a:pt x="3363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1066;p27"/>
          <p:cNvSpPr/>
          <p:nvPr/>
        </p:nvSpPr>
        <p:spPr>
          <a:xfrm>
            <a:off x="6077934" y="994033"/>
            <a:ext cx="1348171" cy="4051373"/>
          </a:xfrm>
          <a:custGeom>
            <a:avLst/>
            <a:gdLst/>
            <a:ahLst/>
            <a:cxnLst/>
            <a:rect l="l" t="t" r="r" b="b"/>
            <a:pathLst>
              <a:path w="54284" h="119761" extrusionOk="0">
                <a:moveTo>
                  <a:pt x="54284" y="20482"/>
                </a:moveTo>
                <a:lnTo>
                  <a:pt x="54284" y="119761"/>
                </a:lnTo>
                <a:lnTo>
                  <a:pt x="0" y="119761"/>
                </a:lnTo>
                <a:lnTo>
                  <a:pt x="0" y="20482"/>
                </a:lnTo>
                <a:lnTo>
                  <a:pt x="271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Google Shape;1058;p27"/>
          <p:cNvSpPr/>
          <p:nvPr/>
        </p:nvSpPr>
        <p:spPr>
          <a:xfrm>
            <a:off x="4285914" y="1327518"/>
            <a:ext cx="1801267" cy="593727"/>
          </a:xfrm>
          <a:custGeom>
            <a:avLst/>
            <a:gdLst/>
            <a:ahLst/>
            <a:cxnLst/>
            <a:rect l="l" t="t" r="r" b="b"/>
            <a:pathLst>
              <a:path w="84507" h="32600" extrusionOk="0">
                <a:moveTo>
                  <a:pt x="1333" y="32600"/>
                </a:moveTo>
                <a:lnTo>
                  <a:pt x="8622" y="32600"/>
                </a:lnTo>
                <a:cubicBezTo>
                  <a:pt x="21377" y="22972"/>
                  <a:pt x="29267" y="17021"/>
                  <a:pt x="42252" y="7218"/>
                </a:cubicBezTo>
                <a:lnTo>
                  <a:pt x="75882" y="32600"/>
                </a:lnTo>
                <a:lnTo>
                  <a:pt x="83170" y="32600"/>
                </a:lnTo>
                <a:cubicBezTo>
                  <a:pt x="84076" y="32600"/>
                  <a:pt x="84507" y="31672"/>
                  <a:pt x="83834" y="31163"/>
                </a:cubicBezTo>
                <a:lnTo>
                  <a:pt x="42920" y="285"/>
                </a:lnTo>
                <a:cubicBezTo>
                  <a:pt x="42519" y="1"/>
                  <a:pt x="41984" y="1"/>
                  <a:pt x="41588" y="285"/>
                </a:cubicBezTo>
                <a:lnTo>
                  <a:pt x="669" y="31163"/>
                </a:lnTo>
                <a:cubicBezTo>
                  <a:pt x="1" y="31672"/>
                  <a:pt x="431" y="32600"/>
                  <a:pt x="1333" y="32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156;p16"/>
          <p:cNvSpPr/>
          <p:nvPr/>
        </p:nvSpPr>
        <p:spPr>
          <a:xfrm>
            <a:off x="2001330" y="3000378"/>
            <a:ext cx="657300" cy="657300"/>
          </a:xfrm>
          <a:prstGeom prst="ellipse">
            <a:avLst/>
          </a:prstGeom>
          <a:solidFill>
            <a:srgbClr val="9AD7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173249" y="-294649"/>
            <a:ext cx="3945983" cy="1656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LUCKY            CANDY HOUSE</a:t>
            </a:r>
            <a:endParaRPr sz="4000" b="1" dirty="0">
              <a:solidFill>
                <a:srgbClr val="FF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5" name="TextBox 44">
            <a:hlinkClick r:id="rId6" action="ppaction://hlinksldjump"/>
          </p:cNvPr>
          <p:cNvSpPr txBox="1"/>
          <p:nvPr/>
        </p:nvSpPr>
        <p:spPr>
          <a:xfrm>
            <a:off x="1756872" y="2786064"/>
            <a:ext cx="1121810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</a:p>
          <a:p>
            <a:pPr algn="ctr"/>
            <a:endParaRPr lang="en-US" sz="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TextBox 45">
            <a:hlinkClick r:id="rId7" action="ppaction://hlinksldjump"/>
          </p:cNvPr>
          <p:cNvSpPr txBox="1"/>
          <p:nvPr/>
        </p:nvSpPr>
        <p:spPr>
          <a:xfrm>
            <a:off x="3195680" y="2438922"/>
            <a:ext cx="1101714" cy="26161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1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7" name="TextBox 46">
            <a:hlinkClick r:id="rId8" action="ppaction://hlinksldjump"/>
          </p:cNvPr>
          <p:cNvSpPr txBox="1"/>
          <p:nvPr/>
        </p:nvSpPr>
        <p:spPr>
          <a:xfrm>
            <a:off x="4633811" y="1962972"/>
            <a:ext cx="1111762" cy="30777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</a:t>
            </a:r>
          </a:p>
          <a:p>
            <a:pPr algn="ctr"/>
            <a:endParaRPr lang="en-US" sz="12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8" name="TextBox 47">
            <a:hlinkClick r:id="rId9" action="ppaction://hlinksldjump"/>
          </p:cNvPr>
          <p:cNvSpPr txBox="1"/>
          <p:nvPr/>
        </p:nvSpPr>
        <p:spPr>
          <a:xfrm>
            <a:off x="6104978" y="1681837"/>
            <a:ext cx="1285884" cy="33575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</a:t>
            </a:r>
          </a:p>
          <a:p>
            <a:pPr algn="ctr"/>
            <a:endParaRPr lang="en-US" sz="1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7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65407" r="3197"/>
          <a:stretch>
            <a:fillRect/>
          </a:stretch>
        </p:blipFill>
        <p:spPr bwMode="auto">
          <a:xfrm>
            <a:off x="3540930" y="1200573"/>
            <a:ext cx="362288" cy="638697"/>
          </a:xfrm>
          <a:prstGeom prst="rect">
            <a:avLst/>
          </a:prstGeom>
          <a:noFill/>
        </p:spPr>
      </p:pic>
      <p:pic>
        <p:nvPicPr>
          <p:cNvPr id="72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012" r="34593"/>
          <a:stretch>
            <a:fillRect/>
          </a:stretch>
        </p:blipFill>
        <p:spPr bwMode="auto">
          <a:xfrm>
            <a:off x="2102641" y="1442597"/>
            <a:ext cx="428628" cy="755650"/>
          </a:xfrm>
          <a:prstGeom prst="rect">
            <a:avLst/>
          </a:prstGeom>
          <a:noFill/>
        </p:spPr>
      </p:pic>
      <p:pic>
        <p:nvPicPr>
          <p:cNvPr id="73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870" r="66862"/>
          <a:stretch>
            <a:fillRect/>
          </a:stretch>
        </p:blipFill>
        <p:spPr bwMode="auto">
          <a:xfrm>
            <a:off x="655700" y="1928807"/>
            <a:ext cx="440717" cy="755963"/>
          </a:xfrm>
          <a:prstGeom prst="rect">
            <a:avLst/>
          </a:prstGeom>
          <a:noFill/>
        </p:spPr>
      </p:pic>
      <p:pic>
        <p:nvPicPr>
          <p:cNvPr id="74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870" r="66862"/>
          <a:stretch>
            <a:fillRect/>
          </a:stretch>
        </p:blipFill>
        <p:spPr bwMode="auto">
          <a:xfrm>
            <a:off x="4971853" y="642924"/>
            <a:ext cx="440717" cy="755963"/>
          </a:xfrm>
          <a:prstGeom prst="rect">
            <a:avLst/>
          </a:prstGeom>
          <a:noFill/>
        </p:spPr>
      </p:pic>
      <p:pic>
        <p:nvPicPr>
          <p:cNvPr id="75" name="Picture 8" descr="C:\Users\Admin\Desktop\56-568894_lollipop-sweets-colorful-sugar-candy-lollipop-clip-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4012" r="34593"/>
          <a:stretch>
            <a:fillRect/>
          </a:stretch>
        </p:blipFill>
        <p:spPr bwMode="auto">
          <a:xfrm>
            <a:off x="6543489" y="-156749"/>
            <a:ext cx="428628" cy="755650"/>
          </a:xfrm>
          <a:prstGeom prst="rect">
            <a:avLst/>
          </a:prstGeom>
          <a:noFill/>
        </p:spPr>
      </p:pic>
      <p:sp>
        <p:nvSpPr>
          <p:cNvPr id="44" name="TextBox 43">
            <a:hlinkClick r:id="rId11" action="ppaction://hlinksldjump"/>
          </p:cNvPr>
          <p:cNvSpPr txBox="1"/>
          <p:nvPr/>
        </p:nvSpPr>
        <p:spPr>
          <a:xfrm>
            <a:off x="330678" y="3287232"/>
            <a:ext cx="1111766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4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endParaRPr lang="en-US" sz="1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9" name="Google Shape;1060;p27">
            <a:hlinkClick r:id="rId3" action="ppaction://hlinksldjump"/>
          </p:cNvPr>
          <p:cNvSpPr/>
          <p:nvPr/>
        </p:nvSpPr>
        <p:spPr>
          <a:xfrm>
            <a:off x="7752709" y="1768332"/>
            <a:ext cx="1157000" cy="3283959"/>
          </a:xfrm>
          <a:custGeom>
            <a:avLst/>
            <a:gdLst/>
            <a:ahLst/>
            <a:cxnLst/>
            <a:rect l="l" t="t" r="r" b="b"/>
            <a:pathLst>
              <a:path w="54281" h="189816" extrusionOk="0">
                <a:moveTo>
                  <a:pt x="54280" y="20483"/>
                </a:moveTo>
                <a:lnTo>
                  <a:pt x="54280" y="189816"/>
                </a:lnTo>
                <a:lnTo>
                  <a:pt x="1" y="189816"/>
                </a:lnTo>
                <a:lnTo>
                  <a:pt x="1" y="20483"/>
                </a:lnTo>
                <a:lnTo>
                  <a:pt x="271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Google Shape;1062;p27"/>
          <p:cNvSpPr/>
          <p:nvPr/>
        </p:nvSpPr>
        <p:spPr>
          <a:xfrm>
            <a:off x="7573494" y="285734"/>
            <a:ext cx="1648015" cy="4857767"/>
          </a:xfrm>
          <a:custGeom>
            <a:avLst/>
            <a:gdLst/>
            <a:ahLst/>
            <a:cxnLst/>
            <a:rect l="l" t="t" r="r" b="b"/>
            <a:pathLst>
              <a:path w="67261" h="157050" extrusionOk="0">
                <a:moveTo>
                  <a:pt x="67261" y="25381"/>
                </a:moveTo>
                <a:lnTo>
                  <a:pt x="67261" y="157050"/>
                </a:lnTo>
                <a:lnTo>
                  <a:pt x="1" y="157050"/>
                </a:lnTo>
                <a:lnTo>
                  <a:pt x="1" y="25381"/>
                </a:lnTo>
                <a:lnTo>
                  <a:pt x="3363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1063;p27">
            <a:hlinkClick r:id="rId4" action="ppaction://hlinksldjump"/>
          </p:cNvPr>
          <p:cNvSpPr/>
          <p:nvPr/>
        </p:nvSpPr>
        <p:spPr>
          <a:xfrm>
            <a:off x="7715272" y="571487"/>
            <a:ext cx="1315086" cy="4429156"/>
          </a:xfrm>
          <a:custGeom>
            <a:avLst/>
            <a:gdLst/>
            <a:ahLst/>
            <a:cxnLst/>
            <a:rect l="l" t="t" r="r" b="b"/>
            <a:pathLst>
              <a:path w="54281" h="144562" extrusionOk="0">
                <a:moveTo>
                  <a:pt x="54280" y="20483"/>
                </a:moveTo>
                <a:lnTo>
                  <a:pt x="54280" y="144562"/>
                </a:lnTo>
                <a:lnTo>
                  <a:pt x="1" y="144562"/>
                </a:lnTo>
                <a:lnTo>
                  <a:pt x="1" y="20483"/>
                </a:lnTo>
                <a:lnTo>
                  <a:pt x="271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1064;p27"/>
          <p:cNvSpPr/>
          <p:nvPr/>
        </p:nvSpPr>
        <p:spPr>
          <a:xfrm>
            <a:off x="7358082" y="70340"/>
            <a:ext cx="2071702" cy="1099572"/>
          </a:xfrm>
          <a:custGeom>
            <a:avLst/>
            <a:gdLst/>
            <a:ahLst/>
            <a:cxnLst/>
            <a:rect l="l" t="t" r="r" b="b"/>
            <a:pathLst>
              <a:path w="83417" h="32504" extrusionOk="0">
                <a:moveTo>
                  <a:pt x="1926" y="32503"/>
                </a:moveTo>
                <a:lnTo>
                  <a:pt x="8079" y="32503"/>
                </a:lnTo>
                <a:lnTo>
                  <a:pt x="41709" y="7126"/>
                </a:lnTo>
                <a:lnTo>
                  <a:pt x="75339" y="32503"/>
                </a:lnTo>
                <a:lnTo>
                  <a:pt x="81491" y="32503"/>
                </a:lnTo>
                <a:cubicBezTo>
                  <a:pt x="82798" y="32503"/>
                  <a:pt x="83416" y="31167"/>
                  <a:pt x="82452" y="30436"/>
                </a:cubicBezTo>
                <a:lnTo>
                  <a:pt x="42669" y="410"/>
                </a:lnTo>
                <a:cubicBezTo>
                  <a:pt x="42122" y="1"/>
                  <a:pt x="41295" y="1"/>
                  <a:pt x="40752" y="410"/>
                </a:cubicBezTo>
                <a:lnTo>
                  <a:pt x="970" y="30436"/>
                </a:lnTo>
                <a:cubicBezTo>
                  <a:pt x="1" y="31167"/>
                  <a:pt x="623" y="32503"/>
                  <a:pt x="1926" y="3250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1064;p27"/>
          <p:cNvSpPr/>
          <p:nvPr/>
        </p:nvSpPr>
        <p:spPr>
          <a:xfrm>
            <a:off x="5716106" y="500064"/>
            <a:ext cx="2071702" cy="1099572"/>
          </a:xfrm>
          <a:custGeom>
            <a:avLst/>
            <a:gdLst/>
            <a:ahLst/>
            <a:cxnLst/>
            <a:rect l="l" t="t" r="r" b="b"/>
            <a:pathLst>
              <a:path w="83417" h="32504" extrusionOk="0">
                <a:moveTo>
                  <a:pt x="1926" y="32503"/>
                </a:moveTo>
                <a:lnTo>
                  <a:pt x="8079" y="32503"/>
                </a:lnTo>
                <a:lnTo>
                  <a:pt x="41709" y="7126"/>
                </a:lnTo>
                <a:lnTo>
                  <a:pt x="75339" y="32503"/>
                </a:lnTo>
                <a:lnTo>
                  <a:pt x="81491" y="32503"/>
                </a:lnTo>
                <a:cubicBezTo>
                  <a:pt x="82798" y="32503"/>
                  <a:pt x="83416" y="31167"/>
                  <a:pt x="82452" y="30436"/>
                </a:cubicBezTo>
                <a:lnTo>
                  <a:pt x="42669" y="410"/>
                </a:lnTo>
                <a:cubicBezTo>
                  <a:pt x="42122" y="1"/>
                  <a:pt x="41295" y="1"/>
                  <a:pt x="40752" y="410"/>
                </a:cubicBezTo>
                <a:lnTo>
                  <a:pt x="970" y="30436"/>
                </a:lnTo>
                <a:cubicBezTo>
                  <a:pt x="1" y="31167"/>
                  <a:pt x="623" y="32503"/>
                  <a:pt x="1926" y="325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TextBox 56">
            <a:hlinkClick r:id="rId12" action="ppaction://hlinksldjump"/>
          </p:cNvPr>
          <p:cNvSpPr txBox="1"/>
          <p:nvPr/>
        </p:nvSpPr>
        <p:spPr>
          <a:xfrm>
            <a:off x="7730438" y="1200922"/>
            <a:ext cx="1285852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sz="2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r>
              <a:rPr lang="en-US" sz="4800" dirty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</a:t>
            </a: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12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/>
            <a:endParaRPr lang="en-US" sz="4800" dirty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0963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CDC40B-B451-5816-5114-72DDC09F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" y="0"/>
            <a:ext cx="8764106" cy="514350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873646" y="250853"/>
            <a:ext cx="6550354" cy="917715"/>
          </a:xfrm>
          <a:prstGeom prst="wedgeRoundRectCallout">
            <a:avLst>
              <a:gd name="adj1" fmla="val -56833"/>
              <a:gd name="adj2" fmla="val 14870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6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52400" y="4351966"/>
            <a:ext cx="7680101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Montserrat ExtraBold"/>
              </a:rPr>
              <a:t>Go downstairs and turn right.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046" y="272881"/>
            <a:ext cx="646647" cy="873661"/>
          </a:xfrm>
          <a:prstGeom prst="rect">
            <a:avLst/>
          </a:prstGeom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2077" y="3705619"/>
            <a:ext cx="988924" cy="12621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908282" y="173763"/>
            <a:ext cx="6350752" cy="109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Could you tell me the way to Class 5B, please?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210749"/>
            <a:ext cx="1771403" cy="1125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3600" y="3409950"/>
            <a:ext cx="971797" cy="883380"/>
          </a:xfrm>
          <a:prstGeom prst="rect">
            <a:avLst/>
          </a:prstGeom>
          <a:solidFill>
            <a:srgbClr val="8BD4DD"/>
          </a:solidFill>
          <a:ln>
            <a:solidFill>
              <a:srgbClr val="8BD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09800" y="3409950"/>
            <a:ext cx="0" cy="926759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47601" y="3332039"/>
            <a:ext cx="838199" cy="8833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5748" y="2920294"/>
            <a:ext cx="1282534" cy="334199"/>
          </a:xfrm>
          <a:prstGeom prst="rect">
            <a:avLst/>
          </a:prstGeom>
          <a:solidFill>
            <a:srgbClr val="008ABD"/>
          </a:solidFill>
          <a:ln>
            <a:solidFill>
              <a:srgbClr val="008A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879218"/>
            <a:ext cx="1518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CLASS 5B</a:t>
            </a:r>
          </a:p>
        </p:txBody>
      </p:sp>
      <p:sp>
        <p:nvSpPr>
          <p:cNvPr id="12" name="Left Arrow 11"/>
          <p:cNvSpPr/>
          <p:nvPr/>
        </p:nvSpPr>
        <p:spPr>
          <a:xfrm rot="19341867">
            <a:off x="1841174" y="2928995"/>
            <a:ext cx="838200" cy="381000"/>
          </a:xfrm>
          <a:prstGeom prst="leftArrow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Pick a crate!</a:t>
            </a:r>
            <a:endParaRPr lang="en-GB" sz="33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5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Lose 5 points.</a:t>
            </a:r>
            <a:endParaRPr lang="en-GB" sz="45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38915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784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 dirty="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Steal 3 points.</a:t>
            </a:r>
            <a:endParaRPr lang="en-GB" sz="5400" kern="1200" dirty="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40963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3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kern="1200">
                <a:solidFill>
                  <a:srgbClr val="FFFFFF"/>
                </a:solidFill>
                <a:latin typeface="Cooper Black" pitchFamily="18" charset="0"/>
                <a:ea typeface="+mn-ea"/>
                <a:cs typeface="Arial" charset="0"/>
              </a:rPr>
              <a:t>4 points</a:t>
            </a:r>
            <a:endParaRPr lang="en-GB" sz="5400" kern="1200">
              <a:solidFill>
                <a:srgbClr val="FFFFFF"/>
              </a:solidFill>
              <a:latin typeface="Cooper Black" pitchFamily="18" charset="0"/>
              <a:ea typeface="+mn-ea"/>
              <a:cs typeface="Arial" charset="0"/>
            </a:endParaRPr>
          </a:p>
        </p:txBody>
      </p:sp>
      <p:pic>
        <p:nvPicPr>
          <p:cNvPr id="2458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25797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95330" y="997192"/>
            <a:ext cx="2133600" cy="1353819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</a:t>
            </a:r>
            <a:r>
              <a:rPr lang="en-US" sz="3600" b="1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the …………………… </a:t>
            </a:r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114800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music room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524002" y="2190750"/>
            <a:ext cx="761998" cy="1752600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236639">
            <a:off x="6736820" y="3345015"/>
            <a:ext cx="1130465" cy="904372"/>
          </a:xfrm>
          <a:prstGeom prst="rect">
            <a:avLst/>
          </a:prstGeom>
          <a:noFill/>
        </p:spPr>
      </p:pic>
      <p:pic>
        <p:nvPicPr>
          <p:cNvPr id="20" name="Picture 6" descr="C:\Users\Admin\Desktop\image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204619" y="3584058"/>
            <a:ext cx="973277" cy="688948"/>
          </a:xfrm>
          <a:prstGeom prst="rect">
            <a:avLst/>
          </a:prstGeom>
          <a:noFill/>
        </p:spPr>
      </p:pic>
      <p:pic>
        <p:nvPicPr>
          <p:cNvPr id="22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6280926" y="3971660"/>
            <a:ext cx="938993" cy="984799"/>
          </a:xfrm>
          <a:prstGeom prst="rect">
            <a:avLst/>
          </a:prstGeom>
          <a:noFill/>
        </p:spPr>
      </p:pic>
      <p:pic>
        <p:nvPicPr>
          <p:cNvPr id="25" name="Picture 2" descr="Location - Free maps and location icons">
            <a:hlinkClick r:id="rId11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14869">
            <a:off x="5487125" y="4010983"/>
            <a:ext cx="1069175" cy="1125121"/>
          </a:xfrm>
          <a:prstGeom prst="rect">
            <a:avLst/>
          </a:prstGeom>
          <a:noFill/>
        </p:spPr>
      </p:pic>
      <p:pic>
        <p:nvPicPr>
          <p:cNvPr id="5" name="Picture 6" descr="C:\Users\Admin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77640">
            <a:off x="5590677" y="3057134"/>
            <a:ext cx="1314034" cy="930158"/>
          </a:xfrm>
          <a:prstGeom prst="rect">
            <a:avLst/>
          </a:prstGeom>
          <a:noFill/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</a:t>
            </a:r>
            <a:r>
              <a:rPr lang="en-US" sz="2000" dirty="0"/>
              <a:t>………………………………………….</a:t>
            </a:r>
            <a:r>
              <a:rPr lang="en-US" sz="4000" dirty="0"/>
              <a:t> </a:t>
            </a:r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   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first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4776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600" dirty="0">
                <a:solidFill>
                  <a:srgbClr val="FFFF00"/>
                </a:solidFill>
              </a:rPr>
              <a:t>computer room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410533" y="1047849"/>
            <a:ext cx="2027868" cy="1341324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>
            <a:off x="1524000" y="2190750"/>
            <a:ext cx="914401" cy="2132368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Location - Free maps and location icons">
            <a:hlinkClick r:id="rId10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106527" y="1598476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219200" y="133881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Class 5A?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ground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316601" y="4476750"/>
            <a:ext cx="1447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5A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V="1">
            <a:off x="1040501" y="3790950"/>
            <a:ext cx="178699" cy="706268"/>
          </a:xfrm>
          <a:prstGeom prst="straightConnector1">
            <a:avLst/>
          </a:prstGeom>
          <a:ln w="317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 descr="C:\Users\Admin\Desktop\39-397141_candy-clip-art-one-candy-clipart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8247">
            <a:off x="5238290" y="3315944"/>
            <a:ext cx="1215807" cy="972645"/>
          </a:xfrm>
          <a:prstGeom prst="rect">
            <a:avLst/>
          </a:prstGeom>
          <a:noFill/>
        </p:spPr>
      </p:pic>
      <p:pic>
        <p:nvPicPr>
          <p:cNvPr id="22" name="Picture 4" descr="C:\Users\Admin\Desktop\39-396917_candy-clipart-png-candy-clipart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96563">
            <a:off x="6787480" y="3372039"/>
            <a:ext cx="783732" cy="821963"/>
          </a:xfrm>
          <a:prstGeom prst="rect">
            <a:avLst/>
          </a:prstGeom>
          <a:noFill/>
        </p:spPr>
      </p:pic>
      <p:pic>
        <p:nvPicPr>
          <p:cNvPr id="15" name="Picture 2" descr="Location - Free maps and location icons">
            <a:hlinkClick r:id="rId9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81212" y="973814"/>
            <a:ext cx="2106266" cy="1364955"/>
          </a:xfrm>
          <a:prstGeom prst="ellipse">
            <a:avLst/>
          </a:prstGeom>
          <a:ln w="63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50+ Elementary School Building Outside Stock Illustration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 bwMode="auto">
          <a:xfrm>
            <a:off x="28672" y="2494484"/>
            <a:ext cx="4695728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180047" y="55980"/>
            <a:ext cx="7243953" cy="762000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 txBox="1">
            <a:spLocks/>
          </p:cNvSpPr>
          <p:nvPr/>
        </p:nvSpPr>
        <p:spPr>
          <a:xfrm>
            <a:off x="1180047" y="200918"/>
            <a:ext cx="7210002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ExtraBold"/>
              <a:buNone/>
              <a:defRPr sz="12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quada One"/>
              <a:buNone/>
              <a:defRPr sz="11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/>
                </a:solidFill>
                <a:latin typeface="Balsamiq Sans"/>
                <a:ea typeface="Balsamiq Sans"/>
                <a:cs typeface="Balsamiq Sans"/>
                <a:sym typeface="Balsamiq Sans"/>
              </a:rPr>
              <a:t>Where’s the ……………… ?</a:t>
            </a:r>
          </a:p>
        </p:txBody>
      </p:sp>
      <p:sp>
        <p:nvSpPr>
          <p:cNvPr id="11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4971648" y="1247619"/>
            <a:ext cx="3276600" cy="1371600"/>
          </a:xfrm>
          <a:prstGeom prst="wedgeRoundRectCallout">
            <a:avLst>
              <a:gd name="adj1" fmla="val 52907"/>
              <a:gd name="adj2" fmla="val 9213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4933548" y="1338009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>
              <a:buClr>
                <a:srgbClr val="FFFFFF"/>
              </a:buClr>
              <a:buSzPts val="1200"/>
            </a:pPr>
            <a:r>
              <a:rPr lang="en-US" sz="3600" dirty="0">
                <a:sym typeface="Montserrat ExtraBold"/>
              </a:rPr>
              <a:t>It’s on the ………………….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4572000" y="1806573"/>
            <a:ext cx="4195803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second floor.</a:t>
            </a:r>
          </a:p>
        </p:txBody>
      </p:sp>
      <p:pic>
        <p:nvPicPr>
          <p:cNvPr id="1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1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7021" y="3060939"/>
            <a:ext cx="988924" cy="126217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4776" y="-24231"/>
            <a:ext cx="381382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FF00"/>
                </a:solidFill>
              </a:rPr>
              <a:t>art room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/>
          <p:nvPr/>
        </p:nvCxnSpPr>
        <p:spPr>
          <a:xfrm flipH="1">
            <a:off x="1180047" y="1998318"/>
            <a:ext cx="675911" cy="1849333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 descr="C:\Users\Admin\Desktop\51-516311_candy-icon-clip-art-at-clipart-library-candy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10014">
            <a:off x="5995487" y="3369154"/>
            <a:ext cx="1228923" cy="1293226"/>
          </a:xfrm>
          <a:prstGeom prst="rect">
            <a:avLst/>
          </a:prstGeom>
          <a:noFill/>
        </p:spPr>
      </p:pic>
      <p:pic>
        <p:nvPicPr>
          <p:cNvPr id="36" name="Picture 2" descr="Location - Free maps and location icons">
            <a:hlinkClick r:id="rId9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48" y="4271691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D39C2D"/>
      </a:dk2>
      <a:lt2>
        <a:srgbClr val="F9BF3E"/>
      </a:lt2>
      <a:accent1>
        <a:srgbClr val="FFCB64"/>
      </a:accent1>
      <a:accent2>
        <a:srgbClr val="FCD977"/>
      </a:accent2>
      <a:accent3>
        <a:srgbClr val="FFE48D"/>
      </a:accent3>
      <a:accent4>
        <a:srgbClr val="74C1B9"/>
      </a:accent4>
      <a:accent5>
        <a:srgbClr val="9AD7D2"/>
      </a:accent5>
      <a:accent6>
        <a:srgbClr val="E2A33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417</TotalTime>
  <Words>579</Words>
  <Application>Microsoft Office PowerPoint</Application>
  <PresentationFormat>On-screen Show (16:9)</PresentationFormat>
  <Paragraphs>155</Paragraphs>
  <Slides>56</Slides>
  <Notes>12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Rubik</vt:lpstr>
      <vt:lpstr>Squada One</vt:lpstr>
      <vt:lpstr>Barlow Light</vt:lpstr>
      <vt:lpstr>Calibri</vt:lpstr>
      <vt:lpstr>Arial</vt:lpstr>
      <vt:lpstr>Cooper Black</vt:lpstr>
      <vt:lpstr>Balsamiq Sans</vt:lpstr>
      <vt:lpstr>Anaheim</vt:lpstr>
      <vt:lpstr>EB Garamond</vt:lpstr>
      <vt:lpstr>Montserrat ExtraBold</vt:lpstr>
      <vt:lpstr>Times New Roman</vt:lpstr>
      <vt:lpstr>Bebas Neue</vt:lpstr>
      <vt:lpstr>Basic School Supplies for Pre-K by Slidesgo</vt:lpstr>
      <vt:lpstr>Real Estate Marketing Plan </vt:lpstr>
      <vt:lpstr>Office 테마</vt:lpstr>
      <vt:lpstr>1_Office Theme</vt:lpstr>
      <vt:lpstr>PowerPoint Presentation</vt:lpstr>
      <vt:lpstr>Our school rooms</vt:lpstr>
      <vt:lpstr>Table of contents</vt:lpstr>
      <vt:lpstr>Warm-up  &amp; Review</vt:lpstr>
      <vt:lpstr>LUCKY            CANDY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Who are they?</vt:lpstr>
      <vt:lpstr>PowerPoint Presentation</vt:lpstr>
      <vt:lpstr>03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71</cp:revision>
  <dcterms:modified xsi:type="dcterms:W3CDTF">2024-08-23T07:27:54Z</dcterms:modified>
  <cp:category>9Slide.vn</cp:category>
</cp:coreProperties>
</file>