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48"/>
  </p:notesMasterIdLst>
  <p:sldIdLst>
    <p:sldId id="471" r:id="rId3"/>
    <p:sldId id="256" r:id="rId4"/>
    <p:sldId id="490" r:id="rId5"/>
    <p:sldId id="273" r:id="rId6"/>
    <p:sldId id="272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2" r:id="rId21"/>
    <p:sldId id="453" r:id="rId22"/>
    <p:sldId id="454" r:id="rId23"/>
    <p:sldId id="455" r:id="rId24"/>
    <p:sldId id="456" r:id="rId25"/>
    <p:sldId id="457" r:id="rId26"/>
    <p:sldId id="459" r:id="rId27"/>
    <p:sldId id="458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331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89" r:id="rId47"/>
  </p:sldIdLst>
  <p:sldSz cx="18288000" cy="10287000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Arial Rounded MT Bold" charset="0"/>
      <p:regular r:id="rId53"/>
    </p:embeddedFont>
    <p:embeddedFont>
      <p:font typeface=".VnTimeH" pitchFamily="34" charset="0"/>
      <p:regular r:id="rId54"/>
      <p:bold r:id="rId55"/>
      <p:italic r:id="rId56"/>
      <p:boldItalic r:id="rId57"/>
    </p:embeddedFont>
    <p:embeddedFont>
      <p:font typeface="Comic Sans MS" pitchFamily="66" charset="0"/>
      <p:regular r:id="rId58"/>
      <p:bold r:id="rId59"/>
    </p:embeddedFont>
    <p:embeddedFont>
      <p:font typeface="Sport Day" charset="0"/>
      <p:regular r:id="rId60"/>
      <p:bold r:id="rId61"/>
      <p:italic r:id="rId62"/>
      <p:boldItalic r:id="rId63"/>
    </p:embeddedFont>
    <p:embeddedFont>
      <p:font typeface="Happy Font TH" charset="-34"/>
      <p:regular r:id="rId64"/>
    </p:embeddedFont>
    <p:embeddedFont>
      <p:font typeface=".VnCooper" pitchFamily="3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AC"/>
    <a:srgbClr val="FFFFCC"/>
    <a:srgbClr val="F3F2F1"/>
    <a:srgbClr val="DF576D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53" d="100"/>
          <a:sy n="53" d="100"/>
        </p:scale>
        <p:origin x="-33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red button to reveal the answer.</a:t>
            </a:r>
          </a:p>
        </p:txBody>
      </p:sp>
    </p:spTree>
    <p:extLst>
      <p:ext uri="{BB962C8B-B14F-4D97-AF65-F5344CB8AC3E}">
        <p14:creationId xmlns:p14="http://schemas.microsoft.com/office/powerpoint/2010/main" val="377173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2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5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9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0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9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13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8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50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red button to reveal the answer.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3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If the answer is correct, click “check” icon to get points.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If not, click “cross” icon (x) to move back to slide 16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3346200" y="1080000"/>
            <a:ext cx="1159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14551800" y="1"/>
            <a:ext cx="3736212" cy="3667558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5" y="44384"/>
            <a:ext cx="2099438" cy="2071216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368594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368594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11353498" y="36623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11353498" y="44053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368594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368594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11353498" y="6748450"/>
            <a:ext cx="43056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11353498" y="7491400"/>
            <a:ext cx="43056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314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2264047" y="531775"/>
            <a:ext cx="14116337" cy="10366694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25361" y="1855062"/>
            <a:ext cx="2305652" cy="158383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5215387" y="9807735"/>
            <a:ext cx="2138387" cy="75628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5264281" y="8453852"/>
            <a:ext cx="1107959" cy="113012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78812" y="8841880"/>
            <a:ext cx="1881431" cy="1913384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14557951" y="-51397"/>
            <a:ext cx="2052308" cy="1902323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6643042" y="8809240"/>
            <a:ext cx="1393211" cy="1087067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7209588" y="544212"/>
            <a:ext cx="1166975" cy="2037588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45351" y="1366904"/>
            <a:ext cx="1878962" cy="1180505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5620097" y="7547666"/>
            <a:ext cx="1876494" cy="86201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1270453" y="6976426"/>
            <a:ext cx="1625618" cy="1574006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1213826" y="8126170"/>
            <a:ext cx="569405" cy="520175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7187851" y="7796071"/>
            <a:ext cx="570594" cy="543533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12823022" y="3154837"/>
            <a:ext cx="4937" cy="5510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998982" y="593550"/>
            <a:ext cx="1325600" cy="206844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14787899" y="1068867"/>
            <a:ext cx="2132261" cy="111778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11076854" y="3411845"/>
            <a:ext cx="11106" cy="38168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6530823" y="2175977"/>
            <a:ext cx="1495289" cy="1057536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133919" y="7910960"/>
            <a:ext cx="1221054" cy="1055112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717636" y="1846480"/>
            <a:ext cx="1281348" cy="1909682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6461980" y="2186660"/>
            <a:ext cx="1597322" cy="1564574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5217549" y="9100378"/>
            <a:ext cx="1443677" cy="816578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562806" y="220903"/>
            <a:ext cx="1907136" cy="1334141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2098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3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2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43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38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3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3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5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2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A6507AF0-4CC2-4F29-BE93-88C94292229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7103E797-3718-4B15-AA1B-DBEA162C7BA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156E-9B06-40D0-A173-038E55F42FF3}" type="datetimeFigureOut">
              <a:rPr lang="en-US" smtClean="0"/>
              <a:pPr/>
              <a:t>20-Oct-24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30870-E2AB-4490-9842-03A4089B67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9.sv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26" Type="http://schemas.openxmlformats.org/officeDocument/2006/relationships/image" Target="../media/image27.svg"/><Relationship Id="rId3" Type="http://schemas.openxmlformats.org/officeDocument/2006/relationships/image" Target="../media/image4.svg"/><Relationship Id="rId21" Type="http://schemas.openxmlformats.org/officeDocument/2006/relationships/image" Target="../media/image14.pn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5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32" Type="http://schemas.openxmlformats.org/officeDocument/2006/relationships/image" Target="../media/image20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5.png"/><Relationship Id="rId28" Type="http://schemas.openxmlformats.org/officeDocument/2006/relationships/image" Target="../media/image29.sv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Relationship Id="rId22" Type="http://schemas.openxmlformats.org/officeDocument/2006/relationships/image" Target="../media/image23.svg"/><Relationship Id="rId27" Type="http://schemas.openxmlformats.org/officeDocument/2006/relationships/image" Target="../media/image17.png"/><Relationship Id="rId30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83.svg"/><Relationship Id="rId12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svg"/><Relationship Id="rId4" Type="http://schemas.openxmlformats.org/officeDocument/2006/relationships/image" Target="../media/image45.png"/><Relationship Id="rId9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svg"/><Relationship Id="rId4" Type="http://schemas.openxmlformats.org/officeDocument/2006/relationships/image" Target="../media/image45.png"/><Relationship Id="rId9" Type="http://schemas.openxmlformats.org/officeDocument/2006/relationships/image" Target="../media/image8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79.svg"/><Relationship Id="rId5" Type="http://schemas.openxmlformats.org/officeDocument/2006/relationships/image" Target="../media/image4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3.sv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svg"/><Relationship Id="rId1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sv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sv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svg"/><Relationship Id="rId1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0.svg"/><Relationship Id="rId3" Type="http://schemas.openxmlformats.org/officeDocument/2006/relationships/image" Target="../media/image54.svg"/><Relationship Id="rId7" Type="http://schemas.openxmlformats.org/officeDocument/2006/relationships/image" Target="../media/image66.svg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8.sv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7.png"/><Relationship Id="rId18" Type="http://schemas.openxmlformats.org/officeDocument/2006/relationships/image" Target="../media/image70.svg"/><Relationship Id="rId3" Type="http://schemas.openxmlformats.org/officeDocument/2006/relationships/control" Target="../activeX/activeX2.xml"/><Relationship Id="rId21" Type="http://schemas.openxmlformats.org/officeDocument/2006/relationships/image" Target="../media/image67.wmf"/><Relationship Id="rId7" Type="http://schemas.openxmlformats.org/officeDocument/2006/relationships/image" Target="../media/image54.svg"/><Relationship Id="rId12" Type="http://schemas.openxmlformats.org/officeDocument/2006/relationships/image" Target="../media/image66.svg"/><Relationship Id="rId17" Type="http://schemas.openxmlformats.org/officeDocument/2006/relationships/image" Target="../media/image38.png"/><Relationship Id="rId2" Type="http://schemas.openxmlformats.org/officeDocument/2006/relationships/control" Target="../activeX/activeX1.xml"/><Relationship Id="rId16" Type="http://schemas.openxmlformats.org/officeDocument/2006/relationships/image" Target="../media/image11.svg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3.svg"/><Relationship Id="rId19" Type="http://schemas.openxmlformats.org/officeDocument/2006/relationships/image" Target="../media/image65.wmf"/><Relationship Id="rId4" Type="http://schemas.openxmlformats.org/officeDocument/2006/relationships/control" Target="../activeX/activeX3.xml"/><Relationship Id="rId9" Type="http://schemas.openxmlformats.org/officeDocument/2006/relationships/image" Target="../media/image3.png"/><Relationship Id="rId14" Type="http://schemas.openxmlformats.org/officeDocument/2006/relationships/image" Target="../media/image6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" Target="slide17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slide" Target="slide19.xml"/><Relationship Id="rId10" Type="http://schemas.openxmlformats.org/officeDocument/2006/relationships/image" Target="../media/image70.png"/><Relationship Id="rId4" Type="http://schemas.openxmlformats.org/officeDocument/2006/relationships/image" Target="../media/image68.jpg"/><Relationship Id="rId9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69.png"/><Relationship Id="rId10" Type="http://schemas.openxmlformats.org/officeDocument/2006/relationships/image" Target="../media/image22.svg"/><Relationship Id="rId4" Type="http://schemas.openxmlformats.org/officeDocument/2006/relationships/image" Target="../media/image68.jpg"/><Relationship Id="rId9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3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slide" Target="slide17.xml"/><Relationship Id="rId4" Type="http://schemas.openxmlformats.org/officeDocument/2006/relationships/image" Target="../media/image68.jp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5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slide" Target="slide17.xml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9.sv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7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69.png"/><Relationship Id="rId10" Type="http://schemas.openxmlformats.org/officeDocument/2006/relationships/image" Target="../media/image97.svg"/><Relationship Id="rId4" Type="http://schemas.openxmlformats.org/officeDocument/2006/relationships/image" Target="../media/image68.jp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9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slide" Target="slide17.xml"/><Relationship Id="rId4" Type="http://schemas.openxmlformats.org/officeDocument/2006/relationships/image" Target="../media/image68.jp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1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69.png"/><Relationship Id="rId10" Type="http://schemas.openxmlformats.org/officeDocument/2006/relationships/image" Target="../media/image30.svg"/><Relationship Id="rId4" Type="http://schemas.openxmlformats.org/officeDocument/2006/relationships/image" Target="../media/image68.jp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3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69.png"/><Relationship Id="rId10" Type="http://schemas.openxmlformats.org/officeDocument/2006/relationships/image" Target="../media/image76.png"/><Relationship Id="rId4" Type="http://schemas.openxmlformats.org/officeDocument/2006/relationships/image" Target="../media/image68.jpg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5.xm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slide" Target="slide17.xml"/><Relationship Id="rId5" Type="http://schemas.openxmlformats.org/officeDocument/2006/relationships/image" Target="../media/image69.png"/><Relationship Id="rId10" Type="http://schemas.openxmlformats.org/officeDocument/2006/relationships/image" Target="../media/image78.jpeg"/><Relationship Id="rId4" Type="http://schemas.openxmlformats.org/officeDocument/2006/relationships/image" Target="../media/image68.jpg"/><Relationship Id="rId9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37.xml"/><Relationship Id="rId7" Type="http://schemas.openxmlformats.org/officeDocument/2006/relationships/image" Target="../media/image70.png"/><Relationship Id="rId12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04.svg"/><Relationship Id="rId5" Type="http://schemas.openxmlformats.org/officeDocument/2006/relationships/image" Target="../media/image69.png"/><Relationship Id="rId10" Type="http://schemas.openxmlformats.org/officeDocument/2006/relationships/image" Target="../media/image79.png"/><Relationship Id="rId4" Type="http://schemas.openxmlformats.org/officeDocument/2006/relationships/image" Target="../media/image68.jpg"/><Relationship Id="rId9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10" Type="http://schemas.openxmlformats.org/officeDocument/2006/relationships/image" Target="../media/image29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87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N E R D E R G A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GARDENER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O R P E R E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REPORTER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4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366BD804-995A-46E6-8BE3-207291843DF8}"/>
              </a:ext>
            </a:extLst>
          </p:cNvPr>
          <p:cNvSpPr txBox="1"/>
          <p:nvPr/>
        </p:nvSpPr>
        <p:spPr>
          <a:xfrm>
            <a:off x="3733800" y="4314330"/>
            <a:ext cx="13262278" cy="1658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19900">
                <a:solidFill>
                  <a:srgbClr val="DF576D"/>
                </a:solidFill>
                <a:latin typeface="Bryndan Write Bold"/>
              </a:rPr>
              <a:t>More jobs</a:t>
            </a:r>
            <a:endParaRPr lang="en-US" sz="19900" dirty="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98471636-9B89-41CC-8F8D-33481B6B3C4E}"/>
              </a:ext>
            </a:extLst>
          </p:cNvPr>
          <p:cNvSpPr txBox="1"/>
          <p:nvPr/>
        </p:nvSpPr>
        <p:spPr>
          <a:xfrm>
            <a:off x="4457700" y="6264233"/>
            <a:ext cx="937260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 algn="ctr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 the job.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3706655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917425" y="7599879"/>
            <a:ext cx="39697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artist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5996" y="883213"/>
            <a:ext cx="6877090" cy="6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4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399142" y="7599879"/>
            <a:ext cx="50063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farmer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280" y="857730"/>
            <a:ext cx="6774806" cy="67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2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342941" y="7599879"/>
            <a:ext cx="51187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dentist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136" y="1527432"/>
            <a:ext cx="7130021" cy="538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903191" y="7599879"/>
            <a:ext cx="3998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actor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4405" y="882026"/>
            <a:ext cx="9450437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8243027" y="7599879"/>
            <a:ext cx="33185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pilot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9"/>
          <a:stretch/>
        </p:blipFill>
        <p:spPr>
          <a:xfrm>
            <a:off x="5369294" y="896330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4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881191" y="-2072833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7096883" y="7599879"/>
            <a:ext cx="56108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</a:t>
            </a:r>
            <a:endParaRPr kumimoji="0" lang="en-US" sz="8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496E3-D5C9-468E-8DF5-A9A3C5025C3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r="327"/>
          <a:stretch/>
        </p:blipFill>
        <p:spPr>
          <a:xfrm>
            <a:off x="5326605" y="1131479"/>
            <a:ext cx="8629827" cy="57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5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739431" y="-2677965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51300" y="276558"/>
            <a:ext cx="15264011" cy="2349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noProof="0">
                <a:solidFill>
                  <a:srgbClr val="DF576D"/>
                </a:solidFill>
                <a:latin typeface="Happy Font TH"/>
              </a:rPr>
              <a:t>NOUNS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4A49F44-824A-4238-9A34-46CA4416EF63}"/>
              </a:ext>
            </a:extLst>
          </p:cNvPr>
          <p:cNvSpPr/>
          <p:nvPr/>
        </p:nvSpPr>
        <p:spPr>
          <a:xfrm>
            <a:off x="12599573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xmlns="" id="{697E9B0C-CCF4-4A68-B7CC-DB7A894747C3}"/>
              </a:ext>
            </a:extLst>
          </p:cNvPr>
          <p:cNvSpPr txBox="1"/>
          <p:nvPr/>
        </p:nvSpPr>
        <p:spPr>
          <a:xfrm>
            <a:off x="1432282" y="374588"/>
            <a:ext cx="15264011" cy="234904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How many syllables?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4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40871" y="478694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07378" y="1272782"/>
            <a:ext cx="1346864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solidFill>
                  <a:srgbClr val="FF0000"/>
                </a:solidFill>
                <a:latin typeface=".VnCooper" pitchFamily="34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3964" y="3818972"/>
            <a:ext cx="3293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.VnCooper" pitchFamily="34" charset="0"/>
              </a:rPr>
              <a:t>Lesson 3</a:t>
            </a:r>
            <a:endParaRPr lang="en-US" sz="5400">
              <a:solidFill>
                <a:srgbClr val="FF0000"/>
              </a:solidFill>
              <a:latin typeface=".VnCooper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C71DE3-37E5-4717-870A-3C029A215FD9}"/>
              </a:ext>
            </a:extLst>
          </p:cNvPr>
          <p:cNvSpPr txBox="1"/>
          <p:nvPr/>
        </p:nvSpPr>
        <p:spPr>
          <a:xfrm>
            <a:off x="2122090" y="8804501"/>
            <a:ext cx="138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702030302020204" pitchFamily="66" charset="0"/>
              </a:rPr>
              <a:t>https://www.youtube.com/watch?v=UWaomqRcHuw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D6C914-70CC-4AB0-871F-CC0813865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7084" y="897724"/>
            <a:ext cx="13062516" cy="72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668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88E66A0-66BF-4072-A35B-54032376346F}"/>
              </a:ext>
            </a:extLst>
          </p:cNvPr>
          <p:cNvSpPr/>
          <p:nvPr/>
        </p:nvSpPr>
        <p:spPr>
          <a:xfrm>
            <a:off x="1255274" y="3205744"/>
            <a:ext cx="10690966" cy="58379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36934" y="794239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4FB623-BBF9-4636-8722-DF9F15B26B28}"/>
              </a:ext>
            </a:extLst>
          </p:cNvPr>
          <p:cNvSpPr/>
          <p:nvPr/>
        </p:nvSpPr>
        <p:spPr>
          <a:xfrm>
            <a:off x="4895216" y="3445627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DA357A-5006-49EC-9827-619BFB32349B}"/>
              </a:ext>
            </a:extLst>
          </p:cNvPr>
          <p:cNvSpPr/>
          <p:nvPr/>
        </p:nvSpPr>
        <p:spPr>
          <a:xfrm>
            <a:off x="8902849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17332E-09F4-49AC-A49E-404E3028DD85}"/>
              </a:ext>
            </a:extLst>
          </p:cNvPr>
          <p:cNvSpPr/>
          <p:nvPr/>
        </p:nvSpPr>
        <p:spPr>
          <a:xfrm>
            <a:off x="5155847" y="5310640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A35B23-F8D0-405F-8F59-F1956F86F9AB}"/>
              </a:ext>
            </a:extLst>
          </p:cNvPr>
          <p:cNvSpPr/>
          <p:nvPr/>
        </p:nvSpPr>
        <p:spPr>
          <a:xfrm>
            <a:off x="9234814" y="5310640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6B9B66D-78F2-4015-BC24-A2AB8C5AA7A6}"/>
              </a:ext>
            </a:extLst>
          </p:cNvPr>
          <p:cNvSpPr/>
          <p:nvPr/>
        </p:nvSpPr>
        <p:spPr>
          <a:xfrm>
            <a:off x="4862879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4A954C0-66D6-4F81-9B24-DA0867527E5F}"/>
              </a:ext>
            </a:extLst>
          </p:cNvPr>
          <p:cNvSpPr/>
          <p:nvPr/>
        </p:nvSpPr>
        <p:spPr>
          <a:xfrm>
            <a:off x="12517088" y="3205743"/>
            <a:ext cx="5148304" cy="5837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DB4B53C-64B3-4CDE-B565-B3856C533A69}"/>
              </a:ext>
            </a:extLst>
          </p:cNvPr>
          <p:cNvSpPr/>
          <p:nvPr/>
        </p:nvSpPr>
        <p:spPr>
          <a:xfrm>
            <a:off x="8682158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EA58B59-D78E-4C5A-951B-40B46A8247B1}"/>
              </a:ext>
            </a:extLst>
          </p:cNvPr>
          <p:cNvSpPr/>
          <p:nvPr/>
        </p:nvSpPr>
        <p:spPr>
          <a:xfrm>
            <a:off x="12884448" y="7297344"/>
            <a:ext cx="39437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reporter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xmlns="" id="{110E2F48-08E4-4840-BC9A-9BFC77D989D3}"/>
              </a:ext>
            </a:extLst>
          </p:cNvPr>
          <p:cNvSpPr txBox="1"/>
          <p:nvPr/>
        </p:nvSpPr>
        <p:spPr>
          <a:xfrm>
            <a:off x="11122461" y="824714"/>
            <a:ext cx="7937557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3syllables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FBF577B-D014-44B6-B871-FB2DCDB6B6C4}"/>
              </a:ext>
            </a:extLst>
          </p:cNvPr>
          <p:cNvSpPr/>
          <p:nvPr/>
        </p:nvSpPr>
        <p:spPr>
          <a:xfrm>
            <a:off x="12690586" y="3445626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gardener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4A49F44-824A-4238-9A34-46CA4416EF63}"/>
              </a:ext>
            </a:extLst>
          </p:cNvPr>
          <p:cNvSpPr/>
          <p:nvPr/>
        </p:nvSpPr>
        <p:spPr>
          <a:xfrm>
            <a:off x="12663488" y="5310639"/>
            <a:ext cx="5000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firefighter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44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0580" y="-4621175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542464" y="-2874932"/>
            <a:ext cx="9370630" cy="16169558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84836" y="522406"/>
            <a:ext cx="8611900" cy="1960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>
                <a:solidFill>
                  <a:srgbClr val="DF576D"/>
                </a:solidFill>
                <a:latin typeface="Happy Font TH"/>
              </a:rPr>
              <a:t>2syllables noun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9E9BF1-6630-45F9-88FC-17EBB1997E92}"/>
              </a:ext>
            </a:extLst>
          </p:cNvPr>
          <p:cNvSpPr/>
          <p:nvPr/>
        </p:nvSpPr>
        <p:spPr>
          <a:xfrm>
            <a:off x="1776861" y="3445627"/>
            <a:ext cx="26773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4FB623-BBF9-4636-8722-DF9F15B26B28}"/>
              </a:ext>
            </a:extLst>
          </p:cNvPr>
          <p:cNvSpPr/>
          <p:nvPr/>
        </p:nvSpPr>
        <p:spPr>
          <a:xfrm>
            <a:off x="6925527" y="3465691"/>
            <a:ext cx="35573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DA357A-5006-49EC-9827-619BFB32349B}"/>
              </a:ext>
            </a:extLst>
          </p:cNvPr>
          <p:cNvSpPr/>
          <p:nvPr/>
        </p:nvSpPr>
        <p:spPr>
          <a:xfrm>
            <a:off x="12548900" y="3445627"/>
            <a:ext cx="29033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B5AE52B-0895-47F7-888D-41C9F9B42A36}"/>
              </a:ext>
            </a:extLst>
          </p:cNvPr>
          <p:cNvSpPr/>
          <p:nvPr/>
        </p:nvSpPr>
        <p:spPr>
          <a:xfrm>
            <a:off x="1802509" y="5310639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17332E-09F4-49AC-A49E-404E3028DD85}"/>
              </a:ext>
            </a:extLst>
          </p:cNvPr>
          <p:cNvSpPr/>
          <p:nvPr/>
        </p:nvSpPr>
        <p:spPr>
          <a:xfrm>
            <a:off x="6855945" y="5262686"/>
            <a:ext cx="3292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A35B23-F8D0-405F-8F59-F1956F86F9AB}"/>
              </a:ext>
            </a:extLst>
          </p:cNvPr>
          <p:cNvSpPr/>
          <p:nvPr/>
        </p:nvSpPr>
        <p:spPr>
          <a:xfrm>
            <a:off x="12482598" y="5314492"/>
            <a:ext cx="24961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6FE977-CDE9-43D4-8190-B4F497B6F656}"/>
              </a:ext>
            </a:extLst>
          </p:cNvPr>
          <p:cNvSpPr/>
          <p:nvPr/>
        </p:nvSpPr>
        <p:spPr>
          <a:xfrm>
            <a:off x="1536934" y="7297344"/>
            <a:ext cx="30508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6B9B66D-78F2-4015-BC24-A2AB8C5AA7A6}"/>
              </a:ext>
            </a:extLst>
          </p:cNvPr>
          <p:cNvSpPr/>
          <p:nvPr/>
        </p:nvSpPr>
        <p:spPr>
          <a:xfrm>
            <a:off x="6830745" y="7297344"/>
            <a:ext cx="3515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DB4B53C-64B3-4CDE-B565-B3856C533A69}"/>
              </a:ext>
            </a:extLst>
          </p:cNvPr>
          <p:cNvSpPr/>
          <p:nvPr/>
        </p:nvSpPr>
        <p:spPr>
          <a:xfrm>
            <a:off x="12381386" y="7297344"/>
            <a:ext cx="32383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20A7CD-94B3-41DA-A83D-9259A76C2FB7}"/>
              </a:ext>
            </a:extLst>
          </p:cNvPr>
          <p:cNvSpPr/>
          <p:nvPr/>
        </p:nvSpPr>
        <p:spPr>
          <a:xfrm>
            <a:off x="1776861" y="3582788"/>
            <a:ext cx="267733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7B05A3-558C-4003-892C-A759189E33A9}"/>
              </a:ext>
            </a:extLst>
          </p:cNvPr>
          <p:cNvSpPr/>
          <p:nvPr/>
        </p:nvSpPr>
        <p:spPr>
          <a:xfrm>
            <a:off x="6925527" y="3602852"/>
            <a:ext cx="3557385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13CBAD3-FAC3-4240-B737-456A980654A3}"/>
              </a:ext>
            </a:extLst>
          </p:cNvPr>
          <p:cNvSpPr/>
          <p:nvPr/>
        </p:nvSpPr>
        <p:spPr>
          <a:xfrm>
            <a:off x="12548900" y="3582788"/>
            <a:ext cx="2903360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242BC2-2BF0-49CC-A96E-0FFD08C747E5}"/>
              </a:ext>
            </a:extLst>
          </p:cNvPr>
          <p:cNvSpPr/>
          <p:nvPr/>
        </p:nvSpPr>
        <p:spPr>
          <a:xfrm>
            <a:off x="1802509" y="5447800"/>
            <a:ext cx="2109873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05307D-55FE-4946-A92A-52FEBA6F9DDB}"/>
              </a:ext>
            </a:extLst>
          </p:cNvPr>
          <p:cNvSpPr/>
          <p:nvPr/>
        </p:nvSpPr>
        <p:spPr>
          <a:xfrm>
            <a:off x="6855945" y="5399847"/>
            <a:ext cx="3292889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E4EDEBE-3D9A-404F-8AEB-168D1BF409F8}"/>
              </a:ext>
            </a:extLst>
          </p:cNvPr>
          <p:cNvSpPr/>
          <p:nvPr/>
        </p:nvSpPr>
        <p:spPr>
          <a:xfrm>
            <a:off x="12482598" y="5451653"/>
            <a:ext cx="249619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act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461B6E1-BC54-4F5D-BAD9-CEE28F0DE83E}"/>
              </a:ext>
            </a:extLst>
          </p:cNvPr>
          <p:cNvSpPr/>
          <p:nvPr/>
        </p:nvSpPr>
        <p:spPr>
          <a:xfrm>
            <a:off x="1536934" y="7434505"/>
            <a:ext cx="305083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doc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1F878C1-7C8B-45F5-A260-DA2A6B3F4D75}"/>
              </a:ext>
            </a:extLst>
          </p:cNvPr>
          <p:cNvSpPr/>
          <p:nvPr/>
        </p:nvSpPr>
        <p:spPr>
          <a:xfrm>
            <a:off x="6830745" y="7434505"/>
            <a:ext cx="3515706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81BBF69-73B7-4510-9CBF-F3D4C19F60EA}"/>
              </a:ext>
            </a:extLst>
          </p:cNvPr>
          <p:cNvSpPr/>
          <p:nvPr/>
        </p:nvSpPr>
        <p:spPr>
          <a:xfrm>
            <a:off x="12381386" y="7434505"/>
            <a:ext cx="3238387" cy="1200329"/>
          </a:xfrm>
          <a:prstGeom prst="rect">
            <a:avLst/>
          </a:prstGeom>
          <a:solidFill>
            <a:srgbClr val="FFFFCC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farm</a:t>
            </a:r>
            <a:r>
              <a:rPr kumimoji="0" lang="en-US" sz="7200" b="0" i="0" u="none" strike="noStrike" kern="1200" cap="none" spc="0" normalizeH="0" baseline="0" noProof="0">
                <a:ln w="0"/>
                <a:solidFill>
                  <a:srgbClr val="70484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xmlns="" id="{417DB8A6-C40E-41D8-94E5-1A79CE0860A2}"/>
              </a:ext>
            </a:extLst>
          </p:cNvPr>
          <p:cNvSpPr txBox="1"/>
          <p:nvPr/>
        </p:nvSpPr>
        <p:spPr>
          <a:xfrm>
            <a:off x="2774074" y="671705"/>
            <a:ext cx="12845699" cy="1960921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DF576D"/>
                </a:solidFill>
                <a:effectLst/>
                <a:uLnTx/>
                <a:uFillTx/>
                <a:latin typeface="Happy Font TH"/>
              </a:rPr>
              <a:t>stressed on 1st syllable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DF576D"/>
              </a:solidFill>
              <a:effectLst/>
              <a:uLnTx/>
              <a:uFillTx/>
              <a:latin typeface="Happy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567484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1355963" y="2997581"/>
            <a:ext cx="15992304" cy="2654573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ooper" pitchFamily="34" charset="0"/>
                <a:ea typeface="Segoe UI Black" panose="020B0A02040204020203" pitchFamily="34" charset="0"/>
              </a:rPr>
              <a:t>1. Listen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Cooper" pitchFamily="34" charset="0"/>
                <a:ea typeface="Segoe UI Black" panose="020B0A02040204020203" pitchFamily="34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17423444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F45B1F-E3FA-4A18-A1DA-12D2B56B0E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3029208"/>
            <a:ext cx="15468600" cy="5352521"/>
          </a:xfrm>
          <a:prstGeom prst="rect">
            <a:avLst/>
          </a:prstGeom>
        </p:spPr>
      </p:pic>
      <p:pic>
        <p:nvPicPr>
          <p:cNvPr id="3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C235620-AB2E-4BB2-9F88-B11673976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41464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1020806" y="3069347"/>
            <a:ext cx="16657594" cy="1756763"/>
          </a:xfrm>
          <a:prstGeom prst="rect">
            <a:avLst/>
          </a:prstGeom>
          <a:solidFill>
            <a:srgbClr val="FFF5A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2. Circle</a:t>
            </a:r>
            <a:r>
              <a:rPr lang="en-US" sz="88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, listen and check.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Cooper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718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62FF10-B6EE-46C0-BA71-811C8F0F39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4410"/>
          <a:stretch/>
        </p:blipFill>
        <p:spPr>
          <a:xfrm>
            <a:off x="1085850" y="2709438"/>
            <a:ext cx="16116299" cy="60634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462DB8DB-EAAB-4D2F-8C69-4514780A072D}"/>
              </a:ext>
            </a:extLst>
          </p:cNvPr>
          <p:cNvSpPr/>
          <p:nvPr/>
        </p:nvSpPr>
        <p:spPr>
          <a:xfrm>
            <a:off x="13275246" y="4826623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9CACEB6-327B-4ABE-B066-8BDED4239346}"/>
              </a:ext>
            </a:extLst>
          </p:cNvPr>
          <p:cNvSpPr/>
          <p:nvPr/>
        </p:nvSpPr>
        <p:spPr>
          <a:xfrm>
            <a:off x="2971800" y="6227800"/>
            <a:ext cx="903593" cy="973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C12022C-7C74-4942-AABA-46E6B246AADD}"/>
              </a:ext>
            </a:extLst>
          </p:cNvPr>
          <p:cNvSpPr/>
          <p:nvPr/>
        </p:nvSpPr>
        <p:spPr>
          <a:xfrm>
            <a:off x="2884793" y="7460149"/>
            <a:ext cx="9906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49C439D7-8D51-4C89-A628-A26C450DC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3689" y="1611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5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7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148839" y="3015029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4. Read </a:t>
            </a:r>
            <a:r>
              <a:rPr lang="en-US" sz="138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and  circle. </a:t>
            </a:r>
          </a:p>
        </p:txBody>
      </p:sp>
    </p:spTree>
    <p:extLst>
      <p:ext uri="{BB962C8B-B14F-4D97-AF65-F5344CB8AC3E}">
        <p14:creationId xmlns:p14="http://schemas.microsoft.com/office/powerpoint/2010/main" val="413802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379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656" y="1808157"/>
            <a:ext cx="16621344" cy="80089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DF0030-4F3E-58DC-54EF-028B636B1BC8}"/>
              </a:ext>
            </a:extLst>
          </p:cNvPr>
          <p:cNvSpPr/>
          <p:nvPr/>
        </p:nvSpPr>
        <p:spPr>
          <a:xfrm>
            <a:off x="4945101" y="495300"/>
            <a:ext cx="7863178" cy="1323439"/>
          </a:xfrm>
          <a:prstGeom prst="rect">
            <a:avLst/>
          </a:prstGeom>
          <a:solidFill>
            <a:srgbClr val="FFF5A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the email.</a:t>
            </a:r>
          </a:p>
        </p:txBody>
      </p:sp>
    </p:spTree>
    <p:extLst>
      <p:ext uri="{BB962C8B-B14F-4D97-AF65-F5344CB8AC3E}">
        <p14:creationId xmlns:p14="http://schemas.microsoft.com/office/powerpoint/2010/main" val="2475961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xmlns="" id="{63A5D946-9BDA-B2E8-6197-2E64266A8134}"/>
              </a:ext>
            </a:extLst>
          </p:cNvPr>
          <p:cNvSpPr/>
          <p:nvPr/>
        </p:nvSpPr>
        <p:spPr>
          <a:xfrm>
            <a:off x="2514600" y="3238500"/>
            <a:ext cx="5410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877" y="8039100"/>
            <a:ext cx="17401985" cy="188595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39000" y="893020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348"/>
            <a:ext cx="18288000" cy="1011046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pronounce the two-syllable words with the stress on the first syllable as in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ꞌ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ꞌ</a:t>
            </a:r>
            <a:r>
              <a:rPr lang="en-US" sz="2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dentist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in isolation and as in the sentences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My mother’s 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ꞌ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teacher.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My father’s 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ꞌ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dentist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Identify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stress on some two-syllable words and circle the word with a different stress pattern from the other two words;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Say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 chant with the correct pronunciation, word stress and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rhythm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Read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an email and complete three gapped sentences about future jobs;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 gapped letter about people’s future jobs;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Conduct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 report about the future jobs that the class members would like to do in the future and use it to practise talking in the class during Project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Core competencies.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Self-control &amp; independent learning: perform reading and writing tasks.</a:t>
            </a: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General competencies.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tell the truth about feelings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emotions.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Show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their interests in their future jobs.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xmlns="" id="{63A5D946-9BDA-B2E8-6197-2E64266A8134}"/>
              </a:ext>
            </a:extLst>
          </p:cNvPr>
          <p:cNvSpPr/>
          <p:nvPr/>
        </p:nvSpPr>
        <p:spPr>
          <a:xfrm>
            <a:off x="8077200" y="3238500"/>
            <a:ext cx="3886200" cy="457200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16" y="8053309"/>
            <a:ext cx="17781984" cy="180022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639800" y="8801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2109" y="495300"/>
            <a:ext cx="15406306" cy="7423477"/>
          </a:xfrm>
          <a:prstGeom prst="rect">
            <a:avLst/>
          </a:prstGeom>
        </p:spPr>
      </p:pic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xmlns="" id="{63A5D946-9BDA-B2E8-6197-2E64266A8134}"/>
              </a:ext>
            </a:extLst>
          </p:cNvPr>
          <p:cNvSpPr/>
          <p:nvPr/>
        </p:nvSpPr>
        <p:spPr>
          <a:xfrm>
            <a:off x="2590800" y="4268558"/>
            <a:ext cx="5867400" cy="493942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960" y="8064857"/>
            <a:ext cx="18135600" cy="181927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61999" y="891742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xmlns="" id="{63A5D946-9BDA-B2E8-6197-2E64266A8134}"/>
              </a:ext>
            </a:extLst>
          </p:cNvPr>
          <p:cNvSpPr/>
          <p:nvPr/>
        </p:nvSpPr>
        <p:spPr>
          <a:xfrm>
            <a:off x="9165262" y="3715684"/>
            <a:ext cx="7025592" cy="552874"/>
          </a:xfrm>
          <a:prstGeom prst="roundRect">
            <a:avLst/>
          </a:prstGeom>
          <a:solidFill>
            <a:schemeClr val="tx2">
              <a:lumMod val="60000"/>
              <a:lumOff val="40000"/>
              <a:alpha val="44000"/>
            </a:scheme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3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056542" y="3129291"/>
            <a:ext cx="14298351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5. Let’s </a:t>
            </a:r>
            <a:r>
              <a:rPr lang="en-US" sz="138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write.</a:t>
            </a:r>
          </a:p>
        </p:txBody>
      </p:sp>
    </p:spTree>
    <p:extLst>
      <p:ext uri="{BB962C8B-B14F-4D97-AF65-F5344CB8AC3E}">
        <p14:creationId xmlns:p14="http://schemas.microsoft.com/office/powerpoint/2010/main" val="1618148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562" y="1723673"/>
            <a:ext cx="17544876" cy="68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0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708" y="1104900"/>
            <a:ext cx="14974584" cy="80772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1905120" imgH="781200"/>
        </mc:Choice>
        <mc:Fallback>
          <p:control name="TextBox1" r:id="rId2" imgW="1905120" imgH="7812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39800" y="4289425"/>
                  <a:ext cx="1905000" cy="777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12953880" imgH="647640"/>
        </mc:Choice>
        <mc:Fallback>
          <p:control name="TextBox2" r:id="rId3" imgW="12953880" imgH="64764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8400" y="5311775"/>
                  <a:ext cx="12954000" cy="649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3657600" imgH="647640"/>
        </mc:Choice>
        <mc:Fallback>
          <p:control name="TextBox3" r:id="rId4" imgW="3657600" imgH="64764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8400" y="7259638"/>
                  <a:ext cx="3657600" cy="649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89365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186854" y="1955368"/>
            <a:ext cx="15168039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</a:t>
            </a:r>
            <a:r>
              <a:rPr lang="vi-VN" sz="13800" dirty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corner</a:t>
            </a:r>
            <a:r>
              <a:rPr lang="vi-VN" sz="13800" dirty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13800" dirty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wrap-up</a:t>
            </a:r>
            <a:endParaRPr lang="en-US" sz="13800" dirty="0">
              <a:solidFill>
                <a:srgbClr val="FF0000"/>
              </a:solidFill>
              <a:latin typeface=".VnTimeH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142834"/>
            <a:ext cx="1838304" cy="1792224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dentist.</a:t>
            </a:r>
          </a:p>
        </p:txBody>
      </p:sp>
      <p:sp>
        <p:nvSpPr>
          <p:cNvPr id="9" name="Freeform 24"/>
          <p:cNvSpPr/>
          <p:nvPr/>
        </p:nvSpPr>
        <p:spPr>
          <a:xfrm>
            <a:off x="7038234" y="2603539"/>
            <a:ext cx="4061416" cy="49021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2532" y="228976"/>
            <a:ext cx="1838304" cy="1792224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21"/>
          <p:cNvSpPr/>
          <p:nvPr/>
        </p:nvSpPr>
        <p:spPr>
          <a:xfrm>
            <a:off x="7411951" y="2459797"/>
            <a:ext cx="3313981" cy="5337911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8" y="18594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the future?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I’d like to be a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4CD118AD-90D0-C689-C995-6DB342860287}"/>
              </a:ext>
            </a:extLst>
          </p:cNvPr>
          <p:cNvSpPr/>
          <p:nvPr/>
        </p:nvSpPr>
        <p:spPr>
          <a:xfrm>
            <a:off x="7315200" y="2762692"/>
            <a:ext cx="3375482" cy="5085966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01016" y="315038"/>
            <a:ext cx="1838304" cy="1792224"/>
          </a:xfrm>
          <a:prstGeom prst="rect">
            <a:avLst/>
          </a:prstGeom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grow flowers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9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9" y="2107262"/>
            <a:ext cx="1193705" cy="2262913"/>
          </a:xfrm>
          <a:prstGeom prst="rect">
            <a:avLst/>
          </a:prstGeom>
        </p:spPr>
      </p:pic>
      <p:sp>
        <p:nvSpPr>
          <p:cNvPr id="17" name="Freeform 49">
            <a:extLst>
              <a:ext uri="{FF2B5EF4-FFF2-40B4-BE49-F238E27FC236}">
                <a16:creationId xmlns:a16="http://schemas.microsoft.com/office/drawing/2014/main" xmlns="" id="{078FF672-F5DD-9235-C4E8-AFDD9033051D}"/>
              </a:ext>
            </a:extLst>
          </p:cNvPr>
          <p:cNvSpPr/>
          <p:nvPr/>
        </p:nvSpPr>
        <p:spPr>
          <a:xfrm>
            <a:off x="6515100" y="2552700"/>
            <a:ext cx="4686300" cy="5652614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5334000" y="2913446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83032" y="26441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2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stories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xmlns="" id="{898545F7-A19A-9D38-4826-EC9113C3EFB4}"/>
              </a:ext>
            </a:extLst>
          </p:cNvPr>
          <p:cNvSpPr/>
          <p:nvPr/>
        </p:nvSpPr>
        <p:spPr>
          <a:xfrm>
            <a:off x="7015913" y="2640337"/>
            <a:ext cx="4106058" cy="5082525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70" y="99420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</a:t>
            </a:r>
            <a:b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838200" y="8343900"/>
            <a:ext cx="15355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report the news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2" name="Freeform 35">
            <a:extLst>
              <a:ext uri="{FF2B5EF4-FFF2-40B4-BE49-F238E27FC236}">
                <a16:creationId xmlns:a16="http://schemas.microsoft.com/office/drawing/2014/main" xmlns="" id="{750A08E2-CE5A-6AA8-396D-F141D2C6A496}"/>
              </a:ext>
            </a:extLst>
          </p:cNvPr>
          <p:cNvSpPr/>
          <p:nvPr/>
        </p:nvSpPr>
        <p:spPr>
          <a:xfrm>
            <a:off x="7696200" y="2621767"/>
            <a:ext cx="3309078" cy="5226891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ipar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136468" y="273326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219200" y="8343900"/>
            <a:ext cx="14974442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Because I’d like to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teach children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95" y="2231954"/>
            <a:ext cx="1193705" cy="2262913"/>
          </a:xfrm>
          <a:prstGeom prst="rect">
            <a:avLst/>
          </a:prstGeom>
        </p:spPr>
      </p:pic>
      <p:sp>
        <p:nvSpPr>
          <p:cNvPr id="15" name="Freeform 28">
            <a:extLst>
              <a:ext uri="{FF2B5EF4-FFF2-40B4-BE49-F238E27FC236}">
                <a16:creationId xmlns:a16="http://schemas.microsoft.com/office/drawing/2014/main" xmlns="" id="{B6C5247E-8BF4-598B-0A68-4A8918E0E28D}"/>
              </a:ext>
            </a:extLst>
          </p:cNvPr>
          <p:cNvSpPr/>
          <p:nvPr/>
        </p:nvSpPr>
        <p:spPr>
          <a:xfrm>
            <a:off x="7696200" y="2430263"/>
            <a:ext cx="3440187" cy="546891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an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artist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would.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1024D7-C5F2-4554-AB73-9DFF7B579C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8398" y="2573123"/>
            <a:ext cx="5611204" cy="5216953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165101"/>
            <a:ext cx="1874016" cy="19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5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" y="1998081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2821" y="7848658"/>
            <a:ext cx="1193705" cy="2262913"/>
          </a:xfrm>
          <a:prstGeom prst="rect">
            <a:avLst/>
          </a:prstGeom>
        </p:spPr>
      </p:pic>
      <p:sp>
        <p:nvSpPr>
          <p:cNvPr id="19" name="Freeform 30">
            <a:extLst>
              <a:ext uri="{FF2B5EF4-FFF2-40B4-BE49-F238E27FC236}">
                <a16:creationId xmlns:a16="http://schemas.microsoft.com/office/drawing/2014/main" xmlns="" id="{B3D83E2E-1FB0-1959-DEE6-A5F3698708CB}"/>
              </a:ext>
            </a:extLst>
          </p:cNvPr>
          <p:cNvSpPr/>
          <p:nvPr/>
        </p:nvSpPr>
        <p:spPr>
          <a:xfrm>
            <a:off x="7620000" y="2755681"/>
            <a:ext cx="3059778" cy="5388499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text, clipar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16221096" y="183888"/>
            <a:ext cx="1838304" cy="1792224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2133600" y="220099"/>
            <a:ext cx="14097000" cy="1799201"/>
          </a:xfrm>
          <a:prstGeom prst="wedgeRoundRectCallout">
            <a:avLst>
              <a:gd name="adj1" fmla="val -55791"/>
              <a:gd name="adj2" fmla="val 54088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like to be a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944242" y="8343900"/>
            <a:ext cx="14249400" cy="1272431"/>
          </a:xfrm>
          <a:prstGeom prst="wedgeRoundRectCallout">
            <a:avLst>
              <a:gd name="adj1" fmla="val 55680"/>
              <a:gd name="adj2" fmla="val 50322"/>
              <a:gd name="adj3" fmla="val 16667"/>
            </a:avLst>
          </a:prstGeom>
          <a:solidFill>
            <a:srgbClr val="FEF8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wouldn’t.</a:t>
            </a:r>
          </a:p>
        </p:txBody>
      </p:sp>
      <p:pic>
        <p:nvPicPr>
          <p:cNvPr id="12" name="Picture 2" descr="Boy clip art illustrations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76" y1="28435" x2="35476" y2="28435"/>
                        <a14:foregroundMark x1="63333" y1="27157" x2="63333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28" y="7775427"/>
            <a:ext cx="1616514" cy="24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7" y="2305200"/>
            <a:ext cx="1193705" cy="2262913"/>
          </a:xfrm>
          <a:prstGeom prst="rect">
            <a:avLst/>
          </a:prstGeom>
        </p:spPr>
      </p:pic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125200" y="3619500"/>
            <a:ext cx="1986650" cy="1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31">
            <a:extLst>
              <a:ext uri="{FF2B5EF4-FFF2-40B4-BE49-F238E27FC236}">
                <a16:creationId xmlns:a16="http://schemas.microsoft.com/office/drawing/2014/main" xmlns="" id="{3792AB02-9C16-7444-2DE9-808C49AD572D}"/>
              </a:ext>
            </a:extLst>
          </p:cNvPr>
          <p:cNvSpPr/>
          <p:nvPr/>
        </p:nvSpPr>
        <p:spPr>
          <a:xfrm>
            <a:off x="7802142" y="2490672"/>
            <a:ext cx="2759916" cy="54580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picture containing text, clipar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8680" y="142834"/>
            <a:ext cx="183830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R D C O O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DOCTOR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9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 I E R W R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WRITER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41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C H T R E A E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TEACHER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3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5"/>
            <a:ext cx="15882480" cy="3750495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S N T E D T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2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DENTIST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" descr="http://slconceptual.files.wordpress.com/2008/12/vu-mete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5274" y="6858012"/>
            <a:ext cx="2538000" cy="2538000"/>
          </a:xfrm>
          <a:prstGeom prst="rect">
            <a:avLst/>
          </a:prstGeom>
          <a:noFill/>
        </p:spPr>
      </p:pic>
      <p:pic>
        <p:nvPicPr>
          <p:cNvPr id="3" name="Monitor" descr="http://i8.glitter-graphics.org/pub/2796/2796318vi67chrs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6238" y="6597520"/>
            <a:ext cx="2586900" cy="989108"/>
          </a:xfrm>
          <a:prstGeom prst="rect">
            <a:avLst/>
          </a:prstGeom>
          <a:noFill/>
        </p:spPr>
      </p:pic>
      <p:sp>
        <p:nvSpPr>
          <p:cNvPr id="4" name="black bar"/>
          <p:cNvSpPr/>
          <p:nvPr/>
        </p:nvSpPr>
        <p:spPr>
          <a:xfrm>
            <a:off x="7965274" y="7501675"/>
            <a:ext cx="2571768" cy="2143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5" name="Metal fra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489" y="6154147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card" descr="http://littleangelstudios.com/wp-content/uploads/2012/12/ivory-off-white-paper-texture.jpg"/>
          <p:cNvPicPr>
            <a:picLocks noChangeAspect="1" noChangeArrowheads="1"/>
          </p:cNvPicPr>
          <p:nvPr/>
        </p:nvPicPr>
        <p:blipFill>
          <a:blip r:embed="rId9" cstate="print"/>
          <a:srcRect t="42138"/>
          <a:stretch>
            <a:fillRect/>
          </a:stretch>
        </p:blipFill>
        <p:spPr bwMode="auto">
          <a:xfrm>
            <a:off x="1186320" y="1936196"/>
            <a:ext cx="15882480" cy="37504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Card group"/>
          <p:cNvGrpSpPr/>
          <p:nvPr/>
        </p:nvGrpSpPr>
        <p:grpSpPr>
          <a:xfrm>
            <a:off x="1186320" y="-1071606"/>
            <a:ext cx="15882480" cy="3750496"/>
            <a:chOff x="714347" y="-714404"/>
            <a:chExt cx="7632000" cy="2500330"/>
          </a:xfrm>
        </p:grpSpPr>
        <p:pic>
          <p:nvPicPr>
            <p:cNvPr id="8" name="Picture 2" descr="http://littleangelstudios.com/wp-content/uploads/2012/12/ivory-off-white-paper-texture.jpg"/>
            <p:cNvPicPr>
              <a:picLocks noChangeAspect="1" noChangeArrowheads="1"/>
            </p:cNvPicPr>
            <p:nvPr/>
          </p:nvPicPr>
          <p:blipFill>
            <a:blip r:embed="rId9" cstate="print"/>
            <a:srcRect t="42138"/>
            <a:stretch>
              <a:fillRect/>
            </a:stretch>
          </p:blipFill>
          <p:spPr bwMode="auto">
            <a:xfrm>
              <a:off x="714347" y="-714404"/>
              <a:ext cx="7632000" cy="250033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85786" y="188640"/>
              <a:ext cx="7429552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8800" b="1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R I F E G T R E F H I</a:t>
              </a:r>
              <a:endParaRPr lang="en-US" sz="8800" b="1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0" name="conversion gif" descr="http://24.media.tumblr.com/tumblr_lpwgeg0zWg1qe7vhgo1_500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22" y="3214674"/>
            <a:ext cx="11572956" cy="2571768"/>
          </a:xfrm>
          <a:prstGeom prst="rect">
            <a:avLst/>
          </a:prstGeom>
          <a:noFill/>
        </p:spPr>
      </p:pic>
      <p:grpSp>
        <p:nvGrpSpPr>
          <p:cNvPr id="11" name="decoder"/>
          <p:cNvGrpSpPr/>
          <p:nvPr/>
        </p:nvGrpSpPr>
        <p:grpSpPr>
          <a:xfrm>
            <a:off x="892913" y="2847691"/>
            <a:ext cx="16502178" cy="3214710"/>
            <a:chOff x="-928726" y="1362706"/>
            <a:chExt cx="11001452" cy="2143140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928726" y="1362706"/>
              <a:ext cx="11001452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직사각형 12"/>
            <p:cNvSpPr/>
            <p:nvPr/>
          </p:nvSpPr>
          <p:spPr>
            <a:xfrm>
              <a:off x="714348" y="1643050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349" y="1623987"/>
              <a:ext cx="7715304" cy="15716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</p:grpSp>
      <p:sp>
        <p:nvSpPr>
          <p:cNvPr id="15" name="Answer Text"/>
          <p:cNvSpPr txBox="1"/>
          <p:nvPr/>
        </p:nvSpPr>
        <p:spPr>
          <a:xfrm>
            <a:off x="3464681" y="3714193"/>
            <a:ext cx="113586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800" b="1">
                <a:ln w="15875"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FIREFIGHTER</a:t>
            </a:r>
            <a:endParaRPr lang="en-US" sz="8800" b="1" dirty="0">
              <a:ln w="15875"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10" descr="http://help.malighting.com/en-us/image/Conc_Executor_Fader_Button.png"/>
          <p:cNvPicPr>
            <a:picLocks noChangeAspect="1" noChangeArrowheads="1"/>
          </p:cNvPicPr>
          <p:nvPr/>
        </p:nvPicPr>
        <p:blipFill>
          <a:blip r:embed="rId12"/>
          <a:srcRect t="24138" r="66080" b="31034"/>
          <a:stretch>
            <a:fillRect/>
          </a:stretch>
        </p:blipFill>
        <p:spPr bwMode="auto">
          <a:xfrm>
            <a:off x="3678992" y="6643699"/>
            <a:ext cx="2893240" cy="27860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16364" y="6262594"/>
            <a:ext cx="3555208" cy="35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Off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17959" t="31797" r="53953" b="31631"/>
          <a:stretch>
            <a:fillRect/>
          </a:stretch>
        </p:blipFill>
        <p:spPr bwMode="auto">
          <a:xfrm>
            <a:off x="12465868" y="7862238"/>
            <a:ext cx="1605224" cy="156754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On" descr="http://dribbble.s3.amazonaws.com/users/81899/screenshots/507716/red_switch.png"/>
          <p:cNvPicPr>
            <a:picLocks noChangeAspect="1" noChangeArrowheads="1"/>
          </p:cNvPicPr>
          <p:nvPr/>
        </p:nvPicPr>
        <p:blipFill>
          <a:blip r:embed="rId14"/>
          <a:srcRect l="52273" t="31934" r="19771" b="31670"/>
          <a:stretch>
            <a:fillRect/>
          </a:stretch>
        </p:blipFill>
        <p:spPr bwMode="auto">
          <a:xfrm>
            <a:off x="12469636" y="7866005"/>
            <a:ext cx="1597688" cy="156000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" name="Screw" descr="http://www.officialpsds.com/images/thumbs/Screw-head-psd6483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59106" y="9263650"/>
            <a:ext cx="428628" cy="42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0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per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debre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0.2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 o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1757</TotalTime>
  <Words>986</Words>
  <Application>Microsoft Office PowerPoint</Application>
  <PresentationFormat>Custom</PresentationFormat>
  <Paragraphs>162</Paragraphs>
  <Slides>45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Times New Roman</vt:lpstr>
      <vt:lpstr>Calibri</vt:lpstr>
      <vt:lpstr>Baloo 2</vt:lpstr>
      <vt:lpstr>Arial Rounded MT Bold</vt:lpstr>
      <vt:lpstr>Segoe UI Black</vt:lpstr>
      <vt:lpstr>.VnTimeH</vt:lpstr>
      <vt:lpstr>Comic Sans MS</vt:lpstr>
      <vt:lpstr>Sport Day</vt:lpstr>
      <vt:lpstr>맑은 고딕</vt:lpstr>
      <vt:lpstr>Happy Font TH</vt:lpstr>
      <vt:lpstr>.VnCooper</vt:lpstr>
      <vt:lpstr>Bryndan Write Bold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subject>9Slide.vn</dc:subject>
  <dc:creator>DELL</dc:creator>
  <dc:description>9Slide.vn</dc:description>
  <cp:lastModifiedBy>Admin</cp:lastModifiedBy>
  <cp:revision>44</cp:revision>
  <dcterms:created xsi:type="dcterms:W3CDTF">2006-08-16T00:00:00Z</dcterms:created>
  <dcterms:modified xsi:type="dcterms:W3CDTF">2024-10-20T08:01:29Z</dcterms:modified>
  <cp:category>9Slide.vn</cp:category>
  <dc:identifier>DAFxeRqm-tw</dc:identifier>
</cp:coreProperties>
</file>