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340" r:id="rId2"/>
    <p:sldId id="256" r:id="rId3"/>
    <p:sldId id="343" r:id="rId4"/>
    <p:sldId id="273" r:id="rId5"/>
    <p:sldId id="316" r:id="rId6"/>
    <p:sldId id="265" r:id="rId7"/>
    <p:sldId id="317" r:id="rId8"/>
    <p:sldId id="318" r:id="rId9"/>
    <p:sldId id="320" r:id="rId10"/>
    <p:sldId id="319" r:id="rId11"/>
    <p:sldId id="322" r:id="rId12"/>
    <p:sldId id="321" r:id="rId13"/>
    <p:sldId id="286" r:id="rId14"/>
    <p:sldId id="278" r:id="rId15"/>
    <p:sldId id="281" r:id="rId16"/>
    <p:sldId id="280" r:id="rId17"/>
    <p:sldId id="279" r:id="rId18"/>
    <p:sldId id="323" r:id="rId19"/>
    <p:sldId id="259" r:id="rId20"/>
    <p:sldId id="260" r:id="rId21"/>
    <p:sldId id="274" r:id="rId22"/>
    <p:sldId id="275" r:id="rId23"/>
    <p:sldId id="282" r:id="rId24"/>
    <p:sldId id="284" r:id="rId25"/>
    <p:sldId id="325" r:id="rId26"/>
    <p:sldId id="341" r:id="rId27"/>
    <p:sldId id="342" r:id="rId28"/>
    <p:sldId id="277" r:id="rId29"/>
    <p:sldId id="307" r:id="rId30"/>
    <p:sldId id="326" r:id="rId31"/>
    <p:sldId id="327" r:id="rId32"/>
    <p:sldId id="328" r:id="rId33"/>
    <p:sldId id="329" r:id="rId34"/>
    <p:sldId id="330" r:id="rId35"/>
    <p:sldId id="331" r:id="rId36"/>
    <p:sldId id="332" r:id="rId37"/>
  </p:sldIdLst>
  <p:sldSz cx="18288000" cy="102870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Arial Rounded MT Bold" charset="0"/>
      <p:regular r:id="rId43"/>
    </p:embeddedFont>
    <p:embeddedFont>
      <p:font typeface="Sport Day" charset="0"/>
      <p:regular r:id="rId44"/>
      <p:bold r:id="rId45"/>
      <p:italic r:id="rId46"/>
      <p:boldItalic r:id="rId47"/>
    </p:embeddedFont>
    <p:embeddedFont>
      <p:font typeface=".VnCooper" pitchFamily="34" charset="0"/>
      <p:regular r:id="rId48"/>
    </p:embeddedFont>
    <p:embeddedFont>
      <p:font typeface="Happy Font TH" charset="-34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20-Oct-24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2264047" y="531775"/>
            <a:ext cx="14116337" cy="10366694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25361" y="1855062"/>
            <a:ext cx="2305652" cy="158383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5215387" y="9807735"/>
            <a:ext cx="2138387" cy="756282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5264281" y="8453852"/>
            <a:ext cx="1107959" cy="113012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78812" y="8841880"/>
            <a:ext cx="1881431" cy="1913384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14557951" y="-51397"/>
            <a:ext cx="2052308" cy="1902323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6643042" y="8809240"/>
            <a:ext cx="1393211" cy="1087067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7209588" y="544212"/>
            <a:ext cx="1166975" cy="2037588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45351" y="1366904"/>
            <a:ext cx="1878962" cy="1180505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5620097" y="7547666"/>
            <a:ext cx="1876494" cy="86201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1270453" y="6976426"/>
            <a:ext cx="1625618" cy="1574006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1213826" y="8126170"/>
            <a:ext cx="569405" cy="520175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7187851" y="7796071"/>
            <a:ext cx="570594" cy="543533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12823022" y="3154837"/>
            <a:ext cx="4937" cy="5510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998982" y="593550"/>
            <a:ext cx="1325600" cy="206844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14787899" y="1068867"/>
            <a:ext cx="2132261" cy="111778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11076854" y="3411845"/>
            <a:ext cx="11106" cy="38168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6530823" y="2175977"/>
            <a:ext cx="1495289" cy="1057536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133919" y="7910960"/>
            <a:ext cx="1221054" cy="1055112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717636" y="1846480"/>
            <a:ext cx="1281348" cy="1909682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6461980" y="2186660"/>
            <a:ext cx="1597322" cy="1564574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5217549" y="9100378"/>
            <a:ext cx="1443677" cy="816578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562806" y="220903"/>
            <a:ext cx="1907136" cy="1334141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8538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6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7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8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jpe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78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74.sv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5.jpeg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78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74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openxmlformats.org/officeDocument/2006/relationships/image" Target="../media/image46.jpeg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78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74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78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74.sv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8.svg"/><Relationship Id="rId18" Type="http://schemas.openxmlformats.org/officeDocument/2006/relationships/image" Target="../media/image43.jpeg"/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12" Type="http://schemas.openxmlformats.org/officeDocument/2006/relationships/image" Target="../media/image42.png"/><Relationship Id="rId17" Type="http://schemas.openxmlformats.org/officeDocument/2006/relationships/image" Target="../media/image45.jpeg"/><Relationship Id="rId2" Type="http://schemas.openxmlformats.org/officeDocument/2006/relationships/image" Target="../media/image39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6.sv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13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19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14.png"/><Relationship Id="rId28" Type="http://schemas.openxmlformats.org/officeDocument/2006/relationships/image" Target="../media/image28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22.svg"/><Relationship Id="rId27" Type="http://schemas.openxmlformats.org/officeDocument/2006/relationships/image" Target="../media/image16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50.png"/><Relationship Id="rId17" Type="http://schemas.openxmlformats.org/officeDocument/2006/relationships/image" Target="../media/image51.png"/><Relationship Id="rId2" Type="http://schemas.openxmlformats.org/officeDocument/2006/relationships/audio" Target="../media/media5.mp3"/><Relationship Id="rId16" Type="http://schemas.openxmlformats.org/officeDocument/2006/relationships/image" Target="../media/image44.png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87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" Type="http://schemas.openxmlformats.org/officeDocument/2006/relationships/audio" Target="../media/media6.mp3"/><Relationship Id="rId16" Type="http://schemas.openxmlformats.org/officeDocument/2006/relationships/image" Target="../media/image44.png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11" Type="http://schemas.openxmlformats.org/officeDocument/2006/relationships/image" Target="../media/image87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8.svg"/><Relationship Id="rId18" Type="http://schemas.openxmlformats.org/officeDocument/2006/relationships/image" Target="../media/image47.png"/><Relationship Id="rId3" Type="http://schemas.openxmlformats.org/officeDocument/2006/relationships/image" Target="../media/image72.svg"/><Relationship Id="rId7" Type="http://schemas.openxmlformats.org/officeDocument/2006/relationships/image" Target="../media/image74.svg"/><Relationship Id="rId12" Type="http://schemas.openxmlformats.org/officeDocument/2006/relationships/image" Target="../media/image42.png"/><Relationship Id="rId17" Type="http://schemas.openxmlformats.org/officeDocument/2006/relationships/image" Target="../media/image46.jpeg"/><Relationship Id="rId2" Type="http://schemas.openxmlformats.org/officeDocument/2006/relationships/image" Target="../media/image39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43.jpeg"/><Relationship Id="rId10" Type="http://schemas.openxmlformats.org/officeDocument/2006/relationships/image" Target="../media/image6.png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76.svg"/><Relationship Id="rId1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6.svg"/><Relationship Id="rId18" Type="http://schemas.openxmlformats.org/officeDocument/2006/relationships/image" Target="../media/image44.png"/><Relationship Id="rId3" Type="http://schemas.microsoft.com/office/2007/relationships/media" Target="../media/media8.mp3"/><Relationship Id="rId7" Type="http://schemas.openxmlformats.org/officeDocument/2006/relationships/image" Target="../media/image72.svg"/><Relationship Id="rId12" Type="http://schemas.openxmlformats.org/officeDocument/2006/relationships/image" Target="../media/image41.png"/><Relationship Id="rId17" Type="http://schemas.openxmlformats.org/officeDocument/2006/relationships/image" Target="../media/image78.svg"/><Relationship Id="rId2" Type="http://schemas.microsoft.com/office/2007/relationships/media" Target="../media/media7.mp3"/><Relationship Id="rId16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7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svg"/><Relationship Id="rId10" Type="http://schemas.openxmlformats.org/officeDocument/2006/relationships/image" Target="../media/image40.png"/><Relationship Id="rId19" Type="http://schemas.openxmlformats.org/officeDocument/2006/relationships/image" Target="../media/image54.png"/><Relationship Id="rId4" Type="http://schemas.openxmlformats.org/officeDocument/2006/relationships/audio" Target="../media/media8.mp3"/><Relationship Id="rId9" Type="http://schemas.openxmlformats.org/officeDocument/2006/relationships/image" Target="../media/image3.sv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.sv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55.jpeg"/><Relationship Id="rId2" Type="http://schemas.microsoft.com/office/2007/relationships/media" Target="../media/media7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78.sv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74.sv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4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video" Target="../media/media10.mp4"/><Relationship Id="rId16" Type="http://schemas.openxmlformats.org/officeDocument/2006/relationships/image" Target="../media/image59.png"/><Relationship Id="rId1" Type="http://schemas.microsoft.com/office/2007/relationships/media" Target="../media/media10.mp4"/><Relationship Id="rId6" Type="http://schemas.openxmlformats.org/officeDocument/2006/relationships/image" Target="../media/image28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25.png"/><Relationship Id="rId4" Type="http://schemas.openxmlformats.org/officeDocument/2006/relationships/image" Target="../media/image58.png"/><Relationship Id="rId9" Type="http://schemas.openxmlformats.org/officeDocument/2006/relationships/image" Target="../media/image52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33.gif"/><Relationship Id="rId2" Type="http://schemas.openxmlformats.org/officeDocument/2006/relationships/video" Target="../media/media10.mp4"/><Relationship Id="rId16" Type="http://schemas.microsoft.com/office/2007/relationships/hdphoto" Target="../media/hdphoto1.wdp"/><Relationship Id="rId1" Type="http://schemas.microsoft.com/office/2007/relationships/media" Target="../media/media10.mp4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35.gif"/><Relationship Id="rId2" Type="http://schemas.openxmlformats.org/officeDocument/2006/relationships/video" Target="../media/media10.mp4"/><Relationship Id="rId16" Type="http://schemas.microsoft.com/office/2007/relationships/hdphoto" Target="../media/hdphoto4.wdp"/><Relationship Id="rId1" Type="http://schemas.microsoft.com/office/2007/relationships/media" Target="../media/media10.mp4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8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31.png"/><Relationship Id="rId2" Type="http://schemas.openxmlformats.org/officeDocument/2006/relationships/video" Target="../media/media10.mp4"/><Relationship Id="rId16" Type="http://schemas.microsoft.com/office/2007/relationships/hdphoto" Target="../media/hdphoto1.wdp"/><Relationship Id="rId1" Type="http://schemas.microsoft.com/office/2007/relationships/media" Target="../media/media10.mp4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36.gif"/><Relationship Id="rId2" Type="http://schemas.openxmlformats.org/officeDocument/2006/relationships/video" Target="../media/media10.mp4"/><Relationship Id="rId16" Type="http://schemas.microsoft.com/office/2007/relationships/hdphoto" Target="../media/hdphoto4.wdp"/><Relationship Id="rId1" Type="http://schemas.microsoft.com/office/2007/relationships/media" Target="../media/media10.mp4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8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60.gif"/><Relationship Id="rId2" Type="http://schemas.openxmlformats.org/officeDocument/2006/relationships/video" Target="../media/media10.mp4"/><Relationship Id="rId16" Type="http://schemas.openxmlformats.org/officeDocument/2006/relationships/image" Target="../media/image59.png"/><Relationship Id="rId1" Type="http://schemas.microsoft.com/office/2007/relationships/media" Target="../media/media10.mp4"/><Relationship Id="rId6" Type="http://schemas.openxmlformats.org/officeDocument/2006/relationships/image" Target="../media/image28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25.png"/><Relationship Id="rId4" Type="http://schemas.openxmlformats.org/officeDocument/2006/relationships/image" Target="../media/image58.png"/><Relationship Id="rId9" Type="http://schemas.openxmlformats.org/officeDocument/2006/relationships/image" Target="../media/image52.svg"/><Relationship Id="rId1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openxmlformats.org/officeDocument/2006/relationships/image" Target="../media/image38.gif"/><Relationship Id="rId2" Type="http://schemas.openxmlformats.org/officeDocument/2006/relationships/video" Target="../media/media10.mp4"/><Relationship Id="rId16" Type="http://schemas.openxmlformats.org/officeDocument/2006/relationships/image" Target="../media/image59.png"/><Relationship Id="rId1" Type="http://schemas.microsoft.com/office/2007/relationships/media" Target="../media/media10.mp4"/><Relationship Id="rId6" Type="http://schemas.openxmlformats.org/officeDocument/2006/relationships/image" Target="../media/image28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25.png"/><Relationship Id="rId4" Type="http://schemas.openxmlformats.org/officeDocument/2006/relationships/image" Target="../media/image58.png"/><Relationship Id="rId9" Type="http://schemas.openxmlformats.org/officeDocument/2006/relationships/image" Target="../media/image52.svg"/><Relationship Id="rId1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1.gif"/><Relationship Id="rId2" Type="http://schemas.openxmlformats.org/officeDocument/2006/relationships/video" Target="../media/media10.mp4"/><Relationship Id="rId16" Type="http://schemas.microsoft.com/office/2007/relationships/hdphoto" Target="../media/hdphoto1.wdp"/><Relationship Id="rId1" Type="http://schemas.microsoft.com/office/2007/relationships/media" Target="../media/media10.mp4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8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58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56.svg"/><Relationship Id="rId19" Type="http://schemas.openxmlformats.org/officeDocument/2006/relationships/image" Target="../media/image32.gif"/><Relationship Id="rId4" Type="http://schemas.openxmlformats.org/officeDocument/2006/relationships/image" Target="../media/image3.svg"/><Relationship Id="rId9" Type="http://schemas.openxmlformats.org/officeDocument/2006/relationships/image" Target="../media/image26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3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4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35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6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4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75377" y="152945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r _ _ e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6832691" y="792208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34785C-0156-2AF9-901A-B9747FF9CA3A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4098" name="Picture 2" descr="Pin by lina faisal on انفو جرافيييك | Animated images, Book gif, Cute gif">
              <a:extLst>
                <a:ext uri="{FF2B5EF4-FFF2-40B4-BE49-F238E27FC236}">
                  <a16:creationId xmlns:a16="http://schemas.microsoft.com/office/drawing/2014/main" xmlns="" id="{FDD8F3A3-3FC0-6470-03BB-86501A304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606" y="28575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03E24E-1CD6-FA60-0882-7C6CCE1E42D4}"/>
              </a:ext>
            </a:extLst>
          </p:cNvPr>
          <p:cNvSpPr txBox="1"/>
          <p:nvPr/>
        </p:nvSpPr>
        <p:spPr>
          <a:xfrm>
            <a:off x="8872564" y="79647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2E53E0-670F-36B6-D1EC-16F2729A50DC}"/>
              </a:ext>
            </a:extLst>
          </p:cNvPr>
          <p:cNvSpPr txBox="1"/>
          <p:nvPr/>
        </p:nvSpPr>
        <p:spPr>
          <a:xfrm>
            <a:off x="9649606" y="797012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99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586220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_ t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6858000" y="793126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DA5263B-8CE9-7523-C3DC-AA819A54FFEC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7172" name="Picture 4" descr="Doctor Cartoon GIF - Vector Characters">
              <a:extLst>
                <a:ext uri="{FF2B5EF4-FFF2-40B4-BE49-F238E27FC236}">
                  <a16:creationId xmlns:a16="http://schemas.microsoft.com/office/drawing/2014/main" xmlns="" id="{3E1BC485-8A79-BA6E-BBB2-E098160EB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" t="2739" r="13644" b="3928"/>
            <a:stretch/>
          </p:blipFill>
          <p:spPr bwMode="auto">
            <a:xfrm>
              <a:off x="8484886" y="3002488"/>
              <a:ext cx="2329439" cy="411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47AB8A-2B25-50AC-35C3-0FAA85E3666E}"/>
              </a:ext>
            </a:extLst>
          </p:cNvPr>
          <p:cNvSpPr txBox="1"/>
          <p:nvPr/>
        </p:nvSpPr>
        <p:spPr>
          <a:xfrm>
            <a:off x="8753829" y="795335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B01B20-A914-921D-C0D1-4B908C05E2BD}"/>
              </a:ext>
            </a:extLst>
          </p:cNvPr>
          <p:cNvSpPr txBox="1"/>
          <p:nvPr/>
        </p:nvSpPr>
        <p:spPr>
          <a:xfrm>
            <a:off x="11696520" y="799824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27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4" y="1565222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7772400" y="79213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A23567E-A30D-642B-A980-13303A4FFE39}"/>
              </a:ext>
            </a:extLst>
          </p:cNvPr>
          <p:cNvGrpSpPr/>
          <p:nvPr/>
        </p:nvGrpSpPr>
        <p:grpSpPr>
          <a:xfrm>
            <a:off x="4572000" y="2476500"/>
            <a:ext cx="10155212" cy="5192998"/>
            <a:chOff x="4572000" y="2476500"/>
            <a:chExt cx="10155212" cy="5192998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8194" name="Picture 2" descr="animated cook gif png - Clip Art Library">
              <a:extLst>
                <a:ext uri="{FF2B5EF4-FFF2-40B4-BE49-F238E27FC236}">
                  <a16:creationId xmlns:a16="http://schemas.microsoft.com/office/drawing/2014/main" xmlns="" id="{8DDA9110-68A0-45D6-ACC8-8B1B2EF96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476500"/>
              <a:ext cx="4882604" cy="488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330ACC-F9D7-7F83-5028-05E8DB56E5EB}"/>
              </a:ext>
            </a:extLst>
          </p:cNvPr>
          <p:cNvSpPr txBox="1"/>
          <p:nvPr/>
        </p:nvSpPr>
        <p:spPr>
          <a:xfrm>
            <a:off x="8679400" y="78779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4FE331-1216-52E4-DA2B-BAB1BD52A49F}"/>
              </a:ext>
            </a:extLst>
          </p:cNvPr>
          <p:cNvSpPr txBox="1"/>
          <p:nvPr/>
        </p:nvSpPr>
        <p:spPr>
          <a:xfrm>
            <a:off x="10625841" y="795889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889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556E28-1F6E-77DE-B5D9-64DC034A7A09}"/>
              </a:ext>
            </a:extLst>
          </p:cNvPr>
          <p:cNvSpPr/>
          <p:nvPr/>
        </p:nvSpPr>
        <p:spPr>
          <a:xfrm>
            <a:off x="4338572" y="8122507"/>
            <a:ext cx="106462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xmlns="" id="{355B196D-5499-27E9-D618-BB18250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5364032" y="935342"/>
            <a:ext cx="8153400" cy="70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each children">
            <a:hlinkClick r:id="" action="ppaction://media"/>
            <a:extLst>
              <a:ext uri="{FF2B5EF4-FFF2-40B4-BE49-F238E27FC236}">
                <a16:creationId xmlns:a16="http://schemas.microsoft.com/office/drawing/2014/main" xmlns="" id="{04238935-69EA-7E6E-F17A-06EB0C835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51167" y="7959517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9EBF1F1-1E45-66F7-EAE8-082D494B2A64}"/>
              </a:ext>
            </a:extLst>
          </p:cNvPr>
          <p:cNvSpPr/>
          <p:nvPr/>
        </p:nvSpPr>
        <p:spPr>
          <a:xfrm>
            <a:off x="3576469" y="8424952"/>
            <a:ext cx="118418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9218" name="Picture 2" descr="Cartoon Reporter Images - Free Download on Freepik">
            <a:extLst>
              <a:ext uri="{FF2B5EF4-FFF2-40B4-BE49-F238E27FC236}">
                <a16:creationId xmlns:a16="http://schemas.microsoft.com/office/drawing/2014/main" xmlns="" id="{6CE20008-B4F9-A2C9-E044-D58612A6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49" y="266700"/>
            <a:ext cx="6056147" cy="87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port the news">
            <a:hlinkClick r:id="" action="ppaction://media"/>
            <a:extLst>
              <a:ext uri="{FF2B5EF4-FFF2-40B4-BE49-F238E27FC236}">
                <a16:creationId xmlns:a16="http://schemas.microsoft.com/office/drawing/2014/main" xmlns="" id="{8E8025AE-B19C-4EEC-1C3F-CB8B9E86E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771221" y="7732170"/>
            <a:ext cx="1281829" cy="12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AAD263-47E7-8CD3-5486-E8771888DD83}"/>
              </a:ext>
            </a:extLst>
          </p:cNvPr>
          <p:cNvSpPr/>
          <p:nvPr/>
        </p:nvSpPr>
        <p:spPr>
          <a:xfrm>
            <a:off x="4978099" y="8106867"/>
            <a:ext cx="940039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Man gardener planting and admiring flower Vector Image">
            <a:extLst>
              <a:ext uri="{FF2B5EF4-FFF2-40B4-BE49-F238E27FC236}">
                <a16:creationId xmlns:a16="http://schemas.microsoft.com/office/drawing/2014/main" xmlns="" id="{3D0521C6-1903-541C-DC5C-1AD056BDF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5351679" y="1395862"/>
            <a:ext cx="8158604" cy="63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ow flowers">
            <a:hlinkClick r:id="" action="ppaction://media"/>
            <a:extLst>
              <a:ext uri="{FF2B5EF4-FFF2-40B4-BE49-F238E27FC236}">
                <a16:creationId xmlns:a16="http://schemas.microsoft.com/office/drawing/2014/main" xmlns="" id="{256FADFD-5867-360D-306A-89F0B936F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44683" y="7701068"/>
            <a:ext cx="1235451" cy="12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19B9080-FCE0-910D-BFC0-97AACBC6BB51}"/>
              </a:ext>
            </a:extLst>
          </p:cNvPr>
          <p:cNvSpPr/>
          <p:nvPr/>
        </p:nvSpPr>
        <p:spPr>
          <a:xfrm>
            <a:off x="4808024" y="8242379"/>
            <a:ext cx="91326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2290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xmlns="" id="{56BFBFFF-70E2-8E42-E173-C4C2862E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36" y="952500"/>
            <a:ext cx="7772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write stories">
            <a:hlinkClick r:id="" action="ppaction://media"/>
            <a:extLst>
              <a:ext uri="{FF2B5EF4-FFF2-40B4-BE49-F238E27FC236}">
                <a16:creationId xmlns:a16="http://schemas.microsoft.com/office/drawing/2014/main" xmlns="" id="{F35B88E5-451A-F778-1937-E0A71BF4E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275385" y="8091924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DD22112-A1EA-A8A8-80AD-B36BA6E6B12A}"/>
              </a:ext>
            </a:extLst>
          </p:cNvPr>
          <p:cNvGrpSpPr/>
          <p:nvPr/>
        </p:nvGrpSpPr>
        <p:grpSpPr>
          <a:xfrm>
            <a:off x="11118331" y="5848985"/>
            <a:ext cx="5630067" cy="4225754"/>
            <a:chOff x="11118331" y="5848985"/>
            <a:chExt cx="5630067" cy="4225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19B9080-FCE0-910D-BFC0-97AACBC6BB51}"/>
                </a:ext>
              </a:extLst>
            </p:cNvPr>
            <p:cNvSpPr/>
            <p:nvPr/>
          </p:nvSpPr>
          <p:spPr>
            <a:xfrm>
              <a:off x="11118331" y="8905188"/>
              <a:ext cx="5630067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write stories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2290" name="Picture 2" descr="Exam Writing Clip Art Clipart - Taking Test Clipart, HD Png Download -  559x588(#4539169) - PngFind">
              <a:extLst>
                <a:ext uri="{FF2B5EF4-FFF2-40B4-BE49-F238E27FC236}">
                  <a16:creationId xmlns:a16="http://schemas.microsoft.com/office/drawing/2014/main" xmlns="" id="{56BFBFFF-70E2-8E42-E173-C4C2862EC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167" y="5848985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F46802F-CDF7-5106-0207-FFFBADFC8EBF}"/>
              </a:ext>
            </a:extLst>
          </p:cNvPr>
          <p:cNvGrpSpPr/>
          <p:nvPr/>
        </p:nvGrpSpPr>
        <p:grpSpPr>
          <a:xfrm>
            <a:off x="2179919" y="5806289"/>
            <a:ext cx="5791585" cy="4223137"/>
            <a:chOff x="2179919" y="5806289"/>
            <a:chExt cx="5791585" cy="42231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96CE208-7FB9-6F82-2F81-FB3C9229AF2D}"/>
                </a:ext>
              </a:extLst>
            </p:cNvPr>
            <p:cNvSpPr/>
            <p:nvPr/>
          </p:nvSpPr>
          <p:spPr>
            <a:xfrm>
              <a:off x="2179919" y="8859875"/>
              <a:ext cx="579158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grow flowers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6" name="Picture 2" descr="Man gardener planting and admiring flower Vector Image">
              <a:extLst>
                <a:ext uri="{FF2B5EF4-FFF2-40B4-BE49-F238E27FC236}">
                  <a16:creationId xmlns:a16="http://schemas.microsoft.com/office/drawing/2014/main" xmlns="" id="{3A75983B-14B7-3D5F-D464-3FA57FBA7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8818" r="7163" b="17824"/>
            <a:stretch/>
          </p:blipFill>
          <p:spPr bwMode="auto">
            <a:xfrm>
              <a:off x="2936488" y="5806289"/>
              <a:ext cx="3985283" cy="3116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25D2366-5B01-4F97-9D12-846EB02F7090}"/>
              </a:ext>
            </a:extLst>
          </p:cNvPr>
          <p:cNvGrpSpPr/>
          <p:nvPr/>
        </p:nvGrpSpPr>
        <p:grpSpPr>
          <a:xfrm>
            <a:off x="9142474" y="445477"/>
            <a:ext cx="7023205" cy="4814631"/>
            <a:chOff x="9142474" y="445477"/>
            <a:chExt cx="7023205" cy="48146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1E667EA-6918-6C2D-4740-C26DBA6E60D7}"/>
                </a:ext>
              </a:extLst>
            </p:cNvPr>
            <p:cNvSpPr/>
            <p:nvPr/>
          </p:nvSpPr>
          <p:spPr>
            <a:xfrm>
              <a:off x="9142474" y="4090557"/>
              <a:ext cx="702320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report the news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9" name="Picture 2" descr="Cartoon Reporter Images - Free Download on Freepik">
              <a:extLst>
                <a:ext uri="{FF2B5EF4-FFF2-40B4-BE49-F238E27FC236}">
                  <a16:creationId xmlns:a16="http://schemas.microsoft.com/office/drawing/2014/main" xmlns="" id="{400C247C-2020-9B92-6481-0F3689F4E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250" y="445477"/>
              <a:ext cx="268185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0CCABC-756B-1970-BEFF-205C7E52D408}"/>
              </a:ext>
            </a:extLst>
          </p:cNvPr>
          <p:cNvGrpSpPr/>
          <p:nvPr/>
        </p:nvGrpSpPr>
        <p:grpSpPr>
          <a:xfrm>
            <a:off x="1055552" y="676462"/>
            <a:ext cx="6619312" cy="4845655"/>
            <a:chOff x="1055552" y="676462"/>
            <a:chExt cx="6619312" cy="48456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22AB552-3639-50F3-07E8-961CA07165C4}"/>
                </a:ext>
              </a:extLst>
            </p:cNvPr>
            <p:cNvSpPr/>
            <p:nvPr/>
          </p:nvSpPr>
          <p:spPr>
            <a:xfrm>
              <a:off x="1055552" y="4352566"/>
              <a:ext cx="6619312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teach children</a:t>
              </a:r>
              <a:r>
                <a:rPr lang="en-US" sz="7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 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5" name="Picture 6" descr="Teacher Gif PNG Transparent Images Free Download | Vector Files | Pngtree">
              <a:extLst>
                <a:ext uri="{FF2B5EF4-FFF2-40B4-BE49-F238E27FC236}">
                  <a16:creationId xmlns:a16="http://schemas.microsoft.com/office/drawing/2014/main" xmlns="" id="{4A060CBB-62CC-7A96-EB75-1BB292C0C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33"/>
            <a:stretch/>
          </p:blipFill>
          <p:spPr bwMode="auto">
            <a:xfrm>
              <a:off x="1537039" y="676462"/>
              <a:ext cx="4091883" cy="356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52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506335" y="2222592"/>
            <a:ext cx="1758027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1. Look</a:t>
            </a:r>
            <a:r>
              <a:rPr lang="en-US" sz="96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, listen </a:t>
            </a:r>
            <a:r>
              <a:rPr lang="en-US" sz="960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and </a:t>
            </a:r>
            <a:r>
              <a:rPr lang="en-US" sz="96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repeat</a:t>
            </a:r>
            <a:r>
              <a:rPr lang="en-US" sz="96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33919" y="2318560"/>
            <a:ext cx="13732843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solidFill>
                  <a:srgbClr val="FF0000"/>
                </a:solidFill>
                <a:latin typeface=".VnCooper" pitchFamily="34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3319" y="4722312"/>
            <a:ext cx="4050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00B050"/>
                </a:solidFill>
                <a:latin typeface=".VnCooper" pitchFamily="34" charset="0"/>
              </a:rPr>
              <a:t>Lesson 2</a:t>
            </a:r>
            <a:endParaRPr lang="en-US" sz="6000">
              <a:solidFill>
                <a:srgbClr val="00B050"/>
              </a:solidFill>
              <a:latin typeface=".VnCooper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CCE0E0F-9C99-7715-986B-394B261B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59115" y="957267"/>
            <a:ext cx="1200024" cy="1200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58F5AE-F568-F0C7-A2E5-FF673AE02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3516" y="2189987"/>
            <a:ext cx="11471365" cy="7800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E384EF50-C8C8-8A31-D87D-086001AE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71143" y="1107690"/>
            <a:ext cx="1013057" cy="1013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D749C-338C-17E0-0976-D76BBFF051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001" y="2250236"/>
            <a:ext cx="10589598" cy="6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3059138" y="1810000"/>
            <a:ext cx="1181660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2. Listen</a:t>
            </a:r>
            <a:r>
              <a:rPr lang="en-US" sz="80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ED7BE3-7C04-41BE-8727-EA5DFC47BC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48" t="32916" r="64617" b="56955"/>
          <a:stretch/>
        </p:blipFill>
        <p:spPr>
          <a:xfrm>
            <a:off x="1145800" y="2678715"/>
            <a:ext cx="10781854" cy="4091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19FBD7-E98C-538B-0C79-B8260FAC8B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87" t="45646" r="65717" b="44162"/>
          <a:stretch/>
        </p:blipFill>
        <p:spPr>
          <a:xfrm>
            <a:off x="8163272" y="6367367"/>
            <a:ext cx="9087924" cy="3154750"/>
          </a:xfrm>
          <a:prstGeom prst="rect">
            <a:avLst/>
          </a:prstGeom>
        </p:spPr>
      </p:pic>
      <p:pic>
        <p:nvPicPr>
          <p:cNvPr id="15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xmlns="" id="{2CAD799E-ABCF-A863-2EA6-0131BB8B1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12682130" y="1805436"/>
            <a:ext cx="4045713" cy="35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rtoon Reporter Images - Free Download on Freepik">
            <a:extLst>
              <a:ext uri="{FF2B5EF4-FFF2-40B4-BE49-F238E27FC236}">
                <a16:creationId xmlns:a16="http://schemas.microsoft.com/office/drawing/2014/main" xmlns="" id="{1B7C9CB2-20DC-F435-672F-35EFA4C5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539" y="1128215"/>
            <a:ext cx="336545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n gardener planting and admiring flower Vector Image">
            <a:extLst>
              <a:ext uri="{FF2B5EF4-FFF2-40B4-BE49-F238E27FC236}">
                <a16:creationId xmlns:a16="http://schemas.microsoft.com/office/drawing/2014/main" xmlns="" id="{D56C246F-506D-951D-E04A-A30B9904D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12406989" y="1700153"/>
            <a:ext cx="4899683" cy="38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xmlns="" id="{BE8752B3-1D35-B417-E3A9-C72DB750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17" y="1428024"/>
            <a:ext cx="4280811" cy="4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C67FB7F6-DF83-6411-91BB-2900BA52A3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0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64539" y="2766209"/>
            <a:ext cx="487363" cy="487363"/>
          </a:xfrm>
          <a:prstGeom prst="rect">
            <a:avLst/>
          </a:prstGeom>
        </p:spPr>
      </p:pic>
      <p:pic>
        <p:nvPicPr>
          <p:cNvPr id="10" name="Track 50">
            <a:hlinkClick r:id="" action="ppaction://media"/>
            <a:extLst>
              <a:ext uri="{FF2B5EF4-FFF2-40B4-BE49-F238E27FC236}">
                <a16:creationId xmlns:a16="http://schemas.microsoft.com/office/drawing/2014/main" xmlns="" id="{6C543540-A927-77B0-E608-99AE84AC11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397133" y="266206"/>
            <a:ext cx="1739518" cy="1739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996924-888B-EBCE-72A6-C40754F84D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24200" y="1779141"/>
            <a:ext cx="12354292" cy="76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xmlns="" id="{C67FB7F6-DF83-6411-91BB-2900BA52A3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0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4539" y="2766209"/>
            <a:ext cx="487363" cy="487363"/>
          </a:xfrm>
          <a:prstGeom prst="rect">
            <a:avLst/>
          </a:prstGeom>
        </p:spPr>
      </p:pic>
      <p:pic>
        <p:nvPicPr>
          <p:cNvPr id="13314" name="Picture 2" descr="Free Partner Work Cliparts, Download Free Partner Work Cliparts png images,  Free ClipArts on Clipart Library">
            <a:extLst>
              <a:ext uri="{FF2B5EF4-FFF2-40B4-BE49-F238E27FC236}">
                <a16:creationId xmlns:a16="http://schemas.microsoft.com/office/drawing/2014/main" xmlns="" id="{DFF84EBB-FE76-BEA7-BC94-555218DC1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0000" r="13458" b="6000"/>
          <a:stretch/>
        </p:blipFill>
        <p:spPr bwMode="auto">
          <a:xfrm>
            <a:off x="332553" y="1311288"/>
            <a:ext cx="2230450" cy="23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5FB55E-D932-FD57-4C4F-94DCEB63D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030" y="1901023"/>
            <a:ext cx="12227170" cy="7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420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7" y="-658785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360575" y="1951580"/>
            <a:ext cx="14994317" cy="2295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smtClean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4. Listen </a:t>
            </a:r>
            <a:r>
              <a:rPr lang="en-US" sz="115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and tick</a:t>
            </a:r>
          </a:p>
        </p:txBody>
      </p:sp>
    </p:spTree>
    <p:extLst>
      <p:ext uri="{BB962C8B-B14F-4D97-AF65-F5344CB8AC3E}">
        <p14:creationId xmlns:p14="http://schemas.microsoft.com/office/powerpoint/2010/main" val="1504095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xmlns="" id="{56DE9E97-EFDA-C53F-466F-043B25B3B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90513" y="382214"/>
            <a:ext cx="1044575" cy="104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A2E08E-1004-CF81-EFF9-E3B346F4F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1001" y="2313650"/>
            <a:ext cx="16083822" cy="7389267"/>
          </a:xfrm>
          <a:prstGeom prst="rect">
            <a:avLst/>
          </a:prstGeom>
        </p:spPr>
      </p:pic>
      <p:pic>
        <p:nvPicPr>
          <p:cNvPr id="1026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xmlns="" id="{5708A9CB-8B6A-9856-F179-A41A1945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17231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xmlns="" id="{7069D7A9-39CC-D01A-643D-E0171B3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211" y="8008347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907F7986-1F5F-1409-37C9-26D6AC246914}"/>
              </a:ext>
            </a:extLst>
          </p:cNvPr>
          <p:cNvSpPr txBox="1"/>
          <p:nvPr/>
        </p:nvSpPr>
        <p:spPr>
          <a:xfrm>
            <a:off x="2159778" y="2481554"/>
            <a:ext cx="11816607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.VnCooper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208" y="2275745"/>
            <a:ext cx="5976984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948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 would you like to be </a:t>
            </a:r>
          </a:p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in the future?</a:t>
            </a: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xmlns="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2658" y="1913706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xmlns="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305282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Why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2808" y="4470401"/>
            <a:ext cx="5976984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xmlns="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14797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What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508" y="6826349"/>
            <a:ext cx="5976984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xmlns="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198886" y="7834706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Because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2EADC2-3946-4047-8CCD-A2B763648712}"/>
              </a:ext>
            </a:extLst>
          </p:cNvPr>
          <p:cNvSpPr txBox="1"/>
          <p:nvPr/>
        </p:nvSpPr>
        <p:spPr>
          <a:xfrm>
            <a:off x="1125731" y="512532"/>
            <a:ext cx="7518402" cy="111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xmlns="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xmlns="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7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348"/>
            <a:ext cx="18288000" cy="105721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By </a:t>
            </a:r>
            <a:r>
              <a:rPr lang="en-US" sz="36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Understand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and correctly repeat the sentences in two communicative contexts focusing on asking and answering questions about jobs and someone’s future job;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firefighter, reporter,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gardener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writer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and the sentence patterns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would you like to be in the future?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I’d like to be a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________.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to ask and answer questions about someone’s future job;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36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would you like to be in the future? – I’d like to be a ____.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in a freer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context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to and understand four communicative contexts in which speakers ask and answer questions about people’s future jobs and number the pictures;</a:t>
            </a:r>
          </a:p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Critical thinking and creativity: learn how to ask and answer questions about someone’s future jobs correctly and fluently. 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tasks.</a:t>
            </a:r>
          </a:p>
          <a:p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Self-control &amp; independent learning: perform pronunciation and speaking tasks.</a:t>
            </a:r>
          </a:p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Attributes. </a:t>
            </a:r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- Show their love and interest in a certain job in the future.</a:t>
            </a: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00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xmlns="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xmlns="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gardener?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 I like to grow flowers.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3761D4-F6A5-7710-B3B5-3DDFD238C873}"/>
              </a:ext>
            </a:extLst>
          </p:cNvPr>
          <p:cNvSpPr txBox="1"/>
          <p:nvPr/>
        </p:nvSpPr>
        <p:spPr>
          <a:xfrm>
            <a:off x="2819400" y="1352138"/>
            <a:ext cx="5516154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Because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xmlns="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xmlns="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What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xmlns="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883166" y="5957691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When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xmlns="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851498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Because</a:t>
            </a:r>
          </a:p>
        </p:txBody>
      </p:sp>
      <p:pic>
        <p:nvPicPr>
          <p:cNvPr id="18" name="Picture 2" descr="Pin on Gifs">
            <a:extLst>
              <a:ext uri="{FF2B5EF4-FFF2-40B4-BE49-F238E27FC236}">
                <a16:creationId xmlns:a16="http://schemas.microsoft.com/office/drawing/2014/main" xmlns="" id="{25742420-28C1-BFDC-BA9E-6DC60DEF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9BB8D3"/>
              </a:clrFrom>
              <a:clrTo>
                <a:srgbClr val="9BB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903" y="4140162"/>
            <a:ext cx="4141849" cy="39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xmlns="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xmlns="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xmlns="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901" y="2544782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8943" y="4558196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961" y="6726142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8045FE-1E55-6239-2312-63B165E1CD4C}"/>
              </a:ext>
            </a:extLst>
          </p:cNvPr>
          <p:cNvSpPr txBox="1"/>
          <p:nvPr/>
        </p:nvSpPr>
        <p:spPr>
          <a:xfrm>
            <a:off x="3339986" y="328157"/>
            <a:ext cx="1217584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</a:t>
            </a:r>
          </a:p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 a ........</a:t>
            </a:r>
            <a:r>
              <a:rPr lang="en-US" altLang="zh-CN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B4D769-903B-FED2-87AE-CA603849FBE2}"/>
              </a:ext>
            </a:extLst>
          </p:cNvPr>
          <p:cNvSpPr txBox="1"/>
          <p:nvPr/>
        </p:nvSpPr>
        <p:spPr>
          <a:xfrm>
            <a:off x="7924800" y="1545132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reporter</a:t>
            </a:r>
          </a:p>
        </p:txBody>
      </p:sp>
      <p:pic>
        <p:nvPicPr>
          <p:cNvPr id="14" name="Picture 2" descr="Reporting Breaking News Sticker by Carolynn for iOS &amp; Android | GIPHY |  Animated clipart, Cartoon news, Animated gift">
            <a:extLst>
              <a:ext uri="{FF2B5EF4-FFF2-40B4-BE49-F238E27FC236}">
                <a16:creationId xmlns:a16="http://schemas.microsoft.com/office/drawing/2014/main" xmlns="" id="{189F2DBE-A730-5245-D80B-35B74E66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474" y="360169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xmlns="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7086600" y="3632866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reporter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xmlns="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7391400" y="5702782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gardener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xmlns="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293051" y="7849880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doctor</a:t>
            </a:r>
          </a:p>
        </p:txBody>
      </p:sp>
    </p:spTree>
    <p:extLst>
      <p:ext uri="{BB962C8B-B14F-4D97-AF65-F5344CB8AC3E}">
        <p14:creationId xmlns:p14="http://schemas.microsoft.com/office/powerpoint/2010/main" val="31255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xmlns="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xmlns="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teacher?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to teach children.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3761D4-F6A5-7710-B3B5-3DDFD238C873}"/>
              </a:ext>
            </a:extLst>
          </p:cNvPr>
          <p:cNvSpPr txBox="1"/>
          <p:nvPr/>
        </p:nvSpPr>
        <p:spPr>
          <a:xfrm>
            <a:off x="5486400" y="1272486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like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xmlns="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xmlns="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to like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xmlns="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883166" y="5957691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likes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xmlns="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851498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like</a:t>
            </a:r>
          </a:p>
        </p:txBody>
      </p:sp>
      <p:pic>
        <p:nvPicPr>
          <p:cNvPr id="13" name="Picture 8" descr="Free Animated Teacher Cliparts, Download Free Animated Teacher Cliparts png  images, Free ClipArts on Clipart Library">
            <a:extLst>
              <a:ext uri="{FF2B5EF4-FFF2-40B4-BE49-F238E27FC236}">
                <a16:creationId xmlns:a16="http://schemas.microsoft.com/office/drawing/2014/main" xmlns="" id="{13755113-9C11-BE36-0739-22B242B7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666" r="10446" b="11468"/>
          <a:stretch/>
        </p:blipFill>
        <p:spPr bwMode="auto">
          <a:xfrm>
            <a:off x="12998513" y="4737183"/>
            <a:ext cx="4191994" cy="4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xmlns="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xmlns="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xmlns="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901" y="2544782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714" y="4611857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961" y="6726142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68045FE-1E55-6239-2312-63B165E1CD4C}"/>
              </a:ext>
            </a:extLst>
          </p:cNvPr>
          <p:cNvSpPr txBox="1"/>
          <p:nvPr/>
        </p:nvSpPr>
        <p:spPr>
          <a:xfrm>
            <a:off x="1415264" y="559031"/>
            <a:ext cx="16558501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write new stories.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B4D769-903B-FED2-87AE-CA603849FBE2}"/>
              </a:ext>
            </a:extLst>
          </p:cNvPr>
          <p:cNvSpPr txBox="1"/>
          <p:nvPr/>
        </p:nvSpPr>
        <p:spPr>
          <a:xfrm>
            <a:off x="11962584" y="409637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writer</a:t>
            </a:r>
          </a:p>
        </p:txBody>
      </p:sp>
      <p:sp>
        <p:nvSpPr>
          <p:cNvPr id="15" name="Google Shape;266;p25">
            <a:extLst>
              <a:ext uri="{FF2B5EF4-FFF2-40B4-BE49-F238E27FC236}">
                <a16:creationId xmlns:a16="http://schemas.microsoft.com/office/drawing/2014/main" xmlns="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7091762" y="3500974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writer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xmlns="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7352603" y="5500019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cook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xmlns="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551741" y="7654589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farmer</a:t>
            </a:r>
          </a:p>
        </p:txBody>
      </p:sp>
      <p:pic>
        <p:nvPicPr>
          <p:cNvPr id="18" name="Picture 2" descr="Pin by lina faisal on انفو جرافيييك | Animated images, Book gif, Cute gif">
            <a:extLst>
              <a:ext uri="{FF2B5EF4-FFF2-40B4-BE49-F238E27FC236}">
                <a16:creationId xmlns:a16="http://schemas.microsoft.com/office/drawing/2014/main" xmlns="" id="{B27BB823-DCBD-7263-4F1B-8AD41EFB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390" y="372779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45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doctor?</a:t>
            </a:r>
          </a:p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...............................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xmlns="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xmlns="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472586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teach children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Happy Font TH" panose="02010600030101010101" charset="-34"/>
              <a:cs typeface="Happy Font TH" panose="02010600030101010101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xmlns="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help sick people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xmlns="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004531" y="7587710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play football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2EADC2-3946-4047-8CCD-A2B763648712}"/>
              </a:ext>
            </a:extLst>
          </p:cNvPr>
          <p:cNvSpPr txBox="1"/>
          <p:nvPr/>
        </p:nvSpPr>
        <p:spPr>
          <a:xfrm>
            <a:off x="10307742" y="1379606"/>
            <a:ext cx="7518402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help sick people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xmlns="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xmlns="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6386" name="Picture 2" descr="carolynnyoe — Hello Doctor!">
            <a:extLst>
              <a:ext uri="{FF2B5EF4-FFF2-40B4-BE49-F238E27FC236}">
                <a16:creationId xmlns:a16="http://schemas.microsoft.com/office/drawing/2014/main" xmlns="" id="{2DD7A5BA-0E26-723C-FDD3-FB662E8D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9FAFBE"/>
              </a:clrFrom>
              <a:clrTo>
                <a:srgbClr val="9FA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5000" r="9000"/>
          <a:stretch/>
        </p:blipFill>
        <p:spPr bwMode="auto">
          <a:xfrm>
            <a:off x="1689457" y="3385995"/>
            <a:ext cx="4026267" cy="51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36DE6D-F2D9-429B-A941-A2B8F1C20189}"/>
              </a:ext>
            </a:extLst>
          </p:cNvPr>
          <p:cNvSpPr txBox="1"/>
          <p:nvPr/>
        </p:nvSpPr>
        <p:spPr>
          <a:xfrm>
            <a:off x="857992" y="352169"/>
            <a:ext cx="179832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?</a:t>
            </a: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xmlns="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xmlns="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33308" y="3215277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farmer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xmlns="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cook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xmlns="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333308" y="7406787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dancer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2EADC2-3946-4047-8CCD-A2B763648712}"/>
              </a:ext>
            </a:extLst>
          </p:cNvPr>
          <p:cNvSpPr txBox="1"/>
          <p:nvPr/>
        </p:nvSpPr>
        <p:spPr>
          <a:xfrm>
            <a:off x="10630645" y="417710"/>
            <a:ext cx="7518402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xmlns="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xmlns="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xmlns="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5" name="Picture 2" descr="animated cook gif png - Clip Art Library">
            <a:extLst>
              <a:ext uri="{FF2B5EF4-FFF2-40B4-BE49-F238E27FC236}">
                <a16:creationId xmlns:a16="http://schemas.microsoft.com/office/drawing/2014/main" xmlns="" id="{7EAB1CBE-9B6A-514B-73FD-C831DD35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9" y="3176970"/>
            <a:ext cx="5347217" cy="53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xmlns="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xmlns="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xmlns="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2622112"/>
            <a:ext cx="7210172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singer?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4850987"/>
            <a:ext cx="7208123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7186496"/>
            <a:ext cx="7333333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3761D4-F6A5-7710-B3B5-3DDFD238C873}"/>
              </a:ext>
            </a:extLst>
          </p:cNvPr>
          <p:cNvSpPr txBox="1"/>
          <p:nvPr/>
        </p:nvSpPr>
        <p:spPr>
          <a:xfrm>
            <a:off x="9982888" y="1266814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xmlns="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xmlns="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5867400" y="3633979"/>
            <a:ext cx="6041361" cy="88467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help people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xmlns="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5779293" y="5905698"/>
            <a:ext cx="6268422" cy="12060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write stories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xmlns="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200057" y="8191008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sing</a:t>
            </a:r>
          </a:p>
        </p:txBody>
      </p:sp>
      <p:pic>
        <p:nvPicPr>
          <p:cNvPr id="22530" name="Picture 2" descr="Girl Singing Sticker by Carolynn for iOS &amp; Android | GIPHY">
            <a:extLst>
              <a:ext uri="{FF2B5EF4-FFF2-40B4-BE49-F238E27FC236}">
                <a16:creationId xmlns:a16="http://schemas.microsoft.com/office/drawing/2014/main" xmlns="" id="{3F3A4F97-476C-E8A9-8CFE-40D540DC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61" y="3568786"/>
            <a:ext cx="5482107" cy="54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xmlns="" id="{453A3F98-2213-9789-57E4-4D4E1EEC173A}"/>
              </a:ext>
            </a:extLst>
          </p:cNvPr>
          <p:cNvSpPr txBox="1"/>
          <p:nvPr/>
        </p:nvSpPr>
        <p:spPr>
          <a:xfrm>
            <a:off x="5181600" y="2468033"/>
            <a:ext cx="9296400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a c _ e_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64770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EA4E72-74C6-9285-AA7D-46E0D1391BA5}"/>
              </a:ext>
            </a:extLst>
          </p:cNvPr>
          <p:cNvSpPr txBox="1"/>
          <p:nvPr/>
        </p:nvSpPr>
        <p:spPr>
          <a:xfrm>
            <a:off x="7377476" y="79864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3E48BF-ABB7-37F7-B796-092FF729F907}"/>
              </a:ext>
            </a:extLst>
          </p:cNvPr>
          <p:cNvSpPr txBox="1"/>
          <p:nvPr/>
        </p:nvSpPr>
        <p:spPr>
          <a:xfrm>
            <a:off x="10379611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33C844-6133-7EB0-67AE-FCBDE9B9C522}"/>
              </a:ext>
            </a:extLst>
          </p:cNvPr>
          <p:cNvSpPr txBox="1"/>
          <p:nvPr/>
        </p:nvSpPr>
        <p:spPr>
          <a:xfrm>
            <a:off x="12154027" y="797558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8474CFC-A336-8DFA-68B4-D43646F9D212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56" name="Picture 8" descr="Free Animated Teacher Cliparts, Download Free Animated Teacher Cliparts png  images, Free ClipArts on Clipart Library">
              <a:extLst>
                <a:ext uri="{FF2B5EF4-FFF2-40B4-BE49-F238E27FC236}">
                  <a16:creationId xmlns:a16="http://schemas.microsoft.com/office/drawing/2014/main" xmlns="" id="{28B798BC-D38E-6D6B-5B6F-D5BD16399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0666" r="10446" b="11468"/>
            <a:stretch/>
          </p:blipFill>
          <p:spPr bwMode="auto">
            <a:xfrm>
              <a:off x="7539854" y="2960769"/>
              <a:ext cx="4191994" cy="416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11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3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l _ _ e m _ 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5308737" y="80015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889D7E1-6ACD-6AEA-8314-92DECA5FE9DD}"/>
              </a:ext>
            </a:extLst>
          </p:cNvPr>
          <p:cNvSpPr txBox="1"/>
          <p:nvPr/>
        </p:nvSpPr>
        <p:spPr>
          <a:xfrm>
            <a:off x="8077200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58FF3FC-59CA-7429-17D0-EBA43BC98B05}"/>
              </a:ext>
            </a:extLst>
          </p:cNvPr>
          <p:cNvSpPr txBox="1"/>
          <p:nvPr/>
        </p:nvSpPr>
        <p:spPr>
          <a:xfrm>
            <a:off x="8902517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B0B3108-6880-2DAF-C0CA-FF0452AE658E}"/>
              </a:ext>
            </a:extLst>
          </p:cNvPr>
          <p:cNvSpPr txBox="1"/>
          <p:nvPr/>
        </p:nvSpPr>
        <p:spPr>
          <a:xfrm>
            <a:off x="12152611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85F10A71-DCC9-9C75-BA15-4627BB1996A3}"/>
              </a:ext>
            </a:extLst>
          </p:cNvPr>
          <p:cNvGrpSpPr/>
          <p:nvPr/>
        </p:nvGrpSpPr>
        <p:grpSpPr>
          <a:xfrm>
            <a:off x="4572000" y="1910682"/>
            <a:ext cx="10155212" cy="6611055"/>
            <a:chOff x="4572000" y="1910682"/>
            <a:chExt cx="10155212" cy="66110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030" name="Picture 6" descr="Car Sticker for iOS &amp; Android | GIPHY">
              <a:extLst>
                <a:ext uri="{FF2B5EF4-FFF2-40B4-BE49-F238E27FC236}">
                  <a16:creationId xmlns:a16="http://schemas.microsoft.com/office/drawing/2014/main" xmlns="" id="{A543F73E-D05A-E667-2DE4-290D9E44C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37" y="1910682"/>
              <a:ext cx="6652634" cy="661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 _ r d_ n e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7008547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0B09BA6-77C1-FBE4-4BD6-09A1F5110465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3074" name="Picture 2" descr="Pin on Gifs">
              <a:extLst>
                <a:ext uri="{FF2B5EF4-FFF2-40B4-BE49-F238E27FC236}">
                  <a16:creationId xmlns:a16="http://schemas.microsoft.com/office/drawing/2014/main" xmlns="" id="{D147C898-9CD6-D22D-A133-E72D8DBAA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9BB8D3"/>
                </a:clrFrom>
                <a:clrTo>
                  <a:srgbClr val="9BB8D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81" y="3071449"/>
              <a:ext cx="4141849" cy="397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16DE0B-78B7-4F87-ECC9-23DCA2361C32}"/>
              </a:ext>
            </a:extLst>
          </p:cNvPr>
          <p:cNvSpPr txBox="1"/>
          <p:nvPr/>
        </p:nvSpPr>
        <p:spPr>
          <a:xfrm>
            <a:off x="9620906" y="794397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792B91-33FB-2F0C-03C9-38EA6A5C680B}"/>
              </a:ext>
            </a:extLst>
          </p:cNvPr>
          <p:cNvSpPr txBox="1"/>
          <p:nvPr/>
        </p:nvSpPr>
        <p:spPr>
          <a:xfrm>
            <a:off x="12703180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931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r _ f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_ h t _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5094239" y="825888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AB471BF-B962-DA3C-2D98-231AEDCFFC36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5122" name="Picture 2" descr="Firefighter putting out a fire, Cartoon GIF - GIFPoster">
              <a:extLst>
                <a:ext uri="{FF2B5EF4-FFF2-40B4-BE49-F238E27FC236}">
                  <a16:creationId xmlns:a16="http://schemas.microsoft.com/office/drawing/2014/main" xmlns="" id="{55B1BF0C-E831-FBC9-662A-2D3FEF206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93" y="3140508"/>
              <a:ext cx="6906101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F3A766-8B52-C7F1-6B9A-43B59613884D}"/>
              </a:ext>
            </a:extLst>
          </p:cNvPr>
          <p:cNvSpPr txBox="1"/>
          <p:nvPr/>
        </p:nvSpPr>
        <p:spPr>
          <a:xfrm>
            <a:off x="739957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2A7AEB-41D4-D060-3001-E477A0A76EB3}"/>
              </a:ext>
            </a:extLst>
          </p:cNvPr>
          <p:cNvSpPr txBox="1"/>
          <p:nvPr/>
        </p:nvSpPr>
        <p:spPr>
          <a:xfrm>
            <a:off x="9755443" y="797019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97A0C3-98FC-904E-859F-6E1DBBC20ADA}"/>
              </a:ext>
            </a:extLst>
          </p:cNvPr>
          <p:cNvSpPr txBox="1"/>
          <p:nvPr/>
        </p:nvSpPr>
        <p:spPr>
          <a:xfrm>
            <a:off x="12615377" y="80645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A9C83F-3890-A7CA-D4F5-842A98125FA4}"/>
              </a:ext>
            </a:extLst>
          </p:cNvPr>
          <p:cNvSpPr txBox="1"/>
          <p:nvPr/>
        </p:nvSpPr>
        <p:spPr>
          <a:xfrm>
            <a:off x="13534119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7706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3" grpId="0"/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B71BEB05-5AE2-B051-6113-9452D0C00563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xmlns="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86320" y="164852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17">
            <a:extLst>
              <a:ext uri="{FF2B5EF4-FFF2-40B4-BE49-F238E27FC236}">
                <a16:creationId xmlns:a16="http://schemas.microsoft.com/office/drawing/2014/main" xmlns="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e p _ _ t _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41FA43F-91BA-2D58-2ED6-D169EE43CE7A}"/>
              </a:ext>
            </a:extLst>
          </p:cNvPr>
          <p:cNvSpPr txBox="1"/>
          <p:nvPr/>
        </p:nvSpPr>
        <p:spPr>
          <a:xfrm>
            <a:off x="61722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F658990-3AEE-6D9C-593F-AB6A60CAC884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6146" name="Picture 2" descr="Reporting Breaking News Sticker by Carolynn for iOS &amp; Android | GIPHY |  Animated clipart, Cartoon news, Animated gift">
              <a:extLst>
                <a:ext uri="{FF2B5EF4-FFF2-40B4-BE49-F238E27FC236}">
                  <a16:creationId xmlns:a16="http://schemas.microsoft.com/office/drawing/2014/main" xmlns="" id="{198D15D1-62B8-2423-87F7-E4A9E2B8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651202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285707-33CD-2BA5-D53D-E5AD4712E4CA}"/>
              </a:ext>
            </a:extLst>
          </p:cNvPr>
          <p:cNvSpPr txBox="1"/>
          <p:nvPr/>
        </p:nvSpPr>
        <p:spPr>
          <a:xfrm>
            <a:off x="9026613" y="799196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1D9A93-2D43-50DD-FEE6-C5CC7E8D5876}"/>
              </a:ext>
            </a:extLst>
          </p:cNvPr>
          <p:cNvSpPr txBox="1"/>
          <p:nvPr/>
        </p:nvSpPr>
        <p:spPr>
          <a:xfrm>
            <a:off x="10152657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4A55F1-2B6C-E9BD-D937-8FDB92EE9EAC}"/>
              </a:ext>
            </a:extLst>
          </p:cNvPr>
          <p:cNvSpPr txBox="1"/>
          <p:nvPr/>
        </p:nvSpPr>
        <p:spPr>
          <a:xfrm>
            <a:off x="11613811" y="795767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335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559</Words>
  <Application>Microsoft Office PowerPoint</Application>
  <PresentationFormat>Custom</PresentationFormat>
  <Paragraphs>117</Paragraphs>
  <Slides>36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</vt:lpstr>
      <vt:lpstr>宋体</vt:lpstr>
      <vt:lpstr>Arial Rounded MT Bold</vt:lpstr>
      <vt:lpstr>Sport Day</vt:lpstr>
      <vt:lpstr>Sue Ellen Francisco</vt:lpstr>
      <vt:lpstr>Times New Roman</vt:lpstr>
      <vt:lpstr>.VnCooper</vt:lpstr>
      <vt:lpstr>Happy Font TH</vt:lpstr>
      <vt:lpstr>Segoe UI Black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Admin</cp:lastModifiedBy>
  <cp:revision>41</cp:revision>
  <dcterms:created xsi:type="dcterms:W3CDTF">2006-08-16T00:00:00Z</dcterms:created>
  <dcterms:modified xsi:type="dcterms:W3CDTF">2024-10-20T07:26:25Z</dcterms:modified>
  <dc:identifier>DAFxeRqm-tw</dc:identifier>
</cp:coreProperties>
</file>