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339" r:id="rId2"/>
    <p:sldId id="256" r:id="rId3"/>
    <p:sldId id="343" r:id="rId4"/>
    <p:sldId id="273" r:id="rId5"/>
    <p:sldId id="286" r:id="rId6"/>
    <p:sldId id="318" r:id="rId7"/>
    <p:sldId id="319" r:id="rId8"/>
    <p:sldId id="320" r:id="rId9"/>
    <p:sldId id="323" r:id="rId10"/>
    <p:sldId id="322" r:id="rId11"/>
    <p:sldId id="321" r:id="rId12"/>
    <p:sldId id="340" r:id="rId13"/>
    <p:sldId id="341" r:id="rId14"/>
    <p:sldId id="342" r:id="rId15"/>
    <p:sldId id="275" r:id="rId16"/>
    <p:sldId id="317" r:id="rId17"/>
    <p:sldId id="331" r:id="rId18"/>
    <p:sldId id="324" r:id="rId19"/>
    <p:sldId id="325" r:id="rId20"/>
    <p:sldId id="326" r:id="rId21"/>
    <p:sldId id="327" r:id="rId22"/>
    <p:sldId id="328" r:id="rId23"/>
    <p:sldId id="329" r:id="rId24"/>
    <p:sldId id="330" r:id="rId25"/>
  </p:sldIdLst>
  <p:sldSz cx="18288000" cy="10287000"/>
  <p:notesSz cx="6858000" cy="9144000"/>
  <p:embeddedFontLs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.VnCooper" pitchFamily="34" charset="0"/>
      <p:regular r:id="rId31"/>
    </p:embeddedFont>
    <p:embeddedFont>
      <p:font typeface="Happy Font TH" charset="-34"/>
      <p:regular r:id="rId32"/>
    </p:embeddedFont>
    <p:embeddedFont>
      <p:font typeface="Arial Rounded MT Bold" charset="0"/>
      <p:regular r:id="rId33"/>
    </p:embeddedFont>
    <p:embeddedFont>
      <p:font typeface="Sport Day" charset="0"/>
      <p:regular r:id="rId34"/>
      <p:bold r:id="rId35"/>
      <p:italic r:id="rId36"/>
      <p:boldItalic r:id="rId37"/>
    </p:embeddedFont>
    <p:embeddedFont>
      <p:font typeface="Comic Sans MS" pitchFamily="66" charset="0"/>
      <p:regular r:id="rId38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774"/>
    <a:srgbClr val="1D1A1E"/>
    <a:srgbClr val="FFFFCC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86" autoAdjust="0"/>
    <p:restoredTop sz="94622" autoAdjust="0"/>
  </p:normalViewPr>
  <p:slideViewPr>
    <p:cSldViewPr>
      <p:cViewPr varScale="1">
        <p:scale>
          <a:sx n="46" d="100"/>
          <a:sy n="46" d="100"/>
        </p:scale>
        <p:origin x="-492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C72E5-E4B7-41E7-AE29-778A8E8D989D}" type="datetimeFigureOut">
              <a:rPr lang="en-US" smtClean="0"/>
              <a:t>20-Oct-24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A60A4-3742-40ED-8C8C-6A453C0B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3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2264047" y="531775"/>
            <a:ext cx="14116337" cy="10366694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25361" y="1855062"/>
            <a:ext cx="2305652" cy="158383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15215387" y="9807735"/>
            <a:ext cx="2138387" cy="756282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15264281" y="8453852"/>
            <a:ext cx="1107959" cy="113012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78812" y="8841880"/>
            <a:ext cx="1881431" cy="1913384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14557951" y="-51397"/>
            <a:ext cx="2052308" cy="1902323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16643042" y="8809240"/>
            <a:ext cx="1393211" cy="1087067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17209588" y="544212"/>
            <a:ext cx="1166975" cy="2037588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45351" y="1366904"/>
            <a:ext cx="1878962" cy="1180505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15620097" y="7547666"/>
            <a:ext cx="1876494" cy="86201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1270453" y="6976426"/>
            <a:ext cx="1625618" cy="1574006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1213826" y="8126170"/>
            <a:ext cx="569405" cy="520175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17187851" y="7796071"/>
            <a:ext cx="570594" cy="543533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12823022" y="3154837"/>
            <a:ext cx="4937" cy="5510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1998982" y="593550"/>
            <a:ext cx="1325600" cy="206844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14787899" y="1068867"/>
            <a:ext cx="2132261" cy="111778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11076854" y="3411845"/>
            <a:ext cx="11106" cy="38168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16530823" y="2175977"/>
            <a:ext cx="1495289" cy="1057536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133919" y="7910960"/>
            <a:ext cx="1221054" cy="1055112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717636" y="1846480"/>
            <a:ext cx="1281348" cy="1909682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16461980" y="2186660"/>
            <a:ext cx="1597322" cy="1564574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15217549" y="9100378"/>
            <a:ext cx="1443677" cy="816578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5" name="Google Shape;665;p32"/>
          <p:cNvSpPr/>
          <p:nvPr/>
        </p:nvSpPr>
        <p:spPr>
          <a:xfrm rot="9155340">
            <a:off x="562806" y="220903"/>
            <a:ext cx="1907136" cy="1334141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367227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6.jpeg"/><Relationship Id="rId18" Type="http://schemas.openxmlformats.org/officeDocument/2006/relationships/image" Target="../media/image39.jpeg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35.png"/><Relationship Id="rId17" Type="http://schemas.openxmlformats.org/officeDocument/2006/relationships/slide" Target="slide5.xml"/><Relationship Id="rId2" Type="http://schemas.openxmlformats.org/officeDocument/2006/relationships/image" Target="../media/image2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66.svg"/><Relationship Id="rId5" Type="http://schemas.openxmlformats.org/officeDocument/2006/relationships/image" Target="../media/image54.svg"/><Relationship Id="rId15" Type="http://schemas.openxmlformats.org/officeDocument/2006/relationships/image" Target="../media/image38.png"/><Relationship Id="rId10" Type="http://schemas.openxmlformats.org/officeDocument/2006/relationships/image" Target="../media/image34.png"/><Relationship Id="rId4" Type="http://schemas.openxmlformats.org/officeDocument/2006/relationships/image" Target="../media/image25.png"/><Relationship Id="rId9" Type="http://schemas.openxmlformats.org/officeDocument/2006/relationships/image" Target="../media/image58.svg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6.jpeg"/><Relationship Id="rId18" Type="http://schemas.openxmlformats.org/officeDocument/2006/relationships/image" Target="../media/image39.jpeg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35.png"/><Relationship Id="rId17" Type="http://schemas.openxmlformats.org/officeDocument/2006/relationships/slide" Target="slide5.xml"/><Relationship Id="rId2" Type="http://schemas.openxmlformats.org/officeDocument/2006/relationships/image" Target="../media/image2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66.svg"/><Relationship Id="rId5" Type="http://schemas.openxmlformats.org/officeDocument/2006/relationships/image" Target="../media/image54.svg"/><Relationship Id="rId15" Type="http://schemas.openxmlformats.org/officeDocument/2006/relationships/image" Target="../media/image38.png"/><Relationship Id="rId10" Type="http://schemas.openxmlformats.org/officeDocument/2006/relationships/image" Target="../media/image34.png"/><Relationship Id="rId4" Type="http://schemas.openxmlformats.org/officeDocument/2006/relationships/image" Target="../media/image25.png"/><Relationship Id="rId9" Type="http://schemas.openxmlformats.org/officeDocument/2006/relationships/image" Target="../media/image58.svg"/><Relationship Id="rId1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svg"/><Relationship Id="rId7" Type="http://schemas.openxmlformats.org/officeDocument/2006/relationships/image" Target="../media/image4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4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svg"/><Relationship Id="rId7" Type="http://schemas.openxmlformats.org/officeDocument/2006/relationships/image" Target="../media/image73.svg"/><Relationship Id="rId12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7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svg"/><Relationship Id="rId7" Type="http://schemas.openxmlformats.org/officeDocument/2006/relationships/image" Target="../media/image73.svg"/><Relationship Id="rId12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7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4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54.svg"/><Relationship Id="rId10" Type="http://schemas.openxmlformats.org/officeDocument/2006/relationships/image" Target="../media/image47.png"/><Relationship Id="rId4" Type="http://schemas.openxmlformats.org/officeDocument/2006/relationships/image" Target="../media/image25.png"/><Relationship Id="rId9" Type="http://schemas.openxmlformats.org/officeDocument/2006/relationships/image" Target="../media/image5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4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3" Type="http://schemas.openxmlformats.org/officeDocument/2006/relationships/image" Target="../media/image46.svg"/><Relationship Id="rId7" Type="http://schemas.openxmlformats.org/officeDocument/2006/relationships/image" Target="../media/image30.svg"/><Relationship Id="rId12" Type="http://schemas.openxmlformats.org/officeDocument/2006/relationships/image" Target="../media/image42.png"/><Relationship Id="rId2" Type="http://schemas.openxmlformats.org/officeDocument/2006/relationships/image" Target="../media/image21.png"/><Relationship Id="rId16" Type="http://schemas.openxmlformats.org/officeDocument/2006/relationships/image" Target="../media/image6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75.svg"/><Relationship Id="rId5" Type="http://schemas.openxmlformats.org/officeDocument/2006/relationships/image" Target="../media/image48.svg"/><Relationship Id="rId15" Type="http://schemas.openxmlformats.org/officeDocument/2006/relationships/image" Target="../media/image34.png"/><Relationship Id="rId10" Type="http://schemas.openxmlformats.org/officeDocument/2006/relationships/image" Target="../media/image41.png"/><Relationship Id="rId4" Type="http://schemas.openxmlformats.org/officeDocument/2006/relationships/image" Target="../media/image22.png"/><Relationship Id="rId9" Type="http://schemas.openxmlformats.org/officeDocument/2006/relationships/image" Target="../media/image73.svg"/><Relationship Id="rId1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4.png"/><Relationship Id="rId3" Type="http://schemas.openxmlformats.org/officeDocument/2006/relationships/image" Target="../media/image48.svg"/><Relationship Id="rId7" Type="http://schemas.openxmlformats.org/officeDocument/2006/relationships/image" Target="../media/image73.svg"/><Relationship Id="rId12" Type="http://schemas.openxmlformats.org/officeDocument/2006/relationships/image" Target="../media/image4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0.svg"/><Relationship Id="rId10" Type="http://schemas.openxmlformats.org/officeDocument/2006/relationships/image" Target="../media/image42.png"/><Relationship Id="rId4" Type="http://schemas.openxmlformats.org/officeDocument/2006/relationships/image" Target="../media/image17.png"/><Relationship Id="rId9" Type="http://schemas.openxmlformats.org/officeDocument/2006/relationships/image" Target="../media/image75.svg"/><Relationship Id="rId14" Type="http://schemas.openxmlformats.org/officeDocument/2006/relationships/image" Target="../media/image6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svg"/><Relationship Id="rId18" Type="http://schemas.openxmlformats.org/officeDocument/2006/relationships/image" Target="../media/image10.png"/><Relationship Id="rId26" Type="http://schemas.openxmlformats.org/officeDocument/2006/relationships/image" Target="../media/image26.svg"/><Relationship Id="rId3" Type="http://schemas.openxmlformats.org/officeDocument/2006/relationships/image" Target="../media/image3.svg"/><Relationship Id="rId21" Type="http://schemas.openxmlformats.org/officeDocument/2006/relationships/image" Target="../media/image13.png"/><Relationship Id="rId7" Type="http://schemas.openxmlformats.org/officeDocument/2006/relationships/image" Target="../media/image7.svg"/><Relationship Id="rId12" Type="http://schemas.openxmlformats.org/officeDocument/2006/relationships/image" Target="../media/image7.png"/><Relationship Id="rId17" Type="http://schemas.openxmlformats.org/officeDocument/2006/relationships/image" Target="../media/image17.svg"/><Relationship Id="rId25" Type="http://schemas.openxmlformats.org/officeDocument/2006/relationships/image" Target="../media/image15.pn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2.pn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svg"/><Relationship Id="rId24" Type="http://schemas.openxmlformats.org/officeDocument/2006/relationships/image" Target="../media/image24.svg"/><Relationship Id="rId32" Type="http://schemas.openxmlformats.org/officeDocument/2006/relationships/image" Target="../media/image19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14.png"/><Relationship Id="rId28" Type="http://schemas.openxmlformats.org/officeDocument/2006/relationships/image" Target="../media/image28.svg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31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9.svg"/><Relationship Id="rId14" Type="http://schemas.openxmlformats.org/officeDocument/2006/relationships/image" Target="../media/image8.png"/><Relationship Id="rId22" Type="http://schemas.openxmlformats.org/officeDocument/2006/relationships/image" Target="../media/image22.svg"/><Relationship Id="rId27" Type="http://schemas.openxmlformats.org/officeDocument/2006/relationships/image" Target="../media/image16.png"/><Relationship Id="rId30" Type="http://schemas.openxmlformats.org/officeDocument/2006/relationships/image" Target="../media/image3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4.png"/><Relationship Id="rId3" Type="http://schemas.openxmlformats.org/officeDocument/2006/relationships/image" Target="../media/image48.svg"/><Relationship Id="rId7" Type="http://schemas.openxmlformats.org/officeDocument/2006/relationships/image" Target="../media/image73.svg"/><Relationship Id="rId12" Type="http://schemas.openxmlformats.org/officeDocument/2006/relationships/image" Target="../media/image4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0.svg"/><Relationship Id="rId10" Type="http://schemas.openxmlformats.org/officeDocument/2006/relationships/image" Target="../media/image42.png"/><Relationship Id="rId4" Type="http://schemas.openxmlformats.org/officeDocument/2006/relationships/image" Target="../media/image17.png"/><Relationship Id="rId9" Type="http://schemas.openxmlformats.org/officeDocument/2006/relationships/image" Target="../media/image75.svg"/><Relationship Id="rId14" Type="http://schemas.openxmlformats.org/officeDocument/2006/relationships/image" Target="../media/image6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4.png"/><Relationship Id="rId3" Type="http://schemas.openxmlformats.org/officeDocument/2006/relationships/image" Target="../media/image48.svg"/><Relationship Id="rId7" Type="http://schemas.openxmlformats.org/officeDocument/2006/relationships/image" Target="../media/image73.svg"/><Relationship Id="rId12" Type="http://schemas.openxmlformats.org/officeDocument/2006/relationships/image" Target="../media/image4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0.svg"/><Relationship Id="rId10" Type="http://schemas.openxmlformats.org/officeDocument/2006/relationships/image" Target="../media/image42.png"/><Relationship Id="rId4" Type="http://schemas.openxmlformats.org/officeDocument/2006/relationships/image" Target="../media/image17.png"/><Relationship Id="rId9" Type="http://schemas.openxmlformats.org/officeDocument/2006/relationships/image" Target="../media/image75.svg"/><Relationship Id="rId14" Type="http://schemas.openxmlformats.org/officeDocument/2006/relationships/image" Target="../media/image6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4.png"/><Relationship Id="rId3" Type="http://schemas.openxmlformats.org/officeDocument/2006/relationships/image" Target="../media/image48.svg"/><Relationship Id="rId7" Type="http://schemas.openxmlformats.org/officeDocument/2006/relationships/image" Target="../media/image73.svg"/><Relationship Id="rId12" Type="http://schemas.openxmlformats.org/officeDocument/2006/relationships/image" Target="../media/image4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0.svg"/><Relationship Id="rId10" Type="http://schemas.openxmlformats.org/officeDocument/2006/relationships/image" Target="../media/image42.png"/><Relationship Id="rId4" Type="http://schemas.openxmlformats.org/officeDocument/2006/relationships/image" Target="../media/image17.png"/><Relationship Id="rId9" Type="http://schemas.openxmlformats.org/officeDocument/2006/relationships/image" Target="../media/image75.svg"/><Relationship Id="rId14" Type="http://schemas.openxmlformats.org/officeDocument/2006/relationships/image" Target="../media/image6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4.png"/><Relationship Id="rId3" Type="http://schemas.openxmlformats.org/officeDocument/2006/relationships/image" Target="../media/image48.svg"/><Relationship Id="rId7" Type="http://schemas.openxmlformats.org/officeDocument/2006/relationships/image" Target="../media/image73.svg"/><Relationship Id="rId12" Type="http://schemas.openxmlformats.org/officeDocument/2006/relationships/image" Target="../media/image4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0.svg"/><Relationship Id="rId10" Type="http://schemas.openxmlformats.org/officeDocument/2006/relationships/image" Target="../media/image42.png"/><Relationship Id="rId4" Type="http://schemas.openxmlformats.org/officeDocument/2006/relationships/image" Target="../media/image17.png"/><Relationship Id="rId9" Type="http://schemas.openxmlformats.org/officeDocument/2006/relationships/image" Target="../media/image75.svg"/><Relationship Id="rId14" Type="http://schemas.openxmlformats.org/officeDocument/2006/relationships/image" Target="../media/image6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4.png"/><Relationship Id="rId3" Type="http://schemas.openxmlformats.org/officeDocument/2006/relationships/image" Target="../media/image48.svg"/><Relationship Id="rId7" Type="http://schemas.openxmlformats.org/officeDocument/2006/relationships/image" Target="../media/image73.svg"/><Relationship Id="rId12" Type="http://schemas.openxmlformats.org/officeDocument/2006/relationships/image" Target="../media/image4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0.svg"/><Relationship Id="rId10" Type="http://schemas.openxmlformats.org/officeDocument/2006/relationships/image" Target="../media/image42.png"/><Relationship Id="rId4" Type="http://schemas.openxmlformats.org/officeDocument/2006/relationships/image" Target="../media/image17.png"/><Relationship Id="rId9" Type="http://schemas.openxmlformats.org/officeDocument/2006/relationships/image" Target="../media/image75.svg"/><Relationship Id="rId14" Type="http://schemas.openxmlformats.org/officeDocument/2006/relationships/image" Target="../media/image66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4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.png"/><Relationship Id="rId18" Type="http://schemas.openxmlformats.org/officeDocument/2006/relationships/image" Target="../media/image30.png"/><Relationship Id="rId3" Type="http://schemas.openxmlformats.org/officeDocument/2006/relationships/image" Target="../media/image3.svg"/><Relationship Id="rId21" Type="http://schemas.openxmlformats.org/officeDocument/2006/relationships/slide" Target="slide10.xml"/><Relationship Id="rId7" Type="http://schemas.openxmlformats.org/officeDocument/2006/relationships/image" Target="../media/image54.svg"/><Relationship Id="rId12" Type="http://schemas.openxmlformats.org/officeDocument/2006/relationships/slide" Target="slide6.xml"/><Relationship Id="rId17" Type="http://schemas.openxmlformats.org/officeDocument/2006/relationships/slide" Target="slide8.xml"/><Relationship Id="rId2" Type="http://schemas.openxmlformats.org/officeDocument/2006/relationships/image" Target="../media/image2.png"/><Relationship Id="rId16" Type="http://schemas.openxmlformats.org/officeDocument/2006/relationships/slide" Target="slide12.xml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58.svg"/><Relationship Id="rId24" Type="http://schemas.openxmlformats.org/officeDocument/2006/relationships/image" Target="../media/image33.png"/><Relationship Id="rId5" Type="http://schemas.openxmlformats.org/officeDocument/2006/relationships/image" Target="../media/image52.svg"/><Relationship Id="rId15" Type="http://schemas.openxmlformats.org/officeDocument/2006/relationships/image" Target="../media/image29.png"/><Relationship Id="rId23" Type="http://schemas.openxmlformats.org/officeDocument/2006/relationships/slide" Target="slide11.xml"/><Relationship Id="rId10" Type="http://schemas.openxmlformats.org/officeDocument/2006/relationships/image" Target="../media/image27.png"/><Relationship Id="rId19" Type="http://schemas.openxmlformats.org/officeDocument/2006/relationships/slide" Target="slide9.xml"/><Relationship Id="rId4" Type="http://schemas.openxmlformats.org/officeDocument/2006/relationships/image" Target="../media/image24.png"/><Relationship Id="rId9" Type="http://schemas.openxmlformats.org/officeDocument/2006/relationships/image" Target="../media/image56.svg"/><Relationship Id="rId14" Type="http://schemas.openxmlformats.org/officeDocument/2006/relationships/slide" Target="slide7.xml"/><Relationship Id="rId22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7.png"/><Relationship Id="rId18" Type="http://schemas.openxmlformats.org/officeDocument/2006/relationships/slide" Target="slide5.xml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35.png"/><Relationship Id="rId17" Type="http://schemas.openxmlformats.org/officeDocument/2006/relationships/image" Target="../media/image38.png"/><Relationship Id="rId2" Type="http://schemas.openxmlformats.org/officeDocument/2006/relationships/image" Target="../media/image2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66.svg"/><Relationship Id="rId5" Type="http://schemas.openxmlformats.org/officeDocument/2006/relationships/image" Target="../media/image54.svg"/><Relationship Id="rId15" Type="http://schemas.openxmlformats.org/officeDocument/2006/relationships/image" Target="../media/image36.jpeg"/><Relationship Id="rId10" Type="http://schemas.openxmlformats.org/officeDocument/2006/relationships/image" Target="../media/image34.png"/><Relationship Id="rId19" Type="http://schemas.openxmlformats.org/officeDocument/2006/relationships/image" Target="../media/image39.jpeg"/><Relationship Id="rId4" Type="http://schemas.openxmlformats.org/officeDocument/2006/relationships/image" Target="../media/image25.png"/><Relationship Id="rId9" Type="http://schemas.openxmlformats.org/officeDocument/2006/relationships/image" Target="../media/image58.svg"/><Relationship Id="rId1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6.jpeg"/><Relationship Id="rId18" Type="http://schemas.openxmlformats.org/officeDocument/2006/relationships/slide" Target="slide5.xml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35.png"/><Relationship Id="rId17" Type="http://schemas.openxmlformats.org/officeDocument/2006/relationships/image" Target="../media/image73.svg"/><Relationship Id="rId2" Type="http://schemas.openxmlformats.org/officeDocument/2006/relationships/image" Target="../media/image2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66.svg"/><Relationship Id="rId5" Type="http://schemas.openxmlformats.org/officeDocument/2006/relationships/image" Target="../media/image54.svg"/><Relationship Id="rId15" Type="http://schemas.openxmlformats.org/officeDocument/2006/relationships/image" Target="../media/image38.png"/><Relationship Id="rId10" Type="http://schemas.openxmlformats.org/officeDocument/2006/relationships/image" Target="../media/image34.png"/><Relationship Id="rId19" Type="http://schemas.openxmlformats.org/officeDocument/2006/relationships/image" Target="../media/image39.jpeg"/><Relationship Id="rId4" Type="http://schemas.openxmlformats.org/officeDocument/2006/relationships/image" Target="../media/image25.png"/><Relationship Id="rId9" Type="http://schemas.openxmlformats.org/officeDocument/2006/relationships/image" Target="../media/image58.sv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6.jpeg"/><Relationship Id="rId18" Type="http://schemas.openxmlformats.org/officeDocument/2006/relationships/slide" Target="slide5.xml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35.png"/><Relationship Id="rId17" Type="http://schemas.openxmlformats.org/officeDocument/2006/relationships/image" Target="../media/image75.svg"/><Relationship Id="rId2" Type="http://schemas.openxmlformats.org/officeDocument/2006/relationships/image" Target="../media/image2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66.svg"/><Relationship Id="rId5" Type="http://schemas.openxmlformats.org/officeDocument/2006/relationships/image" Target="../media/image54.svg"/><Relationship Id="rId15" Type="http://schemas.openxmlformats.org/officeDocument/2006/relationships/image" Target="../media/image38.png"/><Relationship Id="rId10" Type="http://schemas.openxmlformats.org/officeDocument/2006/relationships/image" Target="../media/image34.png"/><Relationship Id="rId19" Type="http://schemas.openxmlformats.org/officeDocument/2006/relationships/image" Target="../media/image39.jpeg"/><Relationship Id="rId4" Type="http://schemas.openxmlformats.org/officeDocument/2006/relationships/image" Target="../media/image25.png"/><Relationship Id="rId9" Type="http://schemas.openxmlformats.org/officeDocument/2006/relationships/image" Target="../media/image58.sv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6.jpeg"/><Relationship Id="rId18" Type="http://schemas.openxmlformats.org/officeDocument/2006/relationships/image" Target="../media/image39.jpeg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35.png"/><Relationship Id="rId17" Type="http://schemas.openxmlformats.org/officeDocument/2006/relationships/slide" Target="slide5.xml"/><Relationship Id="rId2" Type="http://schemas.openxmlformats.org/officeDocument/2006/relationships/image" Target="../media/image2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66.svg"/><Relationship Id="rId5" Type="http://schemas.openxmlformats.org/officeDocument/2006/relationships/image" Target="../media/image54.svg"/><Relationship Id="rId15" Type="http://schemas.openxmlformats.org/officeDocument/2006/relationships/image" Target="../media/image38.png"/><Relationship Id="rId10" Type="http://schemas.openxmlformats.org/officeDocument/2006/relationships/image" Target="../media/image34.png"/><Relationship Id="rId4" Type="http://schemas.openxmlformats.org/officeDocument/2006/relationships/image" Target="../media/image25.png"/><Relationship Id="rId9" Type="http://schemas.openxmlformats.org/officeDocument/2006/relationships/image" Target="../media/image58.sv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90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xmlns="" id="{45608FE2-E339-7AD6-7371-0BA341D27152}"/>
              </a:ext>
            </a:extLst>
          </p:cNvPr>
          <p:cNvSpPr/>
          <p:nvPr/>
        </p:nvSpPr>
        <p:spPr>
          <a:xfrm>
            <a:off x="1880187" y="1015350"/>
            <a:ext cx="7540132" cy="2047760"/>
          </a:xfrm>
          <a:prstGeom prst="wedgeRectCallout">
            <a:avLst>
              <a:gd name="adj1" fmla="val -52062"/>
              <a:gd name="adj2" fmla="val 114942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Why would you like to be </a:t>
            </a:r>
            <a:r>
              <a:rPr lang="en-US" sz="5400" u="sng" dirty="0">
                <a:solidFill>
                  <a:srgbClr val="FF0000"/>
                </a:solidFill>
                <a:latin typeface="Happy Font TH" panose="020B0604020202020204" charset="-34"/>
                <a:cs typeface="Happy Font TH" panose="020B0604020202020204" charset="-34"/>
              </a:rPr>
              <a:t>a reporter</a:t>
            </a:r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xmlns="" id="{53A4B940-1857-3CCA-9335-3A4D4A2D0922}"/>
              </a:ext>
            </a:extLst>
          </p:cNvPr>
          <p:cNvSpPr/>
          <p:nvPr/>
        </p:nvSpPr>
        <p:spPr>
          <a:xfrm>
            <a:off x="10733868" y="3522456"/>
            <a:ext cx="6934200" cy="1828800"/>
          </a:xfrm>
          <a:prstGeom prst="wedgeRectCallout">
            <a:avLst>
              <a:gd name="adj1" fmla="val 40961"/>
              <a:gd name="adj2" fmla="val 89826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Happy Font TH" panose="020B0604020202020204" charset="-34"/>
                <a:cs typeface="Happy Font TH" panose="020B0604020202020204" charset="-34"/>
              </a:rPr>
              <a:t>Because I’d like to  …………………………………….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xmlns="" id="{724A25ED-D22C-BB86-EB7A-F7D1BA2AA90C}"/>
              </a:ext>
            </a:extLst>
          </p:cNvPr>
          <p:cNvSpPr/>
          <p:nvPr/>
        </p:nvSpPr>
        <p:spPr>
          <a:xfrm>
            <a:off x="1646616" y="8165588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xmlns="" id="{B8C9E474-4477-B241-CD1F-E2AAEF013C4A}"/>
              </a:ext>
            </a:extLst>
          </p:cNvPr>
          <p:cNvSpPr/>
          <p:nvPr/>
        </p:nvSpPr>
        <p:spPr>
          <a:xfrm>
            <a:off x="9710383" y="8000016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6490045B-A2CB-F98B-0A16-FDC46EF77244}"/>
              </a:ext>
            </a:extLst>
          </p:cNvPr>
          <p:cNvSpPr/>
          <p:nvPr/>
        </p:nvSpPr>
        <p:spPr>
          <a:xfrm>
            <a:off x="2335920" y="8485570"/>
            <a:ext cx="43845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 stories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33BD2C6-2913-CCC9-A48C-0677D109AE06}"/>
              </a:ext>
            </a:extLst>
          </p:cNvPr>
          <p:cNvSpPr/>
          <p:nvPr/>
        </p:nvSpPr>
        <p:spPr>
          <a:xfrm>
            <a:off x="10044139" y="8297749"/>
            <a:ext cx="54620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 the news</a:t>
            </a:r>
            <a:endParaRPr lang="en-US" sz="5400" dirty="0">
              <a:solidFill>
                <a:srgbClr val="704848"/>
              </a:solidFill>
              <a:latin typeface="Happy Font TH"/>
            </a:endParaRPr>
          </a:p>
        </p:txBody>
      </p:sp>
      <p:pic>
        <p:nvPicPr>
          <p:cNvPr id="35" name="Picture 4" descr="OnlineLabels Clip Art - Green Checkmark ✓ - Clip Art Library">
            <a:extLst>
              <a:ext uri="{FF2B5EF4-FFF2-40B4-BE49-F238E27FC236}">
                <a16:creationId xmlns:a16="http://schemas.microsoft.com/office/drawing/2014/main" xmlns="" id="{7A7885EE-833D-19A5-44A9-4CAFF0D2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690" y="5541117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Boy Face Images - Free Download on Freepik">
            <a:extLst>
              <a:ext uri="{FF2B5EF4-FFF2-40B4-BE49-F238E27FC236}">
                <a16:creationId xmlns:a16="http://schemas.microsoft.com/office/drawing/2014/main" xmlns="" id="{84BC441D-4E3F-A756-3CF1-27CC82E7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1" y="2816433"/>
            <a:ext cx="1954309" cy="21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girl face expression clipart design illustration 9400936 PNG">
            <a:extLst>
              <a:ext uri="{FF2B5EF4-FFF2-40B4-BE49-F238E27FC236}">
                <a16:creationId xmlns:a16="http://schemas.microsoft.com/office/drawing/2014/main" xmlns="" id="{C91E4C16-6A18-ABB9-9176-4DF028B9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270" y="5351256"/>
            <a:ext cx="1949703" cy="19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ey coins clipart transparent background 24043960 PNG">
            <a:extLst>
              <a:ext uri="{FF2B5EF4-FFF2-40B4-BE49-F238E27FC236}">
                <a16:creationId xmlns:a16="http://schemas.microsoft.com/office/drawing/2014/main" xmlns="" id="{713E9DE9-BE84-08E8-04A6-F60690A0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412" y="432010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Money coins clipart transparent background 24043960 PNG">
            <a:extLst>
              <a:ext uri="{FF2B5EF4-FFF2-40B4-BE49-F238E27FC236}">
                <a16:creationId xmlns:a16="http://schemas.microsoft.com/office/drawing/2014/main" xmlns="" id="{C6D9D3E7-E32E-9E4E-7D2A-ACA3A735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278" y="324474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Money coins clipart transparent background 24043960 PNG">
            <a:extLst>
              <a:ext uri="{FF2B5EF4-FFF2-40B4-BE49-F238E27FC236}">
                <a16:creationId xmlns:a16="http://schemas.microsoft.com/office/drawing/2014/main" xmlns="" id="{1C071A45-8208-320C-1C3F-C9030AD27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888" y="410804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Money coins clipart transparent background 24043960 PNG">
            <a:extLst>
              <a:ext uri="{FF2B5EF4-FFF2-40B4-BE49-F238E27FC236}">
                <a16:creationId xmlns:a16="http://schemas.microsoft.com/office/drawing/2014/main" xmlns="" id="{F9466AC9-B659-91F2-391F-A6EA6B27C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195" y="1728006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35">
            <a:extLst>
              <a:ext uri="{FF2B5EF4-FFF2-40B4-BE49-F238E27FC236}">
                <a16:creationId xmlns:a16="http://schemas.microsoft.com/office/drawing/2014/main" xmlns="" id="{750A08E2-CE5A-6AA8-396D-F141D2C6A496}"/>
              </a:ext>
            </a:extLst>
          </p:cNvPr>
          <p:cNvSpPr/>
          <p:nvPr/>
        </p:nvSpPr>
        <p:spPr>
          <a:xfrm>
            <a:off x="7663722" y="3824882"/>
            <a:ext cx="2450212" cy="4281210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6" descr="Money coins clipart transparent background 24043960 PNG">
            <a:extLst>
              <a:ext uri="{FF2B5EF4-FFF2-40B4-BE49-F238E27FC236}">
                <a16:creationId xmlns:a16="http://schemas.microsoft.com/office/drawing/2014/main" xmlns="" id="{826A842E-70F2-1FAF-E160-B13E6ED3E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963" y="1691717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Work Bag PNG Transparent Images Free Download | Vector Files | Pngtree">
            <a:hlinkClick r:id="rId17" action="ppaction://hlinksldjump"/>
            <a:extLst>
              <a:ext uri="{FF2B5EF4-FFF2-40B4-BE49-F238E27FC236}">
                <a16:creationId xmlns:a16="http://schemas.microsoft.com/office/drawing/2014/main" xmlns="" id="{8000E40F-4DCF-3818-DA5E-D12CC175A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476" y="8191283"/>
            <a:ext cx="2058387" cy="205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1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33" grpId="0"/>
      <p:bldP spid="34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xmlns="" id="{45608FE2-E339-7AD6-7371-0BA341D27152}"/>
              </a:ext>
            </a:extLst>
          </p:cNvPr>
          <p:cNvSpPr/>
          <p:nvPr/>
        </p:nvSpPr>
        <p:spPr>
          <a:xfrm>
            <a:off x="1880187" y="1015350"/>
            <a:ext cx="7540132" cy="2047760"/>
          </a:xfrm>
          <a:prstGeom prst="wedgeRectCallout">
            <a:avLst>
              <a:gd name="adj1" fmla="val -52062"/>
              <a:gd name="adj2" fmla="val 114942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Why would you like to be </a:t>
            </a:r>
            <a:r>
              <a:rPr lang="en-US" sz="5400" u="sng" dirty="0">
                <a:solidFill>
                  <a:srgbClr val="FF0000"/>
                </a:solidFill>
                <a:latin typeface="Happy Font TH" panose="020B0604020202020204" charset="-34"/>
                <a:cs typeface="Happy Font TH" panose="020B0604020202020204" charset="-34"/>
              </a:rPr>
              <a:t>a firefighter</a:t>
            </a:r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xmlns="" id="{53A4B940-1857-3CCA-9335-3A4D4A2D0922}"/>
              </a:ext>
            </a:extLst>
          </p:cNvPr>
          <p:cNvSpPr/>
          <p:nvPr/>
        </p:nvSpPr>
        <p:spPr>
          <a:xfrm>
            <a:off x="10733868" y="3522456"/>
            <a:ext cx="6934200" cy="1828800"/>
          </a:xfrm>
          <a:prstGeom prst="wedgeRectCallout">
            <a:avLst>
              <a:gd name="adj1" fmla="val 40961"/>
              <a:gd name="adj2" fmla="val 89826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Happy Font TH" panose="020B0604020202020204" charset="-34"/>
                <a:cs typeface="Happy Font TH" panose="020B0604020202020204" charset="-34"/>
              </a:rPr>
              <a:t>Because I’d like to  …………………………………….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xmlns="" id="{724A25ED-D22C-BB86-EB7A-F7D1BA2AA90C}"/>
              </a:ext>
            </a:extLst>
          </p:cNvPr>
          <p:cNvSpPr/>
          <p:nvPr/>
        </p:nvSpPr>
        <p:spPr>
          <a:xfrm>
            <a:off x="1646616" y="8165588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xmlns="" id="{B8C9E474-4477-B241-CD1F-E2AAEF013C4A}"/>
              </a:ext>
            </a:extLst>
          </p:cNvPr>
          <p:cNvSpPr/>
          <p:nvPr/>
        </p:nvSpPr>
        <p:spPr>
          <a:xfrm>
            <a:off x="9710383" y="8000016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6490045B-A2CB-F98B-0A16-FDC46EF77244}"/>
              </a:ext>
            </a:extLst>
          </p:cNvPr>
          <p:cNvSpPr/>
          <p:nvPr/>
        </p:nvSpPr>
        <p:spPr>
          <a:xfrm>
            <a:off x="1682122" y="8485570"/>
            <a:ext cx="569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 children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33BD2C6-2913-CCC9-A48C-0677D109AE06}"/>
              </a:ext>
            </a:extLst>
          </p:cNvPr>
          <p:cNvSpPr/>
          <p:nvPr/>
        </p:nvSpPr>
        <p:spPr>
          <a:xfrm>
            <a:off x="10858178" y="8297749"/>
            <a:ext cx="38339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put out fire</a:t>
            </a:r>
            <a:endParaRPr lang="en-US" sz="5400" dirty="0">
              <a:solidFill>
                <a:srgbClr val="704848"/>
              </a:solidFill>
              <a:latin typeface="Happy Font TH"/>
            </a:endParaRPr>
          </a:p>
        </p:txBody>
      </p:sp>
      <p:pic>
        <p:nvPicPr>
          <p:cNvPr id="35" name="Picture 4" descr="OnlineLabels Clip Art - Green Checkmark ✓ - Clip Art Library">
            <a:extLst>
              <a:ext uri="{FF2B5EF4-FFF2-40B4-BE49-F238E27FC236}">
                <a16:creationId xmlns:a16="http://schemas.microsoft.com/office/drawing/2014/main" xmlns="" id="{7A7885EE-833D-19A5-44A9-4CAFF0D2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690" y="5541117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Boy Face Images - Free Download on Freepik">
            <a:extLst>
              <a:ext uri="{FF2B5EF4-FFF2-40B4-BE49-F238E27FC236}">
                <a16:creationId xmlns:a16="http://schemas.microsoft.com/office/drawing/2014/main" xmlns="" id="{84BC441D-4E3F-A756-3CF1-27CC82E7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1" y="2816433"/>
            <a:ext cx="1954309" cy="21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girl face expression clipart design illustration 9400936 PNG">
            <a:extLst>
              <a:ext uri="{FF2B5EF4-FFF2-40B4-BE49-F238E27FC236}">
                <a16:creationId xmlns:a16="http://schemas.microsoft.com/office/drawing/2014/main" xmlns="" id="{C91E4C16-6A18-ABB9-9176-4DF028B9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270" y="5351256"/>
            <a:ext cx="1949703" cy="19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ey coins clipart transparent background 24043960 PNG">
            <a:extLst>
              <a:ext uri="{FF2B5EF4-FFF2-40B4-BE49-F238E27FC236}">
                <a16:creationId xmlns:a16="http://schemas.microsoft.com/office/drawing/2014/main" xmlns="" id="{713E9DE9-BE84-08E8-04A6-F60690A0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412" y="432010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Money coins clipart transparent background 24043960 PNG">
            <a:extLst>
              <a:ext uri="{FF2B5EF4-FFF2-40B4-BE49-F238E27FC236}">
                <a16:creationId xmlns:a16="http://schemas.microsoft.com/office/drawing/2014/main" xmlns="" id="{C6D9D3E7-E32E-9E4E-7D2A-ACA3A735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278" y="324474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Money coins clipart transparent background 24043960 PNG">
            <a:extLst>
              <a:ext uri="{FF2B5EF4-FFF2-40B4-BE49-F238E27FC236}">
                <a16:creationId xmlns:a16="http://schemas.microsoft.com/office/drawing/2014/main" xmlns="" id="{826A842E-70F2-1FAF-E160-B13E6ED3E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963" y="1691717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30">
            <a:extLst>
              <a:ext uri="{FF2B5EF4-FFF2-40B4-BE49-F238E27FC236}">
                <a16:creationId xmlns:a16="http://schemas.microsoft.com/office/drawing/2014/main" xmlns="" id="{A128C357-4345-D6CC-5851-4DA265407F3A}"/>
              </a:ext>
            </a:extLst>
          </p:cNvPr>
          <p:cNvSpPr/>
          <p:nvPr/>
        </p:nvSpPr>
        <p:spPr>
          <a:xfrm>
            <a:off x="6829105" y="3383091"/>
            <a:ext cx="3200744" cy="4846911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8" descr="Work Bag PNG Transparent Images Free Download | Vector Files | Pngtree">
            <a:hlinkClick r:id="rId17" action="ppaction://hlinksldjump"/>
            <a:extLst>
              <a:ext uri="{FF2B5EF4-FFF2-40B4-BE49-F238E27FC236}">
                <a16:creationId xmlns:a16="http://schemas.microsoft.com/office/drawing/2014/main" xmlns="" id="{ED2F41A5-8F20-DF0D-2709-92FD38728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476" y="8191283"/>
            <a:ext cx="2058387" cy="205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10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33" grpId="0"/>
      <p:bldP spid="34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xmlns="" id="{453A3F98-2213-9789-57E4-4D4E1EEC173A}"/>
              </a:ext>
            </a:extLst>
          </p:cNvPr>
          <p:cNvSpPr txBox="1"/>
          <p:nvPr/>
        </p:nvSpPr>
        <p:spPr>
          <a:xfrm>
            <a:off x="1828799" y="2247900"/>
            <a:ext cx="15526093" cy="1916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600" b="1" smtClean="0">
                <a:solidFill>
                  <a:srgbClr val="FF0000"/>
                </a:solidFill>
                <a:latin typeface=".VnCooper" pitchFamily="34" charset="0"/>
                <a:ea typeface="Segoe UI Black" panose="020B0A02040204020203" pitchFamily="34" charset="0"/>
              </a:rPr>
              <a:t>5. Read </a:t>
            </a:r>
            <a:r>
              <a:rPr lang="en-US" sz="9600" b="1" dirty="0">
                <a:solidFill>
                  <a:srgbClr val="FF0000"/>
                </a:solidFill>
                <a:latin typeface=".VnCooper" pitchFamily="34" charset="0"/>
                <a:ea typeface="Segoe UI Black" panose="020B0A02040204020203" pitchFamily="34" charset="0"/>
              </a:rPr>
              <a:t>and complete.</a:t>
            </a:r>
          </a:p>
        </p:txBody>
      </p:sp>
    </p:spTree>
    <p:extLst>
      <p:ext uri="{BB962C8B-B14F-4D97-AF65-F5344CB8AC3E}">
        <p14:creationId xmlns:p14="http://schemas.microsoft.com/office/powerpoint/2010/main" val="665887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27DF381-FFA0-B9B4-30FE-32BCA573BDD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5000" y="607510"/>
            <a:ext cx="14049038" cy="880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6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F35157E-9412-B6DE-99F8-AFB21CBB5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246E4957-C47D-803D-F4D6-3D0EF6E9144C}"/>
              </a:ext>
            </a:extLst>
          </p:cNvPr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134041A2-F51F-0E17-6CBD-5CA4072CF113}"/>
              </a:ext>
            </a:extLst>
          </p:cNvPr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xmlns="" id="{3DAABE82-CA9F-B314-3311-DDDC4F158C20}"/>
              </a:ext>
            </a:extLst>
          </p:cNvPr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xmlns="" id="{6AA62820-0A68-550E-1B14-6A45295E4B50}"/>
              </a:ext>
            </a:extLst>
          </p:cNvPr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xmlns="" id="{FF4D2EE0-AE45-CF87-4BB4-C3F2EC859598}"/>
              </a:ext>
            </a:extLst>
          </p:cNvPr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6CC6FEE2-CC34-4C4C-718B-5AC0380354A8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72F5C0-B1FB-7386-B74A-171FE7E93D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5274" y="710262"/>
            <a:ext cx="15298104" cy="93068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EBAD33B-69BE-BFAD-132E-A68DCEAF19F2}"/>
              </a:ext>
            </a:extLst>
          </p:cNvPr>
          <p:cNvSpPr txBox="1"/>
          <p:nvPr/>
        </p:nvSpPr>
        <p:spPr>
          <a:xfrm>
            <a:off x="5562600" y="4594261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gardener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54B81BC-706D-4B53-501D-6D1599EC925E}"/>
              </a:ext>
            </a:extLst>
          </p:cNvPr>
          <p:cNvSpPr txBox="1"/>
          <p:nvPr/>
        </p:nvSpPr>
        <p:spPr>
          <a:xfrm>
            <a:off x="9525000" y="4517110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writer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511D031-A5B3-ED5C-4094-DCFA728C54C7}"/>
              </a:ext>
            </a:extLst>
          </p:cNvPr>
          <p:cNvSpPr txBox="1"/>
          <p:nvPr/>
        </p:nvSpPr>
        <p:spPr>
          <a:xfrm>
            <a:off x="3334201" y="8658998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to be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549D34D-6C5C-CA88-D7A6-A2529C634ED7}"/>
              </a:ext>
            </a:extLst>
          </p:cNvPr>
          <p:cNvSpPr txBox="1"/>
          <p:nvPr/>
        </p:nvSpPr>
        <p:spPr>
          <a:xfrm>
            <a:off x="6110562" y="9294773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firefighter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782ED7B-7DA4-A871-19C0-A2D3CBCF4E11}"/>
              </a:ext>
            </a:extLst>
          </p:cNvPr>
          <p:cNvSpPr txBox="1"/>
          <p:nvPr/>
        </p:nvSpPr>
        <p:spPr>
          <a:xfrm>
            <a:off x="10713238" y="8128216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would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645E0CB-41DC-6F08-1BA0-F67B828577AB}"/>
              </a:ext>
            </a:extLst>
          </p:cNvPr>
          <p:cNvSpPr txBox="1"/>
          <p:nvPr/>
        </p:nvSpPr>
        <p:spPr>
          <a:xfrm>
            <a:off x="12192001" y="8828903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reporter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2BB7E54-0F12-678F-07BE-B5A46B318DE4}"/>
              </a:ext>
            </a:extLst>
          </p:cNvPr>
          <p:cNvSpPr txBox="1"/>
          <p:nvPr/>
        </p:nvSpPr>
        <p:spPr>
          <a:xfrm>
            <a:off x="8861188" y="425375"/>
            <a:ext cx="713140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2E7E6DF-7092-F5FD-AACA-EED134D8BD7C}"/>
              </a:ext>
            </a:extLst>
          </p:cNvPr>
          <p:cNvSpPr txBox="1"/>
          <p:nvPr/>
        </p:nvSpPr>
        <p:spPr>
          <a:xfrm>
            <a:off x="8306324" y="514171"/>
            <a:ext cx="958279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164174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7" grpId="0" animBg="1"/>
      <p:bldP spid="17" grpId="1" animBg="1"/>
      <p:bldP spid="20" grpId="0" animBg="1"/>
      <p:bldP spid="2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15192" y="-876300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xmlns="" id="{907F7986-1F5F-1409-37C9-26D6AC246914}"/>
              </a:ext>
            </a:extLst>
          </p:cNvPr>
          <p:cNvSpPr txBox="1"/>
          <p:nvPr/>
        </p:nvSpPr>
        <p:spPr>
          <a:xfrm>
            <a:off x="228600" y="2162651"/>
            <a:ext cx="17602200" cy="2295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500" smtClean="0">
                <a:solidFill>
                  <a:srgbClr val="FF0000"/>
                </a:solidFill>
                <a:latin typeface=".VnCooper" pitchFamily="34" charset="0"/>
                <a:ea typeface="Segoe UI Black" panose="020B0A02040204020203" pitchFamily="34" charset="0"/>
              </a:rPr>
              <a:t>5. Read </a:t>
            </a:r>
            <a:r>
              <a:rPr lang="en-US" sz="11500" dirty="0">
                <a:solidFill>
                  <a:srgbClr val="FF0000"/>
                </a:solidFill>
                <a:latin typeface=".VnCooper" pitchFamily="34" charset="0"/>
                <a:ea typeface="Segoe UI Black" panose="020B0A02040204020203" pitchFamily="34" charset="0"/>
              </a:rPr>
              <a:t>and complete.</a:t>
            </a:r>
          </a:p>
        </p:txBody>
      </p:sp>
    </p:spTree>
    <p:extLst>
      <p:ext uri="{BB962C8B-B14F-4D97-AF65-F5344CB8AC3E}">
        <p14:creationId xmlns:p14="http://schemas.microsoft.com/office/powerpoint/2010/main" val="2388467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367007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7055553" y="-47696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71831" y="95197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F7B943D6-4454-BA3F-61FC-435B27450C95}"/>
              </a:ext>
            </a:extLst>
          </p:cNvPr>
          <p:cNvSpPr/>
          <p:nvPr/>
        </p:nvSpPr>
        <p:spPr>
          <a:xfrm rot="-3285353">
            <a:off x="204767" y="8667839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A96BDC-1F47-9FA9-F7E3-D35BA3FA0C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50" y="119062"/>
            <a:ext cx="18249900" cy="100488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E6FC8F3-72BC-8424-8941-57B44477250F}"/>
              </a:ext>
            </a:extLst>
          </p:cNvPr>
          <p:cNvSpPr txBox="1"/>
          <p:nvPr/>
        </p:nvSpPr>
        <p:spPr>
          <a:xfrm>
            <a:off x="5791200" y="2095500"/>
            <a:ext cx="29106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ppy Font TH"/>
                <a:ea typeface="+mn-ea"/>
                <a:cs typeface="+mn-cs"/>
              </a:rPr>
              <a:t>reporter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605DD74-BCDB-D072-9B74-6F246B559C86}"/>
              </a:ext>
            </a:extLst>
          </p:cNvPr>
          <p:cNvSpPr txBox="1"/>
          <p:nvPr/>
        </p:nvSpPr>
        <p:spPr>
          <a:xfrm>
            <a:off x="2438400" y="3543300"/>
            <a:ext cx="29106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ppy Font TH"/>
                <a:ea typeface="+mn-ea"/>
                <a:cs typeface="+mn-cs"/>
              </a:rPr>
              <a:t>Because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1BF4BE2-E765-3959-D021-50152CFD220D}"/>
              </a:ext>
            </a:extLst>
          </p:cNvPr>
          <p:cNvSpPr txBox="1"/>
          <p:nvPr/>
        </p:nvSpPr>
        <p:spPr>
          <a:xfrm>
            <a:off x="2209800" y="7048500"/>
            <a:ext cx="29106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FF0000"/>
                </a:solidFill>
                <a:latin typeface="Happy Font TH"/>
              </a:rPr>
              <a:t>gardener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appy Font TH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2082962-C3E6-61CD-CE7A-FF5DDB6C740A}"/>
              </a:ext>
            </a:extLst>
          </p:cNvPr>
          <p:cNvSpPr txBox="1"/>
          <p:nvPr/>
        </p:nvSpPr>
        <p:spPr>
          <a:xfrm>
            <a:off x="4495800" y="7629825"/>
            <a:ext cx="29106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ppy Font TH"/>
                <a:ea typeface="+mn-ea"/>
                <a:cs typeface="+mn-cs"/>
              </a:rPr>
              <a:t>I’d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ppy Font TH"/>
                <a:ea typeface="+mn-ea"/>
                <a:cs typeface="+mn-cs"/>
              </a:rPr>
              <a:t> like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appy Font TH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81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365070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xmlns="" id="{907F7986-1F5F-1409-37C9-26D6AC246914}"/>
              </a:ext>
            </a:extLst>
          </p:cNvPr>
          <p:cNvSpPr txBox="1"/>
          <p:nvPr/>
        </p:nvSpPr>
        <p:spPr>
          <a:xfrm>
            <a:off x="228600" y="1803419"/>
            <a:ext cx="17373599" cy="2654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1500" err="1">
                <a:solidFill>
                  <a:srgbClr val="FF0000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Fun</a:t>
            </a:r>
            <a:r>
              <a:rPr lang="vi-VN" sz="11500">
                <a:solidFill>
                  <a:srgbClr val="FF0000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11500" smtClean="0">
                <a:solidFill>
                  <a:srgbClr val="FF0000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corner and </a:t>
            </a:r>
            <a:r>
              <a:rPr lang="vi-VN" sz="11500" dirty="0" err="1">
                <a:solidFill>
                  <a:srgbClr val="FF0000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wrap-up</a:t>
            </a:r>
            <a:endParaRPr lang="en-US" sz="11500" dirty="0">
              <a:solidFill>
                <a:srgbClr val="FF0000"/>
              </a:solidFill>
              <a:latin typeface=".VnCooper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546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3285353">
            <a:off x="201795" y="5460695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xmlns="" id="{066A06CA-F152-36C6-C53F-45E332AD4021}"/>
              </a:ext>
            </a:extLst>
          </p:cNvPr>
          <p:cNvSpPr txBox="1"/>
          <p:nvPr/>
        </p:nvSpPr>
        <p:spPr>
          <a:xfrm>
            <a:off x="1395614" y="414839"/>
            <a:ext cx="14149186" cy="1086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What would you like to be in the future?</a:t>
            </a:r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xmlns="" id="{B6C5247E-8BF4-598B-0A68-4A8918E0E28D}"/>
              </a:ext>
            </a:extLst>
          </p:cNvPr>
          <p:cNvSpPr/>
          <p:nvPr/>
        </p:nvSpPr>
        <p:spPr>
          <a:xfrm>
            <a:off x="990600" y="1948493"/>
            <a:ext cx="2138161" cy="402002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1">
            <a:extLst>
              <a:ext uri="{FF2B5EF4-FFF2-40B4-BE49-F238E27FC236}">
                <a16:creationId xmlns:a16="http://schemas.microsoft.com/office/drawing/2014/main" xmlns="" id="{FE9FD71D-5A56-6D03-B3C2-F09987B1189A}"/>
              </a:ext>
            </a:extLst>
          </p:cNvPr>
          <p:cNvSpPr/>
          <p:nvPr/>
        </p:nvSpPr>
        <p:spPr>
          <a:xfrm>
            <a:off x="15222736" y="2176838"/>
            <a:ext cx="2381130" cy="3528864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4">
            <a:extLst>
              <a:ext uri="{FF2B5EF4-FFF2-40B4-BE49-F238E27FC236}">
                <a16:creationId xmlns:a16="http://schemas.microsoft.com/office/drawing/2014/main" xmlns="" id="{CE8875E1-DAE3-ED63-D363-4A39C0C48AE0}"/>
              </a:ext>
            </a:extLst>
          </p:cNvPr>
          <p:cNvSpPr/>
          <p:nvPr/>
        </p:nvSpPr>
        <p:spPr>
          <a:xfrm>
            <a:off x="6233635" y="2032911"/>
            <a:ext cx="3136115" cy="3567443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xmlns="" id="{0CC6FA3E-3086-06B3-5198-9DA833DDC453}"/>
              </a:ext>
            </a:extLst>
          </p:cNvPr>
          <p:cNvSpPr/>
          <p:nvPr/>
        </p:nvSpPr>
        <p:spPr>
          <a:xfrm>
            <a:off x="3340648" y="2184812"/>
            <a:ext cx="2292662" cy="3563337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xmlns="" id="{58144D35-C0C3-51E0-32C0-85A274E304ED}"/>
              </a:ext>
            </a:extLst>
          </p:cNvPr>
          <p:cNvSpPr/>
          <p:nvPr/>
        </p:nvSpPr>
        <p:spPr>
          <a:xfrm>
            <a:off x="12544903" y="2184812"/>
            <a:ext cx="1909794" cy="383646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xmlns="" id="{B3D83E2E-1FB0-1959-DEE6-A5F3698708CB}"/>
              </a:ext>
            </a:extLst>
          </p:cNvPr>
          <p:cNvSpPr/>
          <p:nvPr/>
        </p:nvSpPr>
        <p:spPr>
          <a:xfrm>
            <a:off x="9355799" y="1931345"/>
            <a:ext cx="2494789" cy="43434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xmlns="" id="{A0E6605C-E3FD-3736-39DC-E522AA8527C9}"/>
              </a:ext>
            </a:extLst>
          </p:cNvPr>
          <p:cNvSpPr/>
          <p:nvPr/>
        </p:nvSpPr>
        <p:spPr>
          <a:xfrm>
            <a:off x="335368" y="8338507"/>
            <a:ext cx="246818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3856176-4285-1D97-8731-AE76D4806178}"/>
              </a:ext>
            </a:extLst>
          </p:cNvPr>
          <p:cNvSpPr/>
          <p:nvPr/>
        </p:nvSpPr>
        <p:spPr>
          <a:xfrm>
            <a:off x="579145" y="8575598"/>
            <a:ext cx="20024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xmlns="" id="{8A31E5E7-C4CD-4F22-F79B-82AE9035C992}"/>
              </a:ext>
            </a:extLst>
          </p:cNvPr>
          <p:cNvSpPr/>
          <p:nvPr/>
        </p:nvSpPr>
        <p:spPr>
          <a:xfrm>
            <a:off x="3202339" y="8338507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4D7DDF6-4489-2275-4D0B-B06599DE6590}"/>
              </a:ext>
            </a:extLst>
          </p:cNvPr>
          <p:cNvSpPr/>
          <p:nvPr/>
        </p:nvSpPr>
        <p:spPr>
          <a:xfrm>
            <a:off x="3096569" y="8575598"/>
            <a:ext cx="2701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xmlns="" id="{A7956451-7052-FAC4-B26C-A4473AAF1DA1}"/>
              </a:ext>
            </a:extLst>
          </p:cNvPr>
          <p:cNvSpPr/>
          <p:nvPr/>
        </p:nvSpPr>
        <p:spPr>
          <a:xfrm>
            <a:off x="6330545" y="8254089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893E0BA-7096-7615-E58F-D902AD053CBB}"/>
              </a:ext>
            </a:extLst>
          </p:cNvPr>
          <p:cNvSpPr/>
          <p:nvPr/>
        </p:nvSpPr>
        <p:spPr>
          <a:xfrm>
            <a:off x="6425856" y="8491180"/>
            <a:ext cx="2299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xmlns="" id="{D4025141-4D93-DA36-B9C1-DB22C1DD98F4}"/>
              </a:ext>
            </a:extLst>
          </p:cNvPr>
          <p:cNvSpPr/>
          <p:nvPr/>
        </p:nvSpPr>
        <p:spPr>
          <a:xfrm>
            <a:off x="9355799" y="829113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81E2E25-FE5A-3E8E-A654-5433118FCB5E}"/>
              </a:ext>
            </a:extLst>
          </p:cNvPr>
          <p:cNvSpPr/>
          <p:nvPr/>
        </p:nvSpPr>
        <p:spPr>
          <a:xfrm>
            <a:off x="9363232" y="8528225"/>
            <a:ext cx="24751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xmlns="" id="{8AAF13C9-0DBD-617E-E27C-63719BB97861}"/>
              </a:ext>
            </a:extLst>
          </p:cNvPr>
          <p:cNvSpPr/>
          <p:nvPr/>
        </p:nvSpPr>
        <p:spPr>
          <a:xfrm>
            <a:off x="12163386" y="8303205"/>
            <a:ext cx="2922275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ED79644-78E3-FB53-9C79-A0202A04F496}"/>
              </a:ext>
            </a:extLst>
          </p:cNvPr>
          <p:cNvSpPr/>
          <p:nvPr/>
        </p:nvSpPr>
        <p:spPr>
          <a:xfrm>
            <a:off x="12164933" y="8540296"/>
            <a:ext cx="2922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xmlns="" id="{0F3B29CD-A5C1-5783-2675-461D5BCD0D77}"/>
              </a:ext>
            </a:extLst>
          </p:cNvPr>
          <p:cNvSpPr/>
          <p:nvPr/>
        </p:nvSpPr>
        <p:spPr>
          <a:xfrm>
            <a:off x="15327327" y="8208155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DC5FA65-DE37-005B-FF4C-2278B499D088}"/>
              </a:ext>
            </a:extLst>
          </p:cNvPr>
          <p:cNvSpPr/>
          <p:nvPr/>
        </p:nvSpPr>
        <p:spPr>
          <a:xfrm>
            <a:off x="15660075" y="8445246"/>
            <a:ext cx="1824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F9BEDF8C-7059-F656-13D3-9D4CE1CD8A0B}"/>
              </a:ext>
            </a:extLst>
          </p:cNvPr>
          <p:cNvCxnSpPr>
            <a:cxnSpLocks/>
          </p:cNvCxnSpPr>
          <p:nvPr/>
        </p:nvCxnSpPr>
        <p:spPr>
          <a:xfrm>
            <a:off x="1986320" y="5985240"/>
            <a:ext cx="5176480" cy="23699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122919E9-1051-7F35-8AD4-F731AC159D26}"/>
              </a:ext>
            </a:extLst>
          </p:cNvPr>
          <p:cNvCxnSpPr>
            <a:cxnSpLocks/>
          </p:cNvCxnSpPr>
          <p:nvPr/>
        </p:nvCxnSpPr>
        <p:spPr>
          <a:xfrm flipH="1">
            <a:off x="1569460" y="5901134"/>
            <a:ext cx="2959200" cy="259004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A994FC7D-4AC0-E5DE-3F42-7243B30154F1}"/>
              </a:ext>
            </a:extLst>
          </p:cNvPr>
          <p:cNvCxnSpPr>
            <a:cxnSpLocks/>
          </p:cNvCxnSpPr>
          <p:nvPr/>
        </p:nvCxnSpPr>
        <p:spPr>
          <a:xfrm flipH="1">
            <a:off x="4550758" y="5716617"/>
            <a:ext cx="2959200" cy="259004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xmlns="" id="{E7CAFFE6-E9FB-2E4F-E7F8-AE944BA8E120}"/>
              </a:ext>
            </a:extLst>
          </p:cNvPr>
          <p:cNvCxnSpPr>
            <a:cxnSpLocks/>
          </p:cNvCxnSpPr>
          <p:nvPr/>
        </p:nvCxnSpPr>
        <p:spPr>
          <a:xfrm>
            <a:off x="10772187" y="6117418"/>
            <a:ext cx="2486613" cy="222108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2DF65893-326C-43B9-EE58-11FDF2CFA993}"/>
              </a:ext>
            </a:extLst>
          </p:cNvPr>
          <p:cNvCxnSpPr>
            <a:cxnSpLocks/>
          </p:cNvCxnSpPr>
          <p:nvPr/>
        </p:nvCxnSpPr>
        <p:spPr>
          <a:xfrm flipH="1">
            <a:off x="10358798" y="5985552"/>
            <a:ext cx="2959200" cy="259004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xmlns="" id="{53F3942B-1B7A-FEFC-50BB-305F84635197}"/>
              </a:ext>
            </a:extLst>
          </p:cNvPr>
          <p:cNvCxnSpPr>
            <a:cxnSpLocks/>
          </p:cNvCxnSpPr>
          <p:nvPr/>
        </p:nvCxnSpPr>
        <p:spPr>
          <a:xfrm>
            <a:off x="16679864" y="5692232"/>
            <a:ext cx="160336" cy="26109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960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xmlns="" id="{066A06CA-F152-36C6-C53F-45E332AD4021}"/>
              </a:ext>
            </a:extLst>
          </p:cNvPr>
          <p:cNvSpPr txBox="1"/>
          <p:nvPr/>
        </p:nvSpPr>
        <p:spPr>
          <a:xfrm>
            <a:off x="1395614" y="414839"/>
            <a:ext cx="14149186" cy="1086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I’d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like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to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grow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flowers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</a:t>
            </a:r>
            <a:endParaRPr lang="en-US" sz="54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xmlns="" id="{B6C5247E-8BF4-598B-0A68-4A8918E0E28D}"/>
              </a:ext>
            </a:extLst>
          </p:cNvPr>
          <p:cNvSpPr/>
          <p:nvPr/>
        </p:nvSpPr>
        <p:spPr>
          <a:xfrm>
            <a:off x="1131813" y="4286961"/>
            <a:ext cx="2138161" cy="402002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1">
            <a:extLst>
              <a:ext uri="{FF2B5EF4-FFF2-40B4-BE49-F238E27FC236}">
                <a16:creationId xmlns:a16="http://schemas.microsoft.com/office/drawing/2014/main" xmlns="" id="{FE9FD71D-5A56-6D03-B3C2-F09987B1189A}"/>
              </a:ext>
            </a:extLst>
          </p:cNvPr>
          <p:cNvSpPr/>
          <p:nvPr/>
        </p:nvSpPr>
        <p:spPr>
          <a:xfrm>
            <a:off x="15363949" y="4515306"/>
            <a:ext cx="2381130" cy="3528864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4">
            <a:extLst>
              <a:ext uri="{FF2B5EF4-FFF2-40B4-BE49-F238E27FC236}">
                <a16:creationId xmlns:a16="http://schemas.microsoft.com/office/drawing/2014/main" xmlns="" id="{CE8875E1-DAE3-ED63-D363-4A39C0C48AE0}"/>
              </a:ext>
            </a:extLst>
          </p:cNvPr>
          <p:cNvSpPr/>
          <p:nvPr/>
        </p:nvSpPr>
        <p:spPr>
          <a:xfrm>
            <a:off x="6374848" y="4371379"/>
            <a:ext cx="3136115" cy="3567443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xmlns="" id="{0CC6FA3E-3086-06B3-5198-9DA833DDC453}"/>
              </a:ext>
            </a:extLst>
          </p:cNvPr>
          <p:cNvSpPr/>
          <p:nvPr/>
        </p:nvSpPr>
        <p:spPr>
          <a:xfrm>
            <a:off x="3481861" y="4523280"/>
            <a:ext cx="2292662" cy="3563337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xmlns="" id="{58144D35-C0C3-51E0-32C0-85A274E304ED}"/>
              </a:ext>
            </a:extLst>
          </p:cNvPr>
          <p:cNvSpPr/>
          <p:nvPr/>
        </p:nvSpPr>
        <p:spPr>
          <a:xfrm>
            <a:off x="12686116" y="4523280"/>
            <a:ext cx="1909794" cy="383646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xmlns="" id="{B3D83E2E-1FB0-1959-DEE6-A5F3698708CB}"/>
              </a:ext>
            </a:extLst>
          </p:cNvPr>
          <p:cNvSpPr/>
          <p:nvPr/>
        </p:nvSpPr>
        <p:spPr>
          <a:xfrm>
            <a:off x="9556589" y="3924300"/>
            <a:ext cx="2494789" cy="43434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xmlns="" id="{A0E6605C-E3FD-3736-39DC-E522AA8527C9}"/>
              </a:ext>
            </a:extLst>
          </p:cNvPr>
          <p:cNvSpPr/>
          <p:nvPr/>
        </p:nvSpPr>
        <p:spPr>
          <a:xfrm>
            <a:off x="3560748" y="8278238"/>
            <a:ext cx="246818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3856176-4285-1D97-8731-AE76D4806178}"/>
              </a:ext>
            </a:extLst>
          </p:cNvPr>
          <p:cNvSpPr/>
          <p:nvPr/>
        </p:nvSpPr>
        <p:spPr>
          <a:xfrm>
            <a:off x="3804525" y="8515329"/>
            <a:ext cx="20024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xmlns="" id="{8A31E5E7-C4CD-4F22-F79B-82AE9035C992}"/>
              </a:ext>
            </a:extLst>
          </p:cNvPr>
          <p:cNvSpPr/>
          <p:nvPr/>
        </p:nvSpPr>
        <p:spPr>
          <a:xfrm>
            <a:off x="6462992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4D7DDF6-4489-2275-4D0B-B06599DE6590}"/>
              </a:ext>
            </a:extLst>
          </p:cNvPr>
          <p:cNvSpPr/>
          <p:nvPr/>
        </p:nvSpPr>
        <p:spPr>
          <a:xfrm>
            <a:off x="6357222" y="8583745"/>
            <a:ext cx="2701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xmlns="" id="{A7956451-7052-FAC4-B26C-A4473AAF1DA1}"/>
              </a:ext>
            </a:extLst>
          </p:cNvPr>
          <p:cNvSpPr/>
          <p:nvPr/>
        </p:nvSpPr>
        <p:spPr>
          <a:xfrm>
            <a:off x="576301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893E0BA-7096-7615-E58F-D902AD053CBB}"/>
              </a:ext>
            </a:extLst>
          </p:cNvPr>
          <p:cNvSpPr/>
          <p:nvPr/>
        </p:nvSpPr>
        <p:spPr>
          <a:xfrm>
            <a:off x="671612" y="8583745"/>
            <a:ext cx="2299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xmlns="" id="{D4025141-4D93-DA36-B9C1-DB22C1DD98F4}"/>
              </a:ext>
            </a:extLst>
          </p:cNvPr>
          <p:cNvSpPr/>
          <p:nvPr/>
        </p:nvSpPr>
        <p:spPr>
          <a:xfrm>
            <a:off x="12435398" y="8320762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81E2E25-FE5A-3E8E-A654-5433118FCB5E}"/>
              </a:ext>
            </a:extLst>
          </p:cNvPr>
          <p:cNvSpPr/>
          <p:nvPr/>
        </p:nvSpPr>
        <p:spPr>
          <a:xfrm>
            <a:off x="12442831" y="8557853"/>
            <a:ext cx="24751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xmlns="" id="{8AAF13C9-0DBD-617E-E27C-63719BB97861}"/>
              </a:ext>
            </a:extLst>
          </p:cNvPr>
          <p:cNvSpPr/>
          <p:nvPr/>
        </p:nvSpPr>
        <p:spPr>
          <a:xfrm>
            <a:off x="9270404" y="8278238"/>
            <a:ext cx="2922275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ED79644-78E3-FB53-9C79-A0202A04F496}"/>
              </a:ext>
            </a:extLst>
          </p:cNvPr>
          <p:cNvSpPr/>
          <p:nvPr/>
        </p:nvSpPr>
        <p:spPr>
          <a:xfrm>
            <a:off x="9271951" y="8515329"/>
            <a:ext cx="2922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xmlns="" id="{0F3B29CD-A5C1-5783-2675-461D5BCD0D77}"/>
              </a:ext>
            </a:extLst>
          </p:cNvPr>
          <p:cNvSpPr/>
          <p:nvPr/>
        </p:nvSpPr>
        <p:spPr>
          <a:xfrm>
            <a:off x="15466489" y="8120150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DC5FA65-DE37-005B-FF4C-2278B499D088}"/>
              </a:ext>
            </a:extLst>
          </p:cNvPr>
          <p:cNvSpPr/>
          <p:nvPr/>
        </p:nvSpPr>
        <p:spPr>
          <a:xfrm>
            <a:off x="15799237" y="8357241"/>
            <a:ext cx="1824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72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5" grpId="0" animBg="1"/>
      <p:bldP spid="16" grpId="0" animBg="1"/>
      <p:bldP spid="17" grpId="0" animBg="1"/>
      <p:bldP spid="18" grpId="0"/>
      <p:bldP spid="19" grpId="0" animBg="1"/>
      <p:bldP spid="19" grpId="1" animBg="1"/>
      <p:bldP spid="20" grpId="0"/>
      <p:bldP spid="20" grpId="1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4209" y="430704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1599" y="-1058941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07431" y="17877"/>
            <a:ext cx="13931447" cy="8361361"/>
          </a:xfrm>
          <a:custGeom>
            <a:avLst/>
            <a:gdLst/>
            <a:ahLst/>
            <a:cxnLst/>
            <a:rect l="l" t="t" r="r" b="b"/>
            <a:pathLst>
              <a:path w="13931447" h="7674961">
                <a:moveTo>
                  <a:pt x="0" y="0"/>
                </a:moveTo>
                <a:lnTo>
                  <a:pt x="13931446" y="0"/>
                </a:lnTo>
                <a:lnTo>
                  <a:pt x="13931446" y="7674961"/>
                </a:lnTo>
                <a:lnTo>
                  <a:pt x="0" y="7674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258435" y="2284217"/>
            <a:ext cx="13430692" cy="1974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442"/>
              </a:lnSpc>
            </a:pPr>
            <a:r>
              <a:rPr lang="en-US" sz="13665" dirty="0">
                <a:solidFill>
                  <a:srgbClr val="FF0000"/>
                </a:solidFill>
                <a:latin typeface=".VnCooper" pitchFamily="34" charset="0"/>
              </a:rPr>
              <a:t>My future job</a:t>
            </a:r>
          </a:p>
        </p:txBody>
      </p:sp>
      <p:sp>
        <p:nvSpPr>
          <p:cNvPr id="7" name="Freeform 7"/>
          <p:cNvSpPr/>
          <p:nvPr/>
        </p:nvSpPr>
        <p:spPr>
          <a:xfrm>
            <a:off x="184640" y="6749877"/>
            <a:ext cx="1407141" cy="1227991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487474" y="9358029"/>
            <a:ext cx="605334" cy="720445"/>
          </a:xfrm>
          <a:custGeom>
            <a:avLst/>
            <a:gdLst/>
            <a:ahLst/>
            <a:cxnLst/>
            <a:rect l="l" t="t" r="r" b="b"/>
            <a:pathLst>
              <a:path w="1275227" h="1303671">
                <a:moveTo>
                  <a:pt x="0" y="0"/>
                </a:moveTo>
                <a:lnTo>
                  <a:pt x="1275227" y="0"/>
                </a:lnTo>
                <a:lnTo>
                  <a:pt x="1275227" y="1303670"/>
                </a:lnTo>
                <a:lnTo>
                  <a:pt x="0" y="13036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53758" y="8840055"/>
            <a:ext cx="774055" cy="720444"/>
          </a:xfrm>
          <a:custGeom>
            <a:avLst/>
            <a:gdLst/>
            <a:ahLst/>
            <a:cxnLst/>
            <a:rect l="l" t="t" r="r" b="b"/>
            <a:pathLst>
              <a:path w="1548111" h="1582642">
                <a:moveTo>
                  <a:pt x="0" y="0"/>
                </a:moveTo>
                <a:lnTo>
                  <a:pt x="1548111" y="0"/>
                </a:lnTo>
                <a:lnTo>
                  <a:pt x="1548111" y="1582642"/>
                </a:lnTo>
                <a:lnTo>
                  <a:pt x="0" y="1582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546900" y="4259117"/>
            <a:ext cx="1509760" cy="1817054"/>
          </a:xfrm>
          <a:custGeom>
            <a:avLst/>
            <a:gdLst/>
            <a:ahLst/>
            <a:cxnLst/>
            <a:rect l="l" t="t" r="r" b="b"/>
            <a:pathLst>
              <a:path w="2626216" h="2684793">
                <a:moveTo>
                  <a:pt x="0" y="0"/>
                </a:moveTo>
                <a:lnTo>
                  <a:pt x="2626215" y="0"/>
                </a:lnTo>
                <a:lnTo>
                  <a:pt x="2626215" y="2684792"/>
                </a:lnTo>
                <a:lnTo>
                  <a:pt x="0" y="2684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952187" y="5736060"/>
            <a:ext cx="1299743" cy="1078920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7"/>
                </a:lnTo>
                <a:lnTo>
                  <a:pt x="0" y="2091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44418" flipH="1">
            <a:off x="15733082" y="7155425"/>
            <a:ext cx="835199" cy="90974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2314347" y="0"/>
                </a:moveTo>
                <a:lnTo>
                  <a:pt x="0" y="0"/>
                </a:lnTo>
                <a:lnTo>
                  <a:pt x="0" y="2217566"/>
                </a:lnTo>
                <a:lnTo>
                  <a:pt x="2314347" y="2217566"/>
                </a:lnTo>
                <a:lnTo>
                  <a:pt x="23143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077090">
            <a:off x="16270027" y="515261"/>
            <a:ext cx="865894" cy="1382308"/>
          </a:xfrm>
          <a:custGeom>
            <a:avLst/>
            <a:gdLst/>
            <a:ahLst/>
            <a:cxnLst/>
            <a:rect l="l" t="t" r="r" b="b"/>
            <a:pathLst>
              <a:path w="1837276" h="3090220">
                <a:moveTo>
                  <a:pt x="0" y="0"/>
                </a:moveTo>
                <a:lnTo>
                  <a:pt x="1837276" y="0"/>
                </a:lnTo>
                <a:lnTo>
                  <a:pt x="1837276" y="3090220"/>
                </a:lnTo>
                <a:lnTo>
                  <a:pt x="0" y="30902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5434">
            <a:off x="1068327" y="9106653"/>
            <a:ext cx="1280662" cy="1083323"/>
          </a:xfrm>
          <a:custGeom>
            <a:avLst/>
            <a:gdLst/>
            <a:ahLst/>
            <a:cxnLst/>
            <a:rect l="l" t="t" r="r" b="b"/>
            <a:pathLst>
              <a:path w="2432495" h="2383845">
                <a:moveTo>
                  <a:pt x="0" y="0"/>
                </a:moveTo>
                <a:lnTo>
                  <a:pt x="2432495" y="0"/>
                </a:lnTo>
                <a:lnTo>
                  <a:pt x="2432495" y="2383845"/>
                </a:lnTo>
                <a:lnTo>
                  <a:pt x="0" y="23838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610587" y="6749877"/>
            <a:ext cx="1729294" cy="2847693"/>
          </a:xfrm>
          <a:custGeom>
            <a:avLst/>
            <a:gdLst/>
            <a:ahLst/>
            <a:cxnLst/>
            <a:rect l="l" t="t" r="r" b="b"/>
            <a:pathLst>
              <a:path w="2510181" h="4016289">
                <a:moveTo>
                  <a:pt x="0" y="0"/>
                </a:moveTo>
                <a:lnTo>
                  <a:pt x="2510181" y="0"/>
                </a:lnTo>
                <a:lnTo>
                  <a:pt x="2510181" y="4016290"/>
                </a:lnTo>
                <a:lnTo>
                  <a:pt x="0" y="4016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582476" y="6408592"/>
            <a:ext cx="1821686" cy="3184301"/>
          </a:xfrm>
          <a:custGeom>
            <a:avLst/>
            <a:gdLst/>
            <a:ahLst/>
            <a:cxnLst/>
            <a:rect l="l" t="t" r="r" b="b"/>
            <a:pathLst>
              <a:path w="1821686" h="3184301">
                <a:moveTo>
                  <a:pt x="0" y="0"/>
                </a:moveTo>
                <a:lnTo>
                  <a:pt x="1821686" y="0"/>
                </a:lnTo>
                <a:lnTo>
                  <a:pt x="1821686" y="3184302"/>
                </a:lnTo>
                <a:lnTo>
                  <a:pt x="0" y="31843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906842" y="6094347"/>
            <a:ext cx="1922731" cy="3031901"/>
          </a:xfrm>
          <a:custGeom>
            <a:avLst/>
            <a:gdLst/>
            <a:ahLst/>
            <a:cxnLst/>
            <a:rect l="l" t="t" r="r" b="b"/>
            <a:pathLst>
              <a:path w="1922731" h="3031901">
                <a:moveTo>
                  <a:pt x="0" y="0"/>
                </a:moveTo>
                <a:lnTo>
                  <a:pt x="1922731" y="0"/>
                </a:lnTo>
                <a:lnTo>
                  <a:pt x="1922731" y="3031902"/>
                </a:lnTo>
                <a:lnTo>
                  <a:pt x="0" y="303190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640019" y="7082502"/>
            <a:ext cx="1808014" cy="2662866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665341" y="6401464"/>
            <a:ext cx="2580089" cy="2592081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967784" y="4198558"/>
            <a:ext cx="2341476" cy="2638661"/>
          </a:xfrm>
          <a:custGeom>
            <a:avLst/>
            <a:gdLst/>
            <a:ahLst/>
            <a:cxnLst/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044058" y="6981230"/>
            <a:ext cx="1454913" cy="2627009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0" y="0"/>
                </a:lnTo>
                <a:lnTo>
                  <a:pt x="2294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flipH="1">
            <a:off x="15460371" y="3505306"/>
            <a:ext cx="1729295" cy="3184302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EB2A6995-FB02-AC46-BEB9-83C4B9F90193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79DC6EB9-3F25-4D85-53D7-B4AACF1D8C2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65C8278A-4A08-33F7-5026-C1E5EAFBFAC7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11641" y="4385965"/>
            <a:ext cx="71808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  <a:latin typeface=".VnCooper" pitchFamily="34" charset="0"/>
              </a:rPr>
              <a:t>Lesson 1 + lesson 2</a:t>
            </a:r>
            <a:endParaRPr lang="en-US" sz="5400">
              <a:solidFill>
                <a:srgbClr val="FF0000"/>
              </a:solidFill>
              <a:latin typeface=".VnCooper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xmlns="" id="{066A06CA-F152-36C6-C53F-45E332AD4021}"/>
              </a:ext>
            </a:extLst>
          </p:cNvPr>
          <p:cNvSpPr txBox="1"/>
          <p:nvPr/>
        </p:nvSpPr>
        <p:spPr>
          <a:xfrm>
            <a:off x="1395614" y="414839"/>
            <a:ext cx="14149186" cy="1086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I’d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like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to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report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the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news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</a:t>
            </a:r>
            <a:endParaRPr lang="en-US" sz="54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xmlns="" id="{B6C5247E-8BF4-598B-0A68-4A8918E0E28D}"/>
              </a:ext>
            </a:extLst>
          </p:cNvPr>
          <p:cNvSpPr/>
          <p:nvPr/>
        </p:nvSpPr>
        <p:spPr>
          <a:xfrm>
            <a:off x="1131813" y="4286961"/>
            <a:ext cx="2138161" cy="402002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1">
            <a:extLst>
              <a:ext uri="{FF2B5EF4-FFF2-40B4-BE49-F238E27FC236}">
                <a16:creationId xmlns:a16="http://schemas.microsoft.com/office/drawing/2014/main" xmlns="" id="{FE9FD71D-5A56-6D03-B3C2-F09987B1189A}"/>
              </a:ext>
            </a:extLst>
          </p:cNvPr>
          <p:cNvSpPr/>
          <p:nvPr/>
        </p:nvSpPr>
        <p:spPr>
          <a:xfrm>
            <a:off x="15363949" y="4515306"/>
            <a:ext cx="2381130" cy="3528864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4">
            <a:extLst>
              <a:ext uri="{FF2B5EF4-FFF2-40B4-BE49-F238E27FC236}">
                <a16:creationId xmlns:a16="http://schemas.microsoft.com/office/drawing/2014/main" xmlns="" id="{CE8875E1-DAE3-ED63-D363-4A39C0C48AE0}"/>
              </a:ext>
            </a:extLst>
          </p:cNvPr>
          <p:cNvSpPr/>
          <p:nvPr/>
        </p:nvSpPr>
        <p:spPr>
          <a:xfrm>
            <a:off x="6374848" y="4371379"/>
            <a:ext cx="3136115" cy="3567443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xmlns="" id="{0CC6FA3E-3086-06B3-5198-9DA833DDC453}"/>
              </a:ext>
            </a:extLst>
          </p:cNvPr>
          <p:cNvSpPr/>
          <p:nvPr/>
        </p:nvSpPr>
        <p:spPr>
          <a:xfrm>
            <a:off x="3481861" y="4523280"/>
            <a:ext cx="2292662" cy="3563337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xmlns="" id="{58144D35-C0C3-51E0-32C0-85A274E304ED}"/>
              </a:ext>
            </a:extLst>
          </p:cNvPr>
          <p:cNvSpPr/>
          <p:nvPr/>
        </p:nvSpPr>
        <p:spPr>
          <a:xfrm>
            <a:off x="12686116" y="4523280"/>
            <a:ext cx="1909794" cy="383646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xmlns="" id="{B3D83E2E-1FB0-1959-DEE6-A5F3698708CB}"/>
              </a:ext>
            </a:extLst>
          </p:cNvPr>
          <p:cNvSpPr/>
          <p:nvPr/>
        </p:nvSpPr>
        <p:spPr>
          <a:xfrm>
            <a:off x="9556589" y="3924300"/>
            <a:ext cx="2494789" cy="43434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xmlns="" id="{A0E6605C-E3FD-3736-39DC-E522AA8527C9}"/>
              </a:ext>
            </a:extLst>
          </p:cNvPr>
          <p:cNvSpPr/>
          <p:nvPr/>
        </p:nvSpPr>
        <p:spPr>
          <a:xfrm>
            <a:off x="3560748" y="8278238"/>
            <a:ext cx="246818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3856176-4285-1D97-8731-AE76D4806178}"/>
              </a:ext>
            </a:extLst>
          </p:cNvPr>
          <p:cNvSpPr/>
          <p:nvPr/>
        </p:nvSpPr>
        <p:spPr>
          <a:xfrm>
            <a:off x="3804525" y="8515329"/>
            <a:ext cx="20024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xmlns="" id="{8A31E5E7-C4CD-4F22-F79B-82AE9035C992}"/>
              </a:ext>
            </a:extLst>
          </p:cNvPr>
          <p:cNvSpPr/>
          <p:nvPr/>
        </p:nvSpPr>
        <p:spPr>
          <a:xfrm>
            <a:off x="6462992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4D7DDF6-4489-2275-4D0B-B06599DE6590}"/>
              </a:ext>
            </a:extLst>
          </p:cNvPr>
          <p:cNvSpPr/>
          <p:nvPr/>
        </p:nvSpPr>
        <p:spPr>
          <a:xfrm>
            <a:off x="6357222" y="8583745"/>
            <a:ext cx="2701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xmlns="" id="{A7956451-7052-FAC4-B26C-A4473AAF1DA1}"/>
              </a:ext>
            </a:extLst>
          </p:cNvPr>
          <p:cNvSpPr/>
          <p:nvPr/>
        </p:nvSpPr>
        <p:spPr>
          <a:xfrm>
            <a:off x="576301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893E0BA-7096-7615-E58F-D902AD053CBB}"/>
              </a:ext>
            </a:extLst>
          </p:cNvPr>
          <p:cNvSpPr/>
          <p:nvPr/>
        </p:nvSpPr>
        <p:spPr>
          <a:xfrm>
            <a:off x="671612" y="8583745"/>
            <a:ext cx="2299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xmlns="" id="{D4025141-4D93-DA36-B9C1-DB22C1DD98F4}"/>
              </a:ext>
            </a:extLst>
          </p:cNvPr>
          <p:cNvSpPr/>
          <p:nvPr/>
        </p:nvSpPr>
        <p:spPr>
          <a:xfrm>
            <a:off x="12435398" y="8320762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81E2E25-FE5A-3E8E-A654-5433118FCB5E}"/>
              </a:ext>
            </a:extLst>
          </p:cNvPr>
          <p:cNvSpPr/>
          <p:nvPr/>
        </p:nvSpPr>
        <p:spPr>
          <a:xfrm>
            <a:off x="12442831" y="8557853"/>
            <a:ext cx="24751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xmlns="" id="{8AAF13C9-0DBD-617E-E27C-63719BB97861}"/>
              </a:ext>
            </a:extLst>
          </p:cNvPr>
          <p:cNvSpPr/>
          <p:nvPr/>
        </p:nvSpPr>
        <p:spPr>
          <a:xfrm>
            <a:off x="9270404" y="8278238"/>
            <a:ext cx="2922275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ED79644-78E3-FB53-9C79-A0202A04F496}"/>
              </a:ext>
            </a:extLst>
          </p:cNvPr>
          <p:cNvSpPr/>
          <p:nvPr/>
        </p:nvSpPr>
        <p:spPr>
          <a:xfrm>
            <a:off x="9271951" y="8515329"/>
            <a:ext cx="2922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xmlns="" id="{0F3B29CD-A5C1-5783-2675-461D5BCD0D77}"/>
              </a:ext>
            </a:extLst>
          </p:cNvPr>
          <p:cNvSpPr/>
          <p:nvPr/>
        </p:nvSpPr>
        <p:spPr>
          <a:xfrm>
            <a:off x="15466489" y="8120150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DC5FA65-DE37-005B-FF4C-2278B499D088}"/>
              </a:ext>
            </a:extLst>
          </p:cNvPr>
          <p:cNvSpPr/>
          <p:nvPr/>
        </p:nvSpPr>
        <p:spPr>
          <a:xfrm>
            <a:off x="15799237" y="8357241"/>
            <a:ext cx="1824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88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xmlns="" id="{066A06CA-F152-36C6-C53F-45E332AD4021}"/>
              </a:ext>
            </a:extLst>
          </p:cNvPr>
          <p:cNvSpPr txBox="1"/>
          <p:nvPr/>
        </p:nvSpPr>
        <p:spPr>
          <a:xfrm>
            <a:off x="1395614" y="414839"/>
            <a:ext cx="14149186" cy="1086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I’d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like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to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write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stories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</a:t>
            </a:r>
            <a:endParaRPr lang="en-US" sz="54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xmlns="" id="{B6C5247E-8BF4-598B-0A68-4A8918E0E28D}"/>
              </a:ext>
            </a:extLst>
          </p:cNvPr>
          <p:cNvSpPr/>
          <p:nvPr/>
        </p:nvSpPr>
        <p:spPr>
          <a:xfrm>
            <a:off x="1131813" y="4286961"/>
            <a:ext cx="2138161" cy="402002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1">
            <a:extLst>
              <a:ext uri="{FF2B5EF4-FFF2-40B4-BE49-F238E27FC236}">
                <a16:creationId xmlns:a16="http://schemas.microsoft.com/office/drawing/2014/main" xmlns="" id="{FE9FD71D-5A56-6D03-B3C2-F09987B1189A}"/>
              </a:ext>
            </a:extLst>
          </p:cNvPr>
          <p:cNvSpPr/>
          <p:nvPr/>
        </p:nvSpPr>
        <p:spPr>
          <a:xfrm>
            <a:off x="15363949" y="4515306"/>
            <a:ext cx="2381130" cy="3528864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4">
            <a:extLst>
              <a:ext uri="{FF2B5EF4-FFF2-40B4-BE49-F238E27FC236}">
                <a16:creationId xmlns:a16="http://schemas.microsoft.com/office/drawing/2014/main" xmlns="" id="{CE8875E1-DAE3-ED63-D363-4A39C0C48AE0}"/>
              </a:ext>
            </a:extLst>
          </p:cNvPr>
          <p:cNvSpPr/>
          <p:nvPr/>
        </p:nvSpPr>
        <p:spPr>
          <a:xfrm>
            <a:off x="6374848" y="4371379"/>
            <a:ext cx="3136115" cy="3567443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xmlns="" id="{0CC6FA3E-3086-06B3-5198-9DA833DDC453}"/>
              </a:ext>
            </a:extLst>
          </p:cNvPr>
          <p:cNvSpPr/>
          <p:nvPr/>
        </p:nvSpPr>
        <p:spPr>
          <a:xfrm>
            <a:off x="3481861" y="4523280"/>
            <a:ext cx="2292662" cy="3563337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xmlns="" id="{58144D35-C0C3-51E0-32C0-85A274E304ED}"/>
              </a:ext>
            </a:extLst>
          </p:cNvPr>
          <p:cNvSpPr/>
          <p:nvPr/>
        </p:nvSpPr>
        <p:spPr>
          <a:xfrm>
            <a:off x="12686116" y="4523280"/>
            <a:ext cx="1909794" cy="383646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xmlns="" id="{B3D83E2E-1FB0-1959-DEE6-A5F3698708CB}"/>
              </a:ext>
            </a:extLst>
          </p:cNvPr>
          <p:cNvSpPr/>
          <p:nvPr/>
        </p:nvSpPr>
        <p:spPr>
          <a:xfrm>
            <a:off x="9556589" y="3924300"/>
            <a:ext cx="2494789" cy="43434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xmlns="" id="{A0E6605C-E3FD-3736-39DC-E522AA8527C9}"/>
              </a:ext>
            </a:extLst>
          </p:cNvPr>
          <p:cNvSpPr/>
          <p:nvPr/>
        </p:nvSpPr>
        <p:spPr>
          <a:xfrm>
            <a:off x="3560748" y="8278238"/>
            <a:ext cx="246818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3856176-4285-1D97-8731-AE76D4806178}"/>
              </a:ext>
            </a:extLst>
          </p:cNvPr>
          <p:cNvSpPr/>
          <p:nvPr/>
        </p:nvSpPr>
        <p:spPr>
          <a:xfrm>
            <a:off x="3804525" y="8515329"/>
            <a:ext cx="20024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xmlns="" id="{8A31E5E7-C4CD-4F22-F79B-82AE9035C992}"/>
              </a:ext>
            </a:extLst>
          </p:cNvPr>
          <p:cNvSpPr/>
          <p:nvPr/>
        </p:nvSpPr>
        <p:spPr>
          <a:xfrm>
            <a:off x="6462992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4D7DDF6-4489-2275-4D0B-B06599DE6590}"/>
              </a:ext>
            </a:extLst>
          </p:cNvPr>
          <p:cNvSpPr/>
          <p:nvPr/>
        </p:nvSpPr>
        <p:spPr>
          <a:xfrm>
            <a:off x="6357222" y="8583745"/>
            <a:ext cx="2701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xmlns="" id="{A7956451-7052-FAC4-B26C-A4473AAF1DA1}"/>
              </a:ext>
            </a:extLst>
          </p:cNvPr>
          <p:cNvSpPr/>
          <p:nvPr/>
        </p:nvSpPr>
        <p:spPr>
          <a:xfrm>
            <a:off x="576301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893E0BA-7096-7615-E58F-D902AD053CBB}"/>
              </a:ext>
            </a:extLst>
          </p:cNvPr>
          <p:cNvSpPr/>
          <p:nvPr/>
        </p:nvSpPr>
        <p:spPr>
          <a:xfrm>
            <a:off x="671612" y="8583745"/>
            <a:ext cx="2299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xmlns="" id="{D4025141-4D93-DA36-B9C1-DB22C1DD98F4}"/>
              </a:ext>
            </a:extLst>
          </p:cNvPr>
          <p:cNvSpPr/>
          <p:nvPr/>
        </p:nvSpPr>
        <p:spPr>
          <a:xfrm>
            <a:off x="12435398" y="8320762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81E2E25-FE5A-3E8E-A654-5433118FCB5E}"/>
              </a:ext>
            </a:extLst>
          </p:cNvPr>
          <p:cNvSpPr/>
          <p:nvPr/>
        </p:nvSpPr>
        <p:spPr>
          <a:xfrm>
            <a:off x="12442831" y="8557853"/>
            <a:ext cx="24751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xmlns="" id="{8AAF13C9-0DBD-617E-E27C-63719BB97861}"/>
              </a:ext>
            </a:extLst>
          </p:cNvPr>
          <p:cNvSpPr/>
          <p:nvPr/>
        </p:nvSpPr>
        <p:spPr>
          <a:xfrm>
            <a:off x="9270404" y="8278238"/>
            <a:ext cx="2922275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ED79644-78E3-FB53-9C79-A0202A04F496}"/>
              </a:ext>
            </a:extLst>
          </p:cNvPr>
          <p:cNvSpPr/>
          <p:nvPr/>
        </p:nvSpPr>
        <p:spPr>
          <a:xfrm>
            <a:off x="9271951" y="8515329"/>
            <a:ext cx="2922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xmlns="" id="{0F3B29CD-A5C1-5783-2675-461D5BCD0D77}"/>
              </a:ext>
            </a:extLst>
          </p:cNvPr>
          <p:cNvSpPr/>
          <p:nvPr/>
        </p:nvSpPr>
        <p:spPr>
          <a:xfrm>
            <a:off x="15466489" y="8120150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DC5FA65-DE37-005B-FF4C-2278B499D088}"/>
              </a:ext>
            </a:extLst>
          </p:cNvPr>
          <p:cNvSpPr/>
          <p:nvPr/>
        </p:nvSpPr>
        <p:spPr>
          <a:xfrm>
            <a:off x="15799237" y="8357241"/>
            <a:ext cx="1824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03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7" grpId="0" animBg="1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xmlns="" id="{066A06CA-F152-36C6-C53F-45E332AD4021}"/>
              </a:ext>
            </a:extLst>
          </p:cNvPr>
          <p:cNvSpPr txBox="1"/>
          <p:nvPr/>
        </p:nvSpPr>
        <p:spPr>
          <a:xfrm>
            <a:off x="1395614" y="414839"/>
            <a:ext cx="14149186" cy="1086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I’d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like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to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teach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children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</a:t>
            </a:r>
            <a:endParaRPr lang="en-US" sz="54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xmlns="" id="{B6C5247E-8BF4-598B-0A68-4A8918E0E28D}"/>
              </a:ext>
            </a:extLst>
          </p:cNvPr>
          <p:cNvSpPr/>
          <p:nvPr/>
        </p:nvSpPr>
        <p:spPr>
          <a:xfrm>
            <a:off x="1131813" y="4286961"/>
            <a:ext cx="2138161" cy="402002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1">
            <a:extLst>
              <a:ext uri="{FF2B5EF4-FFF2-40B4-BE49-F238E27FC236}">
                <a16:creationId xmlns:a16="http://schemas.microsoft.com/office/drawing/2014/main" xmlns="" id="{FE9FD71D-5A56-6D03-B3C2-F09987B1189A}"/>
              </a:ext>
            </a:extLst>
          </p:cNvPr>
          <p:cNvSpPr/>
          <p:nvPr/>
        </p:nvSpPr>
        <p:spPr>
          <a:xfrm>
            <a:off x="15363949" y="4515306"/>
            <a:ext cx="2381130" cy="3528864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4">
            <a:extLst>
              <a:ext uri="{FF2B5EF4-FFF2-40B4-BE49-F238E27FC236}">
                <a16:creationId xmlns:a16="http://schemas.microsoft.com/office/drawing/2014/main" xmlns="" id="{CE8875E1-DAE3-ED63-D363-4A39C0C48AE0}"/>
              </a:ext>
            </a:extLst>
          </p:cNvPr>
          <p:cNvSpPr/>
          <p:nvPr/>
        </p:nvSpPr>
        <p:spPr>
          <a:xfrm>
            <a:off x="6374848" y="4371379"/>
            <a:ext cx="3136115" cy="3567443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xmlns="" id="{0CC6FA3E-3086-06B3-5198-9DA833DDC453}"/>
              </a:ext>
            </a:extLst>
          </p:cNvPr>
          <p:cNvSpPr/>
          <p:nvPr/>
        </p:nvSpPr>
        <p:spPr>
          <a:xfrm>
            <a:off x="3481861" y="4523280"/>
            <a:ext cx="2292662" cy="3563337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xmlns="" id="{58144D35-C0C3-51E0-32C0-85A274E304ED}"/>
              </a:ext>
            </a:extLst>
          </p:cNvPr>
          <p:cNvSpPr/>
          <p:nvPr/>
        </p:nvSpPr>
        <p:spPr>
          <a:xfrm>
            <a:off x="12686116" y="4523280"/>
            <a:ext cx="1909794" cy="383646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xmlns="" id="{B3D83E2E-1FB0-1959-DEE6-A5F3698708CB}"/>
              </a:ext>
            </a:extLst>
          </p:cNvPr>
          <p:cNvSpPr/>
          <p:nvPr/>
        </p:nvSpPr>
        <p:spPr>
          <a:xfrm>
            <a:off x="9556589" y="3924300"/>
            <a:ext cx="2494789" cy="43434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xmlns="" id="{A0E6605C-E3FD-3736-39DC-E522AA8527C9}"/>
              </a:ext>
            </a:extLst>
          </p:cNvPr>
          <p:cNvSpPr/>
          <p:nvPr/>
        </p:nvSpPr>
        <p:spPr>
          <a:xfrm>
            <a:off x="3560748" y="8278238"/>
            <a:ext cx="246818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3856176-4285-1D97-8731-AE76D4806178}"/>
              </a:ext>
            </a:extLst>
          </p:cNvPr>
          <p:cNvSpPr/>
          <p:nvPr/>
        </p:nvSpPr>
        <p:spPr>
          <a:xfrm>
            <a:off x="3804525" y="8515329"/>
            <a:ext cx="20024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xmlns="" id="{8A31E5E7-C4CD-4F22-F79B-82AE9035C992}"/>
              </a:ext>
            </a:extLst>
          </p:cNvPr>
          <p:cNvSpPr/>
          <p:nvPr/>
        </p:nvSpPr>
        <p:spPr>
          <a:xfrm>
            <a:off x="6462992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4D7DDF6-4489-2275-4D0B-B06599DE6590}"/>
              </a:ext>
            </a:extLst>
          </p:cNvPr>
          <p:cNvSpPr/>
          <p:nvPr/>
        </p:nvSpPr>
        <p:spPr>
          <a:xfrm>
            <a:off x="6357222" y="8583745"/>
            <a:ext cx="2701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xmlns="" id="{A7956451-7052-FAC4-B26C-A4473AAF1DA1}"/>
              </a:ext>
            </a:extLst>
          </p:cNvPr>
          <p:cNvSpPr/>
          <p:nvPr/>
        </p:nvSpPr>
        <p:spPr>
          <a:xfrm>
            <a:off x="576301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893E0BA-7096-7615-E58F-D902AD053CBB}"/>
              </a:ext>
            </a:extLst>
          </p:cNvPr>
          <p:cNvSpPr/>
          <p:nvPr/>
        </p:nvSpPr>
        <p:spPr>
          <a:xfrm>
            <a:off x="671612" y="8583745"/>
            <a:ext cx="2299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xmlns="" id="{D4025141-4D93-DA36-B9C1-DB22C1DD98F4}"/>
              </a:ext>
            </a:extLst>
          </p:cNvPr>
          <p:cNvSpPr/>
          <p:nvPr/>
        </p:nvSpPr>
        <p:spPr>
          <a:xfrm>
            <a:off x="12435398" y="8320762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81E2E25-FE5A-3E8E-A654-5433118FCB5E}"/>
              </a:ext>
            </a:extLst>
          </p:cNvPr>
          <p:cNvSpPr/>
          <p:nvPr/>
        </p:nvSpPr>
        <p:spPr>
          <a:xfrm>
            <a:off x="12442831" y="8557853"/>
            <a:ext cx="24751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xmlns="" id="{8AAF13C9-0DBD-617E-E27C-63719BB97861}"/>
              </a:ext>
            </a:extLst>
          </p:cNvPr>
          <p:cNvSpPr/>
          <p:nvPr/>
        </p:nvSpPr>
        <p:spPr>
          <a:xfrm>
            <a:off x="9270404" y="8278238"/>
            <a:ext cx="2922275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ED79644-78E3-FB53-9C79-A0202A04F496}"/>
              </a:ext>
            </a:extLst>
          </p:cNvPr>
          <p:cNvSpPr/>
          <p:nvPr/>
        </p:nvSpPr>
        <p:spPr>
          <a:xfrm>
            <a:off x="9271951" y="8515329"/>
            <a:ext cx="2922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xmlns="" id="{0F3B29CD-A5C1-5783-2675-461D5BCD0D77}"/>
              </a:ext>
            </a:extLst>
          </p:cNvPr>
          <p:cNvSpPr/>
          <p:nvPr/>
        </p:nvSpPr>
        <p:spPr>
          <a:xfrm>
            <a:off x="15466489" y="8120150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DC5FA65-DE37-005B-FF4C-2278B499D088}"/>
              </a:ext>
            </a:extLst>
          </p:cNvPr>
          <p:cNvSpPr/>
          <p:nvPr/>
        </p:nvSpPr>
        <p:spPr>
          <a:xfrm>
            <a:off x="15799237" y="8357241"/>
            <a:ext cx="1824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55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xmlns="" id="{066A06CA-F152-36C6-C53F-45E332AD4021}"/>
              </a:ext>
            </a:extLst>
          </p:cNvPr>
          <p:cNvSpPr txBox="1"/>
          <p:nvPr/>
        </p:nvSpPr>
        <p:spPr>
          <a:xfrm>
            <a:off x="1395614" y="414839"/>
            <a:ext cx="14149186" cy="1086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I’d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like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to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help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sick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people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</a:t>
            </a:r>
            <a:endParaRPr lang="en-US" sz="54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xmlns="" id="{B6C5247E-8BF4-598B-0A68-4A8918E0E28D}"/>
              </a:ext>
            </a:extLst>
          </p:cNvPr>
          <p:cNvSpPr/>
          <p:nvPr/>
        </p:nvSpPr>
        <p:spPr>
          <a:xfrm>
            <a:off x="1131813" y="4286961"/>
            <a:ext cx="2138161" cy="402002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1">
            <a:extLst>
              <a:ext uri="{FF2B5EF4-FFF2-40B4-BE49-F238E27FC236}">
                <a16:creationId xmlns:a16="http://schemas.microsoft.com/office/drawing/2014/main" xmlns="" id="{FE9FD71D-5A56-6D03-B3C2-F09987B1189A}"/>
              </a:ext>
            </a:extLst>
          </p:cNvPr>
          <p:cNvSpPr/>
          <p:nvPr/>
        </p:nvSpPr>
        <p:spPr>
          <a:xfrm>
            <a:off x="15363949" y="4515306"/>
            <a:ext cx="2381130" cy="3528864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4">
            <a:extLst>
              <a:ext uri="{FF2B5EF4-FFF2-40B4-BE49-F238E27FC236}">
                <a16:creationId xmlns:a16="http://schemas.microsoft.com/office/drawing/2014/main" xmlns="" id="{CE8875E1-DAE3-ED63-D363-4A39C0C48AE0}"/>
              </a:ext>
            </a:extLst>
          </p:cNvPr>
          <p:cNvSpPr/>
          <p:nvPr/>
        </p:nvSpPr>
        <p:spPr>
          <a:xfrm>
            <a:off x="6374848" y="4371379"/>
            <a:ext cx="3136115" cy="3567443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xmlns="" id="{0CC6FA3E-3086-06B3-5198-9DA833DDC453}"/>
              </a:ext>
            </a:extLst>
          </p:cNvPr>
          <p:cNvSpPr/>
          <p:nvPr/>
        </p:nvSpPr>
        <p:spPr>
          <a:xfrm>
            <a:off x="3481861" y="4523280"/>
            <a:ext cx="2292662" cy="3563337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xmlns="" id="{58144D35-C0C3-51E0-32C0-85A274E304ED}"/>
              </a:ext>
            </a:extLst>
          </p:cNvPr>
          <p:cNvSpPr/>
          <p:nvPr/>
        </p:nvSpPr>
        <p:spPr>
          <a:xfrm>
            <a:off x="12686116" y="4523280"/>
            <a:ext cx="1909794" cy="383646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xmlns="" id="{B3D83E2E-1FB0-1959-DEE6-A5F3698708CB}"/>
              </a:ext>
            </a:extLst>
          </p:cNvPr>
          <p:cNvSpPr/>
          <p:nvPr/>
        </p:nvSpPr>
        <p:spPr>
          <a:xfrm>
            <a:off x="9556589" y="3924300"/>
            <a:ext cx="2494789" cy="43434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xmlns="" id="{A0E6605C-E3FD-3736-39DC-E522AA8527C9}"/>
              </a:ext>
            </a:extLst>
          </p:cNvPr>
          <p:cNvSpPr/>
          <p:nvPr/>
        </p:nvSpPr>
        <p:spPr>
          <a:xfrm>
            <a:off x="3560748" y="8278238"/>
            <a:ext cx="246818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3856176-4285-1D97-8731-AE76D4806178}"/>
              </a:ext>
            </a:extLst>
          </p:cNvPr>
          <p:cNvSpPr/>
          <p:nvPr/>
        </p:nvSpPr>
        <p:spPr>
          <a:xfrm>
            <a:off x="3804525" y="8515329"/>
            <a:ext cx="20024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xmlns="" id="{8A31E5E7-C4CD-4F22-F79B-82AE9035C992}"/>
              </a:ext>
            </a:extLst>
          </p:cNvPr>
          <p:cNvSpPr/>
          <p:nvPr/>
        </p:nvSpPr>
        <p:spPr>
          <a:xfrm>
            <a:off x="6462992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4D7DDF6-4489-2275-4D0B-B06599DE6590}"/>
              </a:ext>
            </a:extLst>
          </p:cNvPr>
          <p:cNvSpPr/>
          <p:nvPr/>
        </p:nvSpPr>
        <p:spPr>
          <a:xfrm>
            <a:off x="6357222" y="8583745"/>
            <a:ext cx="2701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xmlns="" id="{A7956451-7052-FAC4-B26C-A4473AAF1DA1}"/>
              </a:ext>
            </a:extLst>
          </p:cNvPr>
          <p:cNvSpPr/>
          <p:nvPr/>
        </p:nvSpPr>
        <p:spPr>
          <a:xfrm>
            <a:off x="576301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893E0BA-7096-7615-E58F-D902AD053CBB}"/>
              </a:ext>
            </a:extLst>
          </p:cNvPr>
          <p:cNvSpPr/>
          <p:nvPr/>
        </p:nvSpPr>
        <p:spPr>
          <a:xfrm>
            <a:off x="671612" y="8583745"/>
            <a:ext cx="2299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xmlns="" id="{D4025141-4D93-DA36-B9C1-DB22C1DD98F4}"/>
              </a:ext>
            </a:extLst>
          </p:cNvPr>
          <p:cNvSpPr/>
          <p:nvPr/>
        </p:nvSpPr>
        <p:spPr>
          <a:xfrm>
            <a:off x="12435398" y="8320762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81E2E25-FE5A-3E8E-A654-5433118FCB5E}"/>
              </a:ext>
            </a:extLst>
          </p:cNvPr>
          <p:cNvSpPr/>
          <p:nvPr/>
        </p:nvSpPr>
        <p:spPr>
          <a:xfrm>
            <a:off x="12442831" y="8557853"/>
            <a:ext cx="24751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xmlns="" id="{8AAF13C9-0DBD-617E-E27C-63719BB97861}"/>
              </a:ext>
            </a:extLst>
          </p:cNvPr>
          <p:cNvSpPr/>
          <p:nvPr/>
        </p:nvSpPr>
        <p:spPr>
          <a:xfrm>
            <a:off x="9270404" y="8278238"/>
            <a:ext cx="2922275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ED79644-78E3-FB53-9C79-A0202A04F496}"/>
              </a:ext>
            </a:extLst>
          </p:cNvPr>
          <p:cNvSpPr/>
          <p:nvPr/>
        </p:nvSpPr>
        <p:spPr>
          <a:xfrm>
            <a:off x="9271951" y="8515329"/>
            <a:ext cx="2922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xmlns="" id="{0F3B29CD-A5C1-5783-2675-461D5BCD0D77}"/>
              </a:ext>
            </a:extLst>
          </p:cNvPr>
          <p:cNvSpPr/>
          <p:nvPr/>
        </p:nvSpPr>
        <p:spPr>
          <a:xfrm>
            <a:off x="15466489" y="8120150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DC5FA65-DE37-005B-FF4C-2278B499D088}"/>
              </a:ext>
            </a:extLst>
          </p:cNvPr>
          <p:cNvSpPr/>
          <p:nvPr/>
        </p:nvSpPr>
        <p:spPr>
          <a:xfrm>
            <a:off x="15799237" y="8357241"/>
            <a:ext cx="1824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67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xmlns="" id="{066A06CA-F152-36C6-C53F-45E332AD4021}"/>
              </a:ext>
            </a:extLst>
          </p:cNvPr>
          <p:cNvSpPr txBox="1"/>
          <p:nvPr/>
        </p:nvSpPr>
        <p:spPr>
          <a:xfrm>
            <a:off x="1395614" y="414839"/>
            <a:ext cx="14149186" cy="1086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I’d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like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to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put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out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the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fire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</a:t>
            </a:r>
            <a:endParaRPr lang="en-US" sz="54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xmlns="" id="{B6C5247E-8BF4-598B-0A68-4A8918E0E28D}"/>
              </a:ext>
            </a:extLst>
          </p:cNvPr>
          <p:cNvSpPr/>
          <p:nvPr/>
        </p:nvSpPr>
        <p:spPr>
          <a:xfrm>
            <a:off x="1131813" y="4286961"/>
            <a:ext cx="2138161" cy="402002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1">
            <a:extLst>
              <a:ext uri="{FF2B5EF4-FFF2-40B4-BE49-F238E27FC236}">
                <a16:creationId xmlns:a16="http://schemas.microsoft.com/office/drawing/2014/main" xmlns="" id="{FE9FD71D-5A56-6D03-B3C2-F09987B1189A}"/>
              </a:ext>
            </a:extLst>
          </p:cNvPr>
          <p:cNvSpPr/>
          <p:nvPr/>
        </p:nvSpPr>
        <p:spPr>
          <a:xfrm>
            <a:off x="15363949" y="4515306"/>
            <a:ext cx="2381130" cy="3528864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4">
            <a:extLst>
              <a:ext uri="{FF2B5EF4-FFF2-40B4-BE49-F238E27FC236}">
                <a16:creationId xmlns:a16="http://schemas.microsoft.com/office/drawing/2014/main" xmlns="" id="{CE8875E1-DAE3-ED63-D363-4A39C0C48AE0}"/>
              </a:ext>
            </a:extLst>
          </p:cNvPr>
          <p:cNvSpPr/>
          <p:nvPr/>
        </p:nvSpPr>
        <p:spPr>
          <a:xfrm>
            <a:off x="6374848" y="4371379"/>
            <a:ext cx="3136115" cy="3567443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xmlns="" id="{0CC6FA3E-3086-06B3-5198-9DA833DDC453}"/>
              </a:ext>
            </a:extLst>
          </p:cNvPr>
          <p:cNvSpPr/>
          <p:nvPr/>
        </p:nvSpPr>
        <p:spPr>
          <a:xfrm>
            <a:off x="3481861" y="4523280"/>
            <a:ext cx="2292662" cy="3563337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xmlns="" id="{58144D35-C0C3-51E0-32C0-85A274E304ED}"/>
              </a:ext>
            </a:extLst>
          </p:cNvPr>
          <p:cNvSpPr/>
          <p:nvPr/>
        </p:nvSpPr>
        <p:spPr>
          <a:xfrm>
            <a:off x="12686116" y="4523280"/>
            <a:ext cx="1909794" cy="383646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xmlns="" id="{B3D83E2E-1FB0-1959-DEE6-A5F3698708CB}"/>
              </a:ext>
            </a:extLst>
          </p:cNvPr>
          <p:cNvSpPr/>
          <p:nvPr/>
        </p:nvSpPr>
        <p:spPr>
          <a:xfrm>
            <a:off x="9556589" y="3924300"/>
            <a:ext cx="2494789" cy="43434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xmlns="" id="{A0E6605C-E3FD-3736-39DC-E522AA8527C9}"/>
              </a:ext>
            </a:extLst>
          </p:cNvPr>
          <p:cNvSpPr/>
          <p:nvPr/>
        </p:nvSpPr>
        <p:spPr>
          <a:xfrm>
            <a:off x="3560748" y="8278238"/>
            <a:ext cx="246818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3856176-4285-1D97-8731-AE76D4806178}"/>
              </a:ext>
            </a:extLst>
          </p:cNvPr>
          <p:cNvSpPr/>
          <p:nvPr/>
        </p:nvSpPr>
        <p:spPr>
          <a:xfrm>
            <a:off x="3804525" y="8515329"/>
            <a:ext cx="20024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xmlns="" id="{8A31E5E7-C4CD-4F22-F79B-82AE9035C992}"/>
              </a:ext>
            </a:extLst>
          </p:cNvPr>
          <p:cNvSpPr/>
          <p:nvPr/>
        </p:nvSpPr>
        <p:spPr>
          <a:xfrm>
            <a:off x="6462992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4D7DDF6-4489-2275-4D0B-B06599DE6590}"/>
              </a:ext>
            </a:extLst>
          </p:cNvPr>
          <p:cNvSpPr/>
          <p:nvPr/>
        </p:nvSpPr>
        <p:spPr>
          <a:xfrm>
            <a:off x="6357222" y="8583745"/>
            <a:ext cx="2701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xmlns="" id="{A7956451-7052-FAC4-B26C-A4473AAF1DA1}"/>
              </a:ext>
            </a:extLst>
          </p:cNvPr>
          <p:cNvSpPr/>
          <p:nvPr/>
        </p:nvSpPr>
        <p:spPr>
          <a:xfrm>
            <a:off x="576301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893E0BA-7096-7615-E58F-D902AD053CBB}"/>
              </a:ext>
            </a:extLst>
          </p:cNvPr>
          <p:cNvSpPr/>
          <p:nvPr/>
        </p:nvSpPr>
        <p:spPr>
          <a:xfrm>
            <a:off x="671612" y="8583745"/>
            <a:ext cx="2299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xmlns="" id="{D4025141-4D93-DA36-B9C1-DB22C1DD98F4}"/>
              </a:ext>
            </a:extLst>
          </p:cNvPr>
          <p:cNvSpPr/>
          <p:nvPr/>
        </p:nvSpPr>
        <p:spPr>
          <a:xfrm>
            <a:off x="12435398" y="8320762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81E2E25-FE5A-3E8E-A654-5433118FCB5E}"/>
              </a:ext>
            </a:extLst>
          </p:cNvPr>
          <p:cNvSpPr/>
          <p:nvPr/>
        </p:nvSpPr>
        <p:spPr>
          <a:xfrm>
            <a:off x="12442831" y="8557853"/>
            <a:ext cx="24751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xmlns="" id="{8AAF13C9-0DBD-617E-E27C-63719BB97861}"/>
              </a:ext>
            </a:extLst>
          </p:cNvPr>
          <p:cNvSpPr/>
          <p:nvPr/>
        </p:nvSpPr>
        <p:spPr>
          <a:xfrm>
            <a:off x="9270404" y="8278238"/>
            <a:ext cx="2922275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ED79644-78E3-FB53-9C79-A0202A04F496}"/>
              </a:ext>
            </a:extLst>
          </p:cNvPr>
          <p:cNvSpPr/>
          <p:nvPr/>
        </p:nvSpPr>
        <p:spPr>
          <a:xfrm>
            <a:off x="9271951" y="8515329"/>
            <a:ext cx="2922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xmlns="" id="{0F3B29CD-A5C1-5783-2675-461D5BCD0D77}"/>
              </a:ext>
            </a:extLst>
          </p:cNvPr>
          <p:cNvSpPr/>
          <p:nvPr/>
        </p:nvSpPr>
        <p:spPr>
          <a:xfrm>
            <a:off x="15466489" y="8120150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DC5FA65-DE37-005B-FF4C-2278B499D088}"/>
              </a:ext>
            </a:extLst>
          </p:cNvPr>
          <p:cNvSpPr/>
          <p:nvPr/>
        </p:nvSpPr>
        <p:spPr>
          <a:xfrm>
            <a:off x="15799237" y="8357241"/>
            <a:ext cx="1824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97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2348"/>
            <a:ext cx="18288000" cy="10110460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OBJECTIVES.</a:t>
            </a:r>
          </a:p>
          <a:p>
            <a:r>
              <a:rPr lang="en-US" sz="28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By </a:t>
            </a:r>
            <a:r>
              <a:rPr lang="en-US" sz="28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end of the lesson, pupils will be able to:</a:t>
            </a:r>
          </a:p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Language.</a:t>
            </a: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Complete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the target sentence patterns about future jobs with the help of picture cues;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- Listen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to and complete the song </a:t>
            </a:r>
            <a:r>
              <a:rPr lang="en-US" sz="2800" i="1">
                <a:latin typeface="Times New Roman" pitchFamily="18" charset="0"/>
                <a:cs typeface="Times New Roman" pitchFamily="18" charset="0"/>
              </a:rPr>
              <a:t>What would you like to be in the future?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and to sing it with the correct pronunciation, rhythm and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melody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Use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listen to and understand two communicative contexts in which speakers ask and answer questions about future jobs and tick the correct pictures;</a:t>
            </a: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Complete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two conversations with the help of the picture cues;</a:t>
            </a:r>
          </a:p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Core competencies.</a:t>
            </a: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Communication and collaboration: work in pairs and groups to complete the learning tasks.</a:t>
            </a: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Self-control &amp; independent learning: perform listening, reading and writing tasks.</a:t>
            </a:r>
          </a:p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General competencies.</a:t>
            </a: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Listening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: listen and number</a:t>
            </a: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Critical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thinking: read and match</a:t>
            </a: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Oral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communication: let’s play</a:t>
            </a: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Self-control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&amp; independent learning: perform listening tasks</a:t>
            </a: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Communication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and collaboration: work in pairs or groups</a:t>
            </a: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Sociability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: talk to each other, say good words to others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Attributes.</a:t>
            </a: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Kindness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: help partners to complete learning tasks</a:t>
            </a: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Diligence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: complete learning tasks</a:t>
            </a: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Honesty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: tell the truth about feelings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emotions.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- Show their interest in a certain job in the future</a:t>
            </a:r>
          </a:p>
        </p:txBody>
      </p:sp>
    </p:spTree>
    <p:extLst>
      <p:ext uri="{BB962C8B-B14F-4D97-AF65-F5344CB8AC3E}">
        <p14:creationId xmlns:p14="http://schemas.microsoft.com/office/powerpoint/2010/main" val="1411758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xmlns="" id="{453A3F98-2213-9789-57E4-4D4E1EEC173A}"/>
              </a:ext>
            </a:extLst>
          </p:cNvPr>
          <p:cNvSpPr txBox="1"/>
          <p:nvPr/>
        </p:nvSpPr>
        <p:spPr>
          <a:xfrm>
            <a:off x="4343400" y="2628900"/>
            <a:ext cx="8834428" cy="31854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386036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1CB4ACEA-C8E1-DD65-9330-57B5412CA3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93772" y="647700"/>
            <a:ext cx="3523793" cy="3724979"/>
          </a:xfrm>
          <a:prstGeom prst="rect">
            <a:avLst/>
          </a:prstGeom>
        </p:spPr>
      </p:pic>
      <p:pic>
        <p:nvPicPr>
          <p:cNvPr id="20" name="Picture 19">
            <a:hlinkClick r:id="rId14" action="ppaction://hlinksldjump"/>
            <a:extLst>
              <a:ext uri="{FF2B5EF4-FFF2-40B4-BE49-F238E27FC236}">
                <a16:creationId xmlns:a16="http://schemas.microsoft.com/office/drawing/2014/main" xmlns="" id="{C8F2F711-D801-E710-1792-15B22E93E6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51158" y="817190"/>
            <a:ext cx="3523793" cy="3724979"/>
          </a:xfrm>
          <a:prstGeom prst="rect">
            <a:avLst/>
          </a:prstGeom>
        </p:spPr>
      </p:pic>
      <p:sp>
        <p:nvSpPr>
          <p:cNvPr id="33" name="Arrow: Right 32">
            <a:hlinkClick r:id="rId16" action="ppaction://hlinksldjump"/>
            <a:extLst>
              <a:ext uri="{FF2B5EF4-FFF2-40B4-BE49-F238E27FC236}">
                <a16:creationId xmlns:a16="http://schemas.microsoft.com/office/drawing/2014/main" xmlns="" id="{E782E68C-E334-06F2-6EC9-E7805440D4DB}"/>
              </a:ext>
            </a:extLst>
          </p:cNvPr>
          <p:cNvSpPr/>
          <p:nvPr/>
        </p:nvSpPr>
        <p:spPr>
          <a:xfrm>
            <a:off x="15167503" y="9029083"/>
            <a:ext cx="1371600" cy="7997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hlinkClick r:id="rId17" action="ppaction://hlinksldjump"/>
            <a:extLst>
              <a:ext uri="{FF2B5EF4-FFF2-40B4-BE49-F238E27FC236}">
                <a16:creationId xmlns:a16="http://schemas.microsoft.com/office/drawing/2014/main" xmlns="" id="{FF5B8BD8-5D26-F043-2198-A473B039588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619217" y="954012"/>
            <a:ext cx="3523793" cy="3718882"/>
          </a:xfrm>
          <a:prstGeom prst="rect">
            <a:avLst/>
          </a:prstGeom>
        </p:spPr>
      </p:pic>
      <p:pic>
        <p:nvPicPr>
          <p:cNvPr id="39" name="Picture 38">
            <a:hlinkClick r:id="rId19" action="ppaction://hlinksldjump"/>
            <a:extLst>
              <a:ext uri="{FF2B5EF4-FFF2-40B4-BE49-F238E27FC236}">
                <a16:creationId xmlns:a16="http://schemas.microsoft.com/office/drawing/2014/main" xmlns="" id="{3E149A7E-12D6-622C-4433-562E43C0D08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44801" y="5562623"/>
            <a:ext cx="3523793" cy="3718882"/>
          </a:xfrm>
          <a:prstGeom prst="rect">
            <a:avLst/>
          </a:prstGeom>
        </p:spPr>
      </p:pic>
      <p:pic>
        <p:nvPicPr>
          <p:cNvPr id="42" name="Picture 41">
            <a:hlinkClick r:id="rId21" action="ppaction://hlinksldjump"/>
            <a:extLst>
              <a:ext uri="{FF2B5EF4-FFF2-40B4-BE49-F238E27FC236}">
                <a16:creationId xmlns:a16="http://schemas.microsoft.com/office/drawing/2014/main" xmlns="" id="{DFD00474-9719-9068-D8E6-0AB2E6A3DF6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251158" y="5494742"/>
            <a:ext cx="3523793" cy="3718882"/>
          </a:xfrm>
          <a:prstGeom prst="rect">
            <a:avLst/>
          </a:prstGeom>
        </p:spPr>
      </p:pic>
      <p:pic>
        <p:nvPicPr>
          <p:cNvPr id="45" name="Picture 44">
            <a:hlinkClick r:id="rId23" action="ppaction://hlinksldjump"/>
            <a:extLst>
              <a:ext uri="{FF2B5EF4-FFF2-40B4-BE49-F238E27FC236}">
                <a16:creationId xmlns:a16="http://schemas.microsoft.com/office/drawing/2014/main" xmlns="" id="{6708BB49-9AC9-C4DE-CD33-A1703AF9426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2737008" y="5331508"/>
            <a:ext cx="3523793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6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xmlns="" id="{45608FE2-E339-7AD6-7371-0BA341D27152}"/>
              </a:ext>
            </a:extLst>
          </p:cNvPr>
          <p:cNvSpPr/>
          <p:nvPr/>
        </p:nvSpPr>
        <p:spPr>
          <a:xfrm>
            <a:off x="1880187" y="1015350"/>
            <a:ext cx="7540132" cy="2047760"/>
          </a:xfrm>
          <a:prstGeom prst="wedgeRectCallout">
            <a:avLst>
              <a:gd name="adj1" fmla="val -52062"/>
              <a:gd name="adj2" fmla="val 114942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Why would you like to be </a:t>
            </a:r>
            <a:r>
              <a:rPr lang="en-US" sz="5400" u="sng" dirty="0">
                <a:solidFill>
                  <a:srgbClr val="FF0000"/>
                </a:solidFill>
                <a:latin typeface="Happy Font TH" panose="020B0604020202020204" charset="-34"/>
                <a:cs typeface="Happy Font TH" panose="020B0604020202020204" charset="-34"/>
              </a:rPr>
              <a:t>a teacher</a:t>
            </a:r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xmlns="" id="{53A4B940-1857-3CCA-9335-3A4D4A2D0922}"/>
              </a:ext>
            </a:extLst>
          </p:cNvPr>
          <p:cNvSpPr/>
          <p:nvPr/>
        </p:nvSpPr>
        <p:spPr>
          <a:xfrm>
            <a:off x="10733868" y="3522456"/>
            <a:ext cx="6934200" cy="1828800"/>
          </a:xfrm>
          <a:prstGeom prst="wedgeRectCallout">
            <a:avLst>
              <a:gd name="adj1" fmla="val 40961"/>
              <a:gd name="adj2" fmla="val 89826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Happy Font TH" panose="020B0604020202020204" charset="-34"/>
                <a:cs typeface="Happy Font TH" panose="020B0604020202020204" charset="-34"/>
              </a:rPr>
              <a:t>Because I’d like to  …………………………………….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xmlns="" id="{724A25ED-D22C-BB86-EB7A-F7D1BA2AA90C}"/>
              </a:ext>
            </a:extLst>
          </p:cNvPr>
          <p:cNvSpPr/>
          <p:nvPr/>
        </p:nvSpPr>
        <p:spPr>
          <a:xfrm>
            <a:off x="1646616" y="8165588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xmlns="" id="{B8C9E474-4477-B241-CD1F-E2AAEF013C4A}"/>
              </a:ext>
            </a:extLst>
          </p:cNvPr>
          <p:cNvSpPr/>
          <p:nvPr/>
        </p:nvSpPr>
        <p:spPr>
          <a:xfrm>
            <a:off x="9710383" y="8000016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6490045B-A2CB-F98B-0A16-FDC46EF77244}"/>
              </a:ext>
            </a:extLst>
          </p:cNvPr>
          <p:cNvSpPr/>
          <p:nvPr/>
        </p:nvSpPr>
        <p:spPr>
          <a:xfrm>
            <a:off x="2039580" y="8485570"/>
            <a:ext cx="4977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 children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33BD2C6-2913-CCC9-A48C-0677D109AE06}"/>
              </a:ext>
            </a:extLst>
          </p:cNvPr>
          <p:cNvSpPr/>
          <p:nvPr/>
        </p:nvSpPr>
        <p:spPr>
          <a:xfrm>
            <a:off x="9957568" y="8297749"/>
            <a:ext cx="56351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 the news</a:t>
            </a:r>
            <a:r>
              <a:rPr lang="en-US" sz="54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35" name="Picture 4" descr="OnlineLabels Clip Art - Green Checkmark ✓ - Clip Art Library">
            <a:extLst>
              <a:ext uri="{FF2B5EF4-FFF2-40B4-BE49-F238E27FC236}">
                <a16:creationId xmlns:a16="http://schemas.microsoft.com/office/drawing/2014/main" xmlns="" id="{7A7885EE-833D-19A5-44A9-4CAFF0D2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354" y="6055913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Freeform 28">
            <a:extLst>
              <a:ext uri="{FF2B5EF4-FFF2-40B4-BE49-F238E27FC236}">
                <a16:creationId xmlns:a16="http://schemas.microsoft.com/office/drawing/2014/main" xmlns="" id="{298C74BB-DAC7-74DB-D5D6-A765114BF8F3}"/>
              </a:ext>
            </a:extLst>
          </p:cNvPr>
          <p:cNvSpPr/>
          <p:nvPr/>
        </p:nvSpPr>
        <p:spPr>
          <a:xfrm>
            <a:off x="7084386" y="3533975"/>
            <a:ext cx="3525890" cy="5066913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Cartoon Boy Face Images - Free Download on Freepik">
            <a:extLst>
              <a:ext uri="{FF2B5EF4-FFF2-40B4-BE49-F238E27FC236}">
                <a16:creationId xmlns:a16="http://schemas.microsoft.com/office/drawing/2014/main" xmlns="" id="{84BC441D-4E3F-A756-3CF1-27CC82E7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1" y="2816433"/>
            <a:ext cx="1954309" cy="21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girl face expression clipart design illustration 9400936 PNG">
            <a:extLst>
              <a:ext uri="{FF2B5EF4-FFF2-40B4-BE49-F238E27FC236}">
                <a16:creationId xmlns:a16="http://schemas.microsoft.com/office/drawing/2014/main" xmlns="" id="{C91E4C16-6A18-ABB9-9176-4DF028B9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270" y="5351256"/>
            <a:ext cx="1949703" cy="19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ey coins clipart transparent background 24043960 PNG">
            <a:extLst>
              <a:ext uri="{FF2B5EF4-FFF2-40B4-BE49-F238E27FC236}">
                <a16:creationId xmlns:a16="http://schemas.microsoft.com/office/drawing/2014/main" xmlns="" id="{713E9DE9-BE84-08E8-04A6-F60690A0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996" y="731899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Money coins clipart transparent background 24043960 PNG">
            <a:extLst>
              <a:ext uri="{FF2B5EF4-FFF2-40B4-BE49-F238E27FC236}">
                <a16:creationId xmlns:a16="http://schemas.microsoft.com/office/drawing/2014/main" xmlns="" id="{9991BFD9-037A-B778-9B71-74226EA36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501" y="768188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Money coins clipart transparent background 24043960 PNG">
            <a:extLst>
              <a:ext uri="{FF2B5EF4-FFF2-40B4-BE49-F238E27FC236}">
                <a16:creationId xmlns:a16="http://schemas.microsoft.com/office/drawing/2014/main" xmlns="" id="{C6D9D3E7-E32E-9E4E-7D2A-ACA3A735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5655" y="782369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ork Bag PNG Transparent Images Free Download | Vector Files | Pngtree">
            <a:hlinkClick r:id="rId18" action="ppaction://hlinksldjump"/>
            <a:extLst>
              <a:ext uri="{FF2B5EF4-FFF2-40B4-BE49-F238E27FC236}">
                <a16:creationId xmlns:a16="http://schemas.microsoft.com/office/drawing/2014/main" xmlns="" id="{95BE98DD-563B-15DA-5983-F39E52F34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476" y="8191283"/>
            <a:ext cx="2058387" cy="205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71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33" grpId="0"/>
      <p:bldP spid="34" grpId="0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xmlns="" id="{45608FE2-E339-7AD6-7371-0BA341D27152}"/>
              </a:ext>
            </a:extLst>
          </p:cNvPr>
          <p:cNvSpPr/>
          <p:nvPr/>
        </p:nvSpPr>
        <p:spPr>
          <a:xfrm>
            <a:off x="1880187" y="1015350"/>
            <a:ext cx="7540132" cy="2047760"/>
          </a:xfrm>
          <a:prstGeom prst="wedgeRectCallout">
            <a:avLst>
              <a:gd name="adj1" fmla="val -52062"/>
              <a:gd name="adj2" fmla="val 114942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Why would you like to be </a:t>
            </a:r>
            <a:r>
              <a:rPr lang="en-US" sz="5400" u="sng" dirty="0">
                <a:solidFill>
                  <a:srgbClr val="FF0000"/>
                </a:solidFill>
                <a:latin typeface="Happy Font TH" panose="020B0604020202020204" charset="-34"/>
                <a:cs typeface="Happy Font TH" panose="020B0604020202020204" charset="-34"/>
              </a:rPr>
              <a:t>a writer</a:t>
            </a:r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xmlns="" id="{53A4B940-1857-3CCA-9335-3A4D4A2D0922}"/>
              </a:ext>
            </a:extLst>
          </p:cNvPr>
          <p:cNvSpPr/>
          <p:nvPr/>
        </p:nvSpPr>
        <p:spPr>
          <a:xfrm>
            <a:off x="10733868" y="3522456"/>
            <a:ext cx="6934200" cy="1828800"/>
          </a:xfrm>
          <a:prstGeom prst="wedgeRectCallout">
            <a:avLst>
              <a:gd name="adj1" fmla="val 40961"/>
              <a:gd name="adj2" fmla="val 89826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Happy Font TH" panose="020B0604020202020204" charset="-34"/>
                <a:cs typeface="Happy Font TH" panose="020B0604020202020204" charset="-34"/>
              </a:rPr>
              <a:t>Because I’d like to  …………………………………….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xmlns="" id="{724A25ED-D22C-BB86-EB7A-F7D1BA2AA90C}"/>
              </a:ext>
            </a:extLst>
          </p:cNvPr>
          <p:cNvSpPr/>
          <p:nvPr/>
        </p:nvSpPr>
        <p:spPr>
          <a:xfrm>
            <a:off x="1646616" y="8165588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xmlns="" id="{B8C9E474-4477-B241-CD1F-E2AAEF013C4A}"/>
              </a:ext>
            </a:extLst>
          </p:cNvPr>
          <p:cNvSpPr/>
          <p:nvPr/>
        </p:nvSpPr>
        <p:spPr>
          <a:xfrm>
            <a:off x="9710383" y="8000016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6490045B-A2CB-F98B-0A16-FDC46EF77244}"/>
              </a:ext>
            </a:extLst>
          </p:cNvPr>
          <p:cNvSpPr/>
          <p:nvPr/>
        </p:nvSpPr>
        <p:spPr>
          <a:xfrm>
            <a:off x="1716707" y="8485570"/>
            <a:ext cx="56229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help sick people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33BD2C6-2913-CCC9-A48C-0677D109AE06}"/>
              </a:ext>
            </a:extLst>
          </p:cNvPr>
          <p:cNvSpPr/>
          <p:nvPr/>
        </p:nvSpPr>
        <p:spPr>
          <a:xfrm>
            <a:off x="10582872" y="8297749"/>
            <a:ext cx="43845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 stories</a:t>
            </a:r>
            <a:endParaRPr lang="en-US" sz="5400" dirty="0">
              <a:solidFill>
                <a:srgbClr val="704848"/>
              </a:solidFill>
              <a:latin typeface="Happy Font TH"/>
            </a:endParaRPr>
          </a:p>
        </p:txBody>
      </p:sp>
      <p:pic>
        <p:nvPicPr>
          <p:cNvPr id="35" name="Picture 4" descr="OnlineLabels Clip Art - Green Checkmark ✓ - Clip Art Library">
            <a:extLst>
              <a:ext uri="{FF2B5EF4-FFF2-40B4-BE49-F238E27FC236}">
                <a16:creationId xmlns:a16="http://schemas.microsoft.com/office/drawing/2014/main" xmlns="" id="{7A7885EE-833D-19A5-44A9-4CAFF0D2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969" y="5761824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Boy Face Images - Free Download on Freepik">
            <a:extLst>
              <a:ext uri="{FF2B5EF4-FFF2-40B4-BE49-F238E27FC236}">
                <a16:creationId xmlns:a16="http://schemas.microsoft.com/office/drawing/2014/main" xmlns="" id="{84BC441D-4E3F-A756-3CF1-27CC82E7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1" y="2816433"/>
            <a:ext cx="1954309" cy="21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girl face expression clipart design illustration 9400936 PNG">
            <a:extLst>
              <a:ext uri="{FF2B5EF4-FFF2-40B4-BE49-F238E27FC236}">
                <a16:creationId xmlns:a16="http://schemas.microsoft.com/office/drawing/2014/main" xmlns="" id="{C91E4C16-6A18-ABB9-9176-4DF028B9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270" y="5351256"/>
            <a:ext cx="1949703" cy="19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ey coins clipart transparent background 24043960 PNG">
            <a:extLst>
              <a:ext uri="{FF2B5EF4-FFF2-40B4-BE49-F238E27FC236}">
                <a16:creationId xmlns:a16="http://schemas.microsoft.com/office/drawing/2014/main" xmlns="" id="{713E9DE9-BE84-08E8-04A6-F60690A0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996" y="731899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Money coins clipart transparent background 24043960 PNG">
            <a:extLst>
              <a:ext uri="{FF2B5EF4-FFF2-40B4-BE49-F238E27FC236}">
                <a16:creationId xmlns:a16="http://schemas.microsoft.com/office/drawing/2014/main" xmlns="" id="{C6D9D3E7-E32E-9E4E-7D2A-ACA3A735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8822" y="756459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41">
            <a:extLst>
              <a:ext uri="{FF2B5EF4-FFF2-40B4-BE49-F238E27FC236}">
                <a16:creationId xmlns:a16="http://schemas.microsoft.com/office/drawing/2014/main" xmlns="" id="{898545F7-A19A-9D38-4826-EC9113C3EFB4}"/>
              </a:ext>
            </a:extLst>
          </p:cNvPr>
          <p:cNvSpPr/>
          <p:nvPr/>
        </p:nvSpPr>
        <p:spPr>
          <a:xfrm>
            <a:off x="6790542" y="3849676"/>
            <a:ext cx="3054923" cy="3937949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8" descr="Work Bag PNG Transparent Images Free Download | Vector Files | Pngtree">
            <a:hlinkClick r:id="rId18" action="ppaction://hlinksldjump"/>
            <a:extLst>
              <a:ext uri="{FF2B5EF4-FFF2-40B4-BE49-F238E27FC236}">
                <a16:creationId xmlns:a16="http://schemas.microsoft.com/office/drawing/2014/main" xmlns="" id="{37016FAC-0DF9-49AE-8300-82C99BD34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6606" y="8297749"/>
            <a:ext cx="2058387" cy="205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03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33" grpId="0"/>
      <p:bldP spid="34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xmlns="" id="{45608FE2-E339-7AD6-7371-0BA341D27152}"/>
              </a:ext>
            </a:extLst>
          </p:cNvPr>
          <p:cNvSpPr/>
          <p:nvPr/>
        </p:nvSpPr>
        <p:spPr>
          <a:xfrm>
            <a:off x="1880187" y="1015350"/>
            <a:ext cx="7540132" cy="2047760"/>
          </a:xfrm>
          <a:prstGeom prst="wedgeRectCallout">
            <a:avLst>
              <a:gd name="adj1" fmla="val -52062"/>
              <a:gd name="adj2" fmla="val 114942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Why would you like to be </a:t>
            </a:r>
            <a:r>
              <a:rPr lang="en-US" sz="5400" u="sng" dirty="0">
                <a:solidFill>
                  <a:srgbClr val="FF0000"/>
                </a:solidFill>
                <a:latin typeface="Happy Font TH" panose="020B0604020202020204" charset="-34"/>
                <a:cs typeface="Happy Font TH" panose="020B0604020202020204" charset="-34"/>
              </a:rPr>
              <a:t>a gardener</a:t>
            </a:r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xmlns="" id="{53A4B940-1857-3CCA-9335-3A4D4A2D0922}"/>
              </a:ext>
            </a:extLst>
          </p:cNvPr>
          <p:cNvSpPr/>
          <p:nvPr/>
        </p:nvSpPr>
        <p:spPr>
          <a:xfrm>
            <a:off x="10733868" y="3522456"/>
            <a:ext cx="6934200" cy="1828800"/>
          </a:xfrm>
          <a:prstGeom prst="wedgeRectCallout">
            <a:avLst>
              <a:gd name="adj1" fmla="val 40961"/>
              <a:gd name="adj2" fmla="val 89826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Happy Font TH" panose="020B0604020202020204" charset="-34"/>
                <a:cs typeface="Happy Font TH" panose="020B0604020202020204" charset="-34"/>
              </a:rPr>
              <a:t>Because I’d like to  …………………………………….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xmlns="" id="{724A25ED-D22C-BB86-EB7A-F7D1BA2AA90C}"/>
              </a:ext>
            </a:extLst>
          </p:cNvPr>
          <p:cNvSpPr/>
          <p:nvPr/>
        </p:nvSpPr>
        <p:spPr>
          <a:xfrm>
            <a:off x="1646616" y="8165588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xmlns="" id="{B8C9E474-4477-B241-CD1F-E2AAEF013C4A}"/>
              </a:ext>
            </a:extLst>
          </p:cNvPr>
          <p:cNvSpPr/>
          <p:nvPr/>
        </p:nvSpPr>
        <p:spPr>
          <a:xfrm>
            <a:off x="9710383" y="8000016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6490045B-A2CB-F98B-0A16-FDC46EF77244}"/>
              </a:ext>
            </a:extLst>
          </p:cNvPr>
          <p:cNvSpPr/>
          <p:nvPr/>
        </p:nvSpPr>
        <p:spPr>
          <a:xfrm>
            <a:off x="2272824" y="8485570"/>
            <a:ext cx="4510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grow flowers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33BD2C6-2913-CCC9-A48C-0677D109AE06}"/>
              </a:ext>
            </a:extLst>
          </p:cNvPr>
          <p:cNvSpPr/>
          <p:nvPr/>
        </p:nvSpPr>
        <p:spPr>
          <a:xfrm>
            <a:off x="10858173" y="8297749"/>
            <a:ext cx="38339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put out fire</a:t>
            </a:r>
            <a:endParaRPr lang="en-US" sz="5400" dirty="0">
              <a:solidFill>
                <a:srgbClr val="704848"/>
              </a:solidFill>
              <a:latin typeface="Happy Font TH"/>
            </a:endParaRPr>
          </a:p>
        </p:txBody>
      </p:sp>
      <p:pic>
        <p:nvPicPr>
          <p:cNvPr id="35" name="Picture 4" descr="OnlineLabels Clip Art - Green Checkmark ✓ - Clip Art Library">
            <a:extLst>
              <a:ext uri="{FF2B5EF4-FFF2-40B4-BE49-F238E27FC236}">
                <a16:creationId xmlns:a16="http://schemas.microsoft.com/office/drawing/2014/main" xmlns="" id="{7A7885EE-833D-19A5-44A9-4CAFF0D2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819" y="5710588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Boy Face Images - Free Download on Freepik">
            <a:extLst>
              <a:ext uri="{FF2B5EF4-FFF2-40B4-BE49-F238E27FC236}">
                <a16:creationId xmlns:a16="http://schemas.microsoft.com/office/drawing/2014/main" xmlns="" id="{84BC441D-4E3F-A756-3CF1-27CC82E7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1" y="2816433"/>
            <a:ext cx="1954309" cy="21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girl face expression clipart design illustration 9400936 PNG">
            <a:extLst>
              <a:ext uri="{FF2B5EF4-FFF2-40B4-BE49-F238E27FC236}">
                <a16:creationId xmlns:a16="http://schemas.microsoft.com/office/drawing/2014/main" xmlns="" id="{C91E4C16-6A18-ABB9-9176-4DF028B9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270" y="5351256"/>
            <a:ext cx="1949703" cy="19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ey coins clipart transparent background 24043960 PNG">
            <a:extLst>
              <a:ext uri="{FF2B5EF4-FFF2-40B4-BE49-F238E27FC236}">
                <a16:creationId xmlns:a16="http://schemas.microsoft.com/office/drawing/2014/main" xmlns="" id="{713E9DE9-BE84-08E8-04A6-F60690A0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826" y="368417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Money coins clipart transparent background 24043960 PNG">
            <a:extLst>
              <a:ext uri="{FF2B5EF4-FFF2-40B4-BE49-F238E27FC236}">
                <a16:creationId xmlns:a16="http://schemas.microsoft.com/office/drawing/2014/main" xmlns="" id="{C6D9D3E7-E32E-9E4E-7D2A-ACA3A735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024" y="597510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Money coins clipart transparent background 24043960 PNG">
            <a:extLst>
              <a:ext uri="{FF2B5EF4-FFF2-40B4-BE49-F238E27FC236}">
                <a16:creationId xmlns:a16="http://schemas.microsoft.com/office/drawing/2014/main" xmlns="" id="{1C071A45-8208-320C-1C3F-C9030AD27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8847" y="721265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44">
            <a:extLst>
              <a:ext uri="{FF2B5EF4-FFF2-40B4-BE49-F238E27FC236}">
                <a16:creationId xmlns:a16="http://schemas.microsoft.com/office/drawing/2014/main" xmlns="" id="{7916B0C6-8781-A1C2-9C21-E6CA724CA5D5}"/>
              </a:ext>
            </a:extLst>
          </p:cNvPr>
          <p:cNvSpPr/>
          <p:nvPr/>
        </p:nvSpPr>
        <p:spPr>
          <a:xfrm>
            <a:off x="6473416" y="3620275"/>
            <a:ext cx="4023547" cy="3981001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1" name="Picture 8" descr="Work Bag PNG Transparent Images Free Download | Vector Files | Pngtree">
            <a:hlinkClick r:id="rId18" action="ppaction://hlinksldjump"/>
            <a:extLst>
              <a:ext uri="{FF2B5EF4-FFF2-40B4-BE49-F238E27FC236}">
                <a16:creationId xmlns:a16="http://schemas.microsoft.com/office/drawing/2014/main" xmlns="" id="{758CB424-FCE5-DDBD-968D-6CF314F72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476" y="8191283"/>
            <a:ext cx="2058387" cy="205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59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33" grpId="0"/>
      <p:bldP spid="34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xmlns="" id="{45608FE2-E339-7AD6-7371-0BA341D27152}"/>
              </a:ext>
            </a:extLst>
          </p:cNvPr>
          <p:cNvSpPr/>
          <p:nvPr/>
        </p:nvSpPr>
        <p:spPr>
          <a:xfrm>
            <a:off x="1880187" y="1015350"/>
            <a:ext cx="7540132" cy="2047760"/>
          </a:xfrm>
          <a:prstGeom prst="wedgeRectCallout">
            <a:avLst>
              <a:gd name="adj1" fmla="val -52062"/>
              <a:gd name="adj2" fmla="val 114942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Why would you like to be </a:t>
            </a:r>
            <a:r>
              <a:rPr lang="en-US" sz="5400" u="sng" dirty="0">
                <a:solidFill>
                  <a:srgbClr val="FF0000"/>
                </a:solidFill>
                <a:latin typeface="Happy Font TH" panose="020B0604020202020204" charset="-34"/>
                <a:cs typeface="Happy Font TH" panose="020B0604020202020204" charset="-34"/>
              </a:rPr>
              <a:t>a doctor</a:t>
            </a:r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xmlns="" id="{53A4B940-1857-3CCA-9335-3A4D4A2D0922}"/>
              </a:ext>
            </a:extLst>
          </p:cNvPr>
          <p:cNvSpPr/>
          <p:nvPr/>
        </p:nvSpPr>
        <p:spPr>
          <a:xfrm>
            <a:off x="10733868" y="3522456"/>
            <a:ext cx="6934200" cy="1828800"/>
          </a:xfrm>
          <a:prstGeom prst="wedgeRectCallout">
            <a:avLst>
              <a:gd name="adj1" fmla="val 40961"/>
              <a:gd name="adj2" fmla="val 89826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Happy Font TH" panose="020B0604020202020204" charset="-34"/>
                <a:cs typeface="Happy Font TH" panose="020B0604020202020204" charset="-34"/>
              </a:rPr>
              <a:t>Because I’d like to  …………………………………….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xmlns="" id="{724A25ED-D22C-BB86-EB7A-F7D1BA2AA90C}"/>
              </a:ext>
            </a:extLst>
          </p:cNvPr>
          <p:cNvSpPr/>
          <p:nvPr/>
        </p:nvSpPr>
        <p:spPr>
          <a:xfrm>
            <a:off x="1646616" y="8165588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xmlns="" id="{B8C9E474-4477-B241-CD1F-E2AAEF013C4A}"/>
              </a:ext>
            </a:extLst>
          </p:cNvPr>
          <p:cNvSpPr/>
          <p:nvPr/>
        </p:nvSpPr>
        <p:spPr>
          <a:xfrm>
            <a:off x="9710383" y="8000016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6490045B-A2CB-F98B-0A16-FDC46EF77244}"/>
              </a:ext>
            </a:extLst>
          </p:cNvPr>
          <p:cNvSpPr/>
          <p:nvPr/>
        </p:nvSpPr>
        <p:spPr>
          <a:xfrm>
            <a:off x="1716716" y="8485570"/>
            <a:ext cx="56229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help sick people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33BD2C6-2913-CCC9-A48C-0677D109AE06}"/>
              </a:ext>
            </a:extLst>
          </p:cNvPr>
          <p:cNvSpPr/>
          <p:nvPr/>
        </p:nvSpPr>
        <p:spPr>
          <a:xfrm>
            <a:off x="10519785" y="8297749"/>
            <a:ext cx="4510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grow flowers</a:t>
            </a:r>
            <a:endParaRPr lang="en-US" sz="5400" dirty="0">
              <a:solidFill>
                <a:srgbClr val="704848"/>
              </a:solidFill>
              <a:latin typeface="Happy Font TH"/>
            </a:endParaRPr>
          </a:p>
        </p:txBody>
      </p:sp>
      <p:pic>
        <p:nvPicPr>
          <p:cNvPr id="35" name="Picture 4" descr="OnlineLabels Clip Art - Green Checkmark ✓ - Clip Art Library">
            <a:extLst>
              <a:ext uri="{FF2B5EF4-FFF2-40B4-BE49-F238E27FC236}">
                <a16:creationId xmlns:a16="http://schemas.microsoft.com/office/drawing/2014/main" xmlns="" id="{7A7885EE-833D-19A5-44A9-4CAFF0D2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506" y="5635674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Boy Face Images - Free Download on Freepik">
            <a:extLst>
              <a:ext uri="{FF2B5EF4-FFF2-40B4-BE49-F238E27FC236}">
                <a16:creationId xmlns:a16="http://schemas.microsoft.com/office/drawing/2014/main" xmlns="" id="{84BC441D-4E3F-A756-3CF1-27CC82E7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1" y="2816433"/>
            <a:ext cx="1954309" cy="21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girl face expression clipart design illustration 9400936 PNG">
            <a:extLst>
              <a:ext uri="{FF2B5EF4-FFF2-40B4-BE49-F238E27FC236}">
                <a16:creationId xmlns:a16="http://schemas.microsoft.com/office/drawing/2014/main" xmlns="" id="{C91E4C16-6A18-ABB9-9176-4DF028B9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270" y="5351256"/>
            <a:ext cx="1949703" cy="19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ey coins clipart transparent background 24043960 PNG">
            <a:extLst>
              <a:ext uri="{FF2B5EF4-FFF2-40B4-BE49-F238E27FC236}">
                <a16:creationId xmlns:a16="http://schemas.microsoft.com/office/drawing/2014/main" xmlns="" id="{713E9DE9-BE84-08E8-04A6-F60690A0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412" y="432010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Money coins clipart transparent background 24043960 PNG">
            <a:extLst>
              <a:ext uri="{FF2B5EF4-FFF2-40B4-BE49-F238E27FC236}">
                <a16:creationId xmlns:a16="http://schemas.microsoft.com/office/drawing/2014/main" xmlns="" id="{C6D9D3E7-E32E-9E4E-7D2A-ACA3A735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278" y="324474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Money coins clipart transparent background 24043960 PNG">
            <a:extLst>
              <a:ext uri="{FF2B5EF4-FFF2-40B4-BE49-F238E27FC236}">
                <a16:creationId xmlns:a16="http://schemas.microsoft.com/office/drawing/2014/main" xmlns="" id="{1C071A45-8208-320C-1C3F-C9030AD27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888" y="410804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Money coins clipart transparent background 24043960 PNG">
            <a:extLst>
              <a:ext uri="{FF2B5EF4-FFF2-40B4-BE49-F238E27FC236}">
                <a16:creationId xmlns:a16="http://schemas.microsoft.com/office/drawing/2014/main" xmlns="" id="{F9466AC9-B659-91F2-391F-A6EA6B27C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195" y="1728006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Money coins clipart transparent background 24043960 PNG">
            <a:extLst>
              <a:ext uri="{FF2B5EF4-FFF2-40B4-BE49-F238E27FC236}">
                <a16:creationId xmlns:a16="http://schemas.microsoft.com/office/drawing/2014/main" xmlns="" id="{826A842E-70F2-1FAF-E160-B13E6ED3E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963" y="1691717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17">
            <a:extLst>
              <a:ext uri="{FF2B5EF4-FFF2-40B4-BE49-F238E27FC236}">
                <a16:creationId xmlns:a16="http://schemas.microsoft.com/office/drawing/2014/main" xmlns="" id="{4CD118AD-90D0-C689-C995-6DB342860287}"/>
              </a:ext>
            </a:extLst>
          </p:cNvPr>
          <p:cNvSpPr/>
          <p:nvPr/>
        </p:nvSpPr>
        <p:spPr>
          <a:xfrm>
            <a:off x="7140118" y="3988748"/>
            <a:ext cx="2941421" cy="3976419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8" descr="Work Bag PNG Transparent Images Free Download | Vector Files | Pngtree">
            <a:hlinkClick r:id="rId17" action="ppaction://hlinksldjump"/>
            <a:extLst>
              <a:ext uri="{FF2B5EF4-FFF2-40B4-BE49-F238E27FC236}">
                <a16:creationId xmlns:a16="http://schemas.microsoft.com/office/drawing/2014/main" xmlns="" id="{5BF35234-35CB-EDD8-7384-8AB0568A1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476" y="8191283"/>
            <a:ext cx="2058387" cy="205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8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33" grpId="0"/>
      <p:bldP spid="34" grpId="0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1804</TotalTime>
  <Words>490</Words>
  <Application>Microsoft Office PowerPoint</Application>
  <PresentationFormat>Custom</PresentationFormat>
  <Paragraphs>113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.VnCooper</vt:lpstr>
      <vt:lpstr>Happy Font TH</vt:lpstr>
      <vt:lpstr>Arial Rounded MT Bold</vt:lpstr>
      <vt:lpstr>Times New Roman</vt:lpstr>
      <vt:lpstr>Segoe UI Black</vt:lpstr>
      <vt:lpstr>Sport Day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Pink Pastel Colorful Illustration Business Financial Report Presentation</dc:title>
  <dc:creator>DELL</dc:creator>
  <cp:lastModifiedBy>Admin</cp:lastModifiedBy>
  <cp:revision>40</cp:revision>
  <dcterms:created xsi:type="dcterms:W3CDTF">2006-08-16T00:00:00Z</dcterms:created>
  <dcterms:modified xsi:type="dcterms:W3CDTF">2024-10-20T07:42:58Z</dcterms:modified>
  <dc:identifier>DAFxeRqm-tw</dc:identifier>
</cp:coreProperties>
</file>