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F6_442EE4B7.xml" ContentType="application/vnd.ms-powerpoint.comments+xml"/>
  <Override PartName="/ppt/comments/modernComment_1FC_D0CF7AA9.xml" ContentType="application/vnd.ms-powerpoint.comments+xml"/>
  <Override PartName="/ppt/comments/modernComment_133_9AE42415.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58"/>
  </p:notesMasterIdLst>
  <p:sldIdLst>
    <p:sldId id="521" r:id="rId3"/>
    <p:sldId id="515" r:id="rId4"/>
    <p:sldId id="541" r:id="rId5"/>
    <p:sldId id="269" r:id="rId6"/>
    <p:sldId id="492" r:id="rId7"/>
    <p:sldId id="489" r:id="rId8"/>
    <p:sldId id="490" r:id="rId9"/>
    <p:sldId id="493" r:id="rId10"/>
    <p:sldId id="494" r:id="rId11"/>
    <p:sldId id="495" r:id="rId12"/>
    <p:sldId id="272" r:id="rId13"/>
    <p:sldId id="273" r:id="rId14"/>
    <p:sldId id="496" r:id="rId15"/>
    <p:sldId id="497" r:id="rId16"/>
    <p:sldId id="499" r:id="rId17"/>
    <p:sldId id="498" r:id="rId18"/>
    <p:sldId id="500" r:id="rId19"/>
    <p:sldId id="501" r:id="rId20"/>
    <p:sldId id="522" r:id="rId21"/>
    <p:sldId id="502" r:id="rId22"/>
    <p:sldId id="533" r:id="rId23"/>
    <p:sldId id="477" r:id="rId24"/>
    <p:sldId id="504" r:id="rId25"/>
    <p:sldId id="508" r:id="rId26"/>
    <p:sldId id="523" r:id="rId27"/>
    <p:sldId id="525" r:id="rId28"/>
    <p:sldId id="526" r:id="rId29"/>
    <p:sldId id="527" r:id="rId30"/>
    <p:sldId id="536" r:id="rId31"/>
    <p:sldId id="505" r:id="rId32"/>
    <p:sldId id="506" r:id="rId33"/>
    <p:sldId id="507" r:id="rId34"/>
    <p:sldId id="528" r:id="rId35"/>
    <p:sldId id="529" r:id="rId36"/>
    <p:sldId id="530" r:id="rId37"/>
    <p:sldId id="531" r:id="rId38"/>
    <p:sldId id="524" r:id="rId39"/>
    <p:sldId id="537" r:id="rId40"/>
    <p:sldId id="538" r:id="rId41"/>
    <p:sldId id="539" r:id="rId42"/>
    <p:sldId id="540" r:id="rId43"/>
    <p:sldId id="535" r:id="rId44"/>
    <p:sldId id="263" r:id="rId45"/>
    <p:sldId id="293" r:id="rId46"/>
    <p:sldId id="294" r:id="rId47"/>
    <p:sldId id="295" r:id="rId48"/>
    <p:sldId id="296" r:id="rId49"/>
    <p:sldId id="297" r:id="rId50"/>
    <p:sldId id="298" r:id="rId51"/>
    <p:sldId id="261" r:id="rId52"/>
    <p:sldId id="264" r:id="rId53"/>
    <p:sldId id="511" r:id="rId54"/>
    <p:sldId id="512" r:id="rId55"/>
    <p:sldId id="513" r:id="rId56"/>
    <p:sldId id="514" r:id="rId57"/>
  </p:sldIdLst>
  <p:sldSz cx="18288000" cy="10287000"/>
  <p:notesSz cx="6858000" cy="9144000"/>
  <p:embeddedFontLst>
    <p:embeddedFont>
      <p:font typeface="Calibri Light" charset="0"/>
      <p:regular r:id="rId59"/>
      <p:italic r:id="rId60"/>
    </p:embeddedFont>
    <p:embeddedFont>
      <p:font typeface="Amatic SC" charset="-79"/>
      <p:regular r:id="rId61"/>
      <p:bold r:id="rId62"/>
    </p:embeddedFont>
    <p:embeddedFont>
      <p:font typeface="Comic Sans MS" pitchFamily="66" charset="0"/>
      <p:regular r:id="rId63"/>
      <p:bold r:id="rId64"/>
    </p:embeddedFont>
    <p:embeddedFont>
      <p:font typeface="#9Slide03 Sofia Pro Soft Bold" charset="0"/>
      <p:bold r:id="rId65"/>
    </p:embeddedFont>
    <p:embeddedFont>
      <p:font typeface="Curse Casual" charset="0"/>
      <p:regular r:id="rId66"/>
    </p:embeddedFont>
    <p:embeddedFont>
      <p:font typeface="#9Slide07 SVNAppleberry" charset="0"/>
      <p:regular r:id="rId67"/>
    </p:embeddedFont>
    <p:embeddedFont>
      <p:font typeface="Calibri"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130"/>
    <a:srgbClr val="FFD773"/>
    <a:srgbClr val="FFE5C1"/>
    <a:srgbClr val="97E493"/>
    <a:srgbClr val="DE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62" d="100"/>
          <a:sy n="62" d="100"/>
        </p:scale>
        <p:origin x="-1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modernComment_133_9AE42415.xml><?xml version="1.0" encoding="utf-8"?>
<p188:cmLst xmlns:a="http://schemas.openxmlformats.org/drawingml/2006/main" xmlns:r="http://schemas.openxmlformats.org/officeDocument/2006/relationships" xmlns:p188="http://schemas.microsoft.com/office/powerpoint/2018/8/main">
  <p188:cm id="{754D81C6-5499-4909-B968-2957829150F5}" authorId="{859D863B-CEAA-6C89-2B09-2292E8B6A2B7}" created="2024-01-04T16:13:31.273">
    <pc:sldMkLst xmlns:pc="http://schemas.microsoft.com/office/powerpoint/2013/main/command">
      <pc:docMk/>
      <pc:sldMk cId="2598642709" sldId="307"/>
    </pc:sldMkLst>
    <p188:txBody>
      <a:bodyPr/>
      <a:lstStyle/>
      <a:p>
        <a:r>
          <a:rPr lang="en-US"/>
          <a:t>Where và address nói lướt nhiều</a:t>
        </a:r>
      </a:p>
    </p188:txBody>
  </p188:cm>
</p188:cmLst>
</file>

<file path=ppt/comments/modernComment_1F6_442EE4B7.xml><?xml version="1.0" encoding="utf-8"?>
<p188:cmLst xmlns:a="http://schemas.openxmlformats.org/drawingml/2006/main" xmlns:r="http://schemas.openxmlformats.org/officeDocument/2006/relationships" xmlns:p188="http://schemas.microsoft.com/office/powerpoint/2018/8/main">
  <p188:cm id="{9724BF2A-0A1C-4A1B-8B8B-CE5F65238774}" authorId="{859D863B-CEAA-6C89-2B09-2292E8B6A2B7}" created="2024-01-04T16:09:25.568">
    <pc:sldMkLst xmlns:pc="http://schemas.microsoft.com/office/powerpoint/2013/main/command">
      <pc:docMk/>
      <pc:sldMk cId="1143923895" sldId="502"/>
    </pc:sldMkLst>
    <p188:txBody>
      <a:bodyPr/>
      <a:lstStyle/>
      <a:p>
        <a:r>
          <a:rPr lang="en-US"/>
          <a:t>bạn nữ nói “Ba Trieu” bị ngắt quãng</a:t>
        </a:r>
      </a:p>
    </p188:txBody>
  </p188:cm>
</p188:cmLst>
</file>

<file path=ppt/comments/modernComment_1FC_D0CF7AA9.xml><?xml version="1.0" encoding="utf-8"?>
<p188:cmLst xmlns:a="http://schemas.openxmlformats.org/drawingml/2006/main" xmlns:r="http://schemas.openxmlformats.org/officeDocument/2006/relationships" xmlns:p188="http://schemas.microsoft.com/office/powerpoint/2018/8/main">
  <p188:cm id="{3EC62339-54E6-4007-B2F8-34FD8854336A}" authorId="{859D863B-CEAA-6C89-2B09-2292E8B6A2B7}" created="2024-01-04T16:09:47.729">
    <pc:sldMkLst xmlns:pc="http://schemas.microsoft.com/office/powerpoint/2013/main/command">
      <pc:docMk/>
      <pc:sldMk cId="3503258281" sldId="508"/>
    </pc:sldMkLst>
    <p188:txBody>
      <a:bodyPr/>
      <a:lstStyle/>
      <a:p>
        <a:r>
          <a:rPr lang="en-US"/>
          <a:t>address nói lướt nhiều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86015-FF5B-4AD0-B863-31675F29CEEC}" type="datetimeFigureOut">
              <a:rPr lang="en-US" smtClean="0"/>
              <a:t>21-Sep-24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6C988-68E8-432F-BE66-6237413C4ADC}" type="slidenum">
              <a:rPr lang="en-US" smtClean="0"/>
              <a:t>‹#›</a:t>
            </a:fld>
            <a:endParaRPr lang="en-US"/>
          </a:p>
        </p:txBody>
      </p:sp>
    </p:spTree>
    <p:extLst>
      <p:ext uri="{BB962C8B-B14F-4D97-AF65-F5344CB8AC3E}">
        <p14:creationId xmlns:p14="http://schemas.microsoft.com/office/powerpoint/2010/main" val="25688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fld id="{61A6C988-68E8-432F-BE66-6237413C4ADC}" type="slidenum">
              <a:rPr lang="en-US" smtClean="0"/>
              <a:t>4</a:t>
            </a:fld>
            <a:endParaRPr lang="en-US"/>
          </a:p>
        </p:txBody>
      </p:sp>
    </p:spTree>
    <p:extLst>
      <p:ext uri="{BB962C8B-B14F-4D97-AF65-F5344CB8AC3E}">
        <p14:creationId xmlns:p14="http://schemas.microsoft.com/office/powerpoint/2010/main" val="283506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8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72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3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15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2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2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6C988-68E8-432F-BE66-6237413C4ADC}" type="slidenum">
              <a:rPr lang="en-US" smtClean="0"/>
              <a:t>39</a:t>
            </a:fld>
            <a:endParaRPr lang="en-US"/>
          </a:p>
        </p:txBody>
      </p:sp>
    </p:spTree>
    <p:extLst>
      <p:ext uri="{BB962C8B-B14F-4D97-AF65-F5344CB8AC3E}">
        <p14:creationId xmlns:p14="http://schemas.microsoft.com/office/powerpoint/2010/main" val="12320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85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2286000" y="1683545"/>
            <a:ext cx="13716000" cy="3581400"/>
          </a:xfrm>
        </p:spPr>
        <p:txBody>
          <a:bodyPr anchor="b"/>
          <a:lstStyle>
            <a:lvl1pPr algn="ctr">
              <a:defRPr sz="9000"/>
            </a:lvl1pPr>
          </a:lstStyle>
          <a:p>
            <a:r>
              <a:rPr lang="ko-KR" altLang="en-US"/>
              <a:t>마스터 제목 스타일 편집</a:t>
            </a:r>
            <a:endParaRPr lang="en-US"/>
          </a:p>
        </p:txBody>
      </p:sp>
      <p:sp>
        <p:nvSpPr>
          <p:cNvPr id="3" name="부제목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21-Sep-24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418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21-Sep-24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29552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247775" y="2564608"/>
            <a:ext cx="15773400" cy="4279106"/>
          </a:xfrm>
        </p:spPr>
        <p:txBody>
          <a:bodyPr anchor="b"/>
          <a:lstStyle>
            <a:lvl1pPr>
              <a:defRPr sz="9000"/>
            </a:lvl1pPr>
          </a:lstStyle>
          <a:p>
            <a:r>
              <a:rPr lang="ko-KR" altLang="en-US"/>
              <a:t>마스터 제목 스타일 편집</a:t>
            </a:r>
            <a:endParaRPr lang="en-US"/>
          </a:p>
        </p:txBody>
      </p:sp>
      <p:sp>
        <p:nvSpPr>
          <p:cNvPr id="3" name="텍스트 개체 틀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21-Sep-24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14514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1257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9258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21-Sep-24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0105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59682" y="547688"/>
            <a:ext cx="15773400" cy="1988345"/>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4" name="내용 개체 틀 3"/>
          <p:cNvSpPr>
            <a:spLocks noGrp="1"/>
          </p:cNvSpPr>
          <p:nvPr>
            <p:ph sz="half" idx="2"/>
          </p:nvPr>
        </p:nvSpPr>
        <p:spPr>
          <a:xfrm>
            <a:off x="1259683" y="3757613"/>
            <a:ext cx="7736681"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6" name="내용 개체 틀 5"/>
          <p:cNvSpPr>
            <a:spLocks noGrp="1"/>
          </p:cNvSpPr>
          <p:nvPr>
            <p:ph sz="quarter" idx="4"/>
          </p:nvPr>
        </p:nvSpPr>
        <p:spPr>
          <a:xfrm>
            <a:off x="9258300" y="3757613"/>
            <a:ext cx="7774782"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21-Sep-24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569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21-Sep-24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9089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21-Sep-24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560192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내용 개체 틀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21-Sep-24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84400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그림 개체 틀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21-Sep-24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30167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21-Sep-24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44564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3087350" y="547688"/>
            <a:ext cx="3943350" cy="8717757"/>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1257300" y="547688"/>
            <a:ext cx="11601450" cy="8717757"/>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21-Sep-24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512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9F4"/>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F815B3B-4342-4D05-81D8-C063358FC5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21-Sep-24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D8958A7-6452-4A0E-9D72-36187EB72EF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제목 개체 틀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F24E9CE-3115-408B-A09A-0CBECDDA196C}" type="datetimeFigureOut">
              <a:rPr lang="en-US" smtClean="0"/>
              <a:t>21-Sep-24</a:t>
            </a:fld>
            <a:endParaRPr lang="en-US"/>
          </a:p>
        </p:txBody>
      </p:sp>
      <p:sp>
        <p:nvSpPr>
          <p:cNvPr id="5" name="바닥글 개체 틀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3736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15.svg"/><Relationship Id="rId10" Type="http://schemas.openxmlformats.org/officeDocument/2006/relationships/image" Target="../media/image7.png"/><Relationship Id="rId4" Type="http://schemas.openxmlformats.org/officeDocument/2006/relationships/image" Target="../media/image3.gif"/><Relationship Id="rId9" Type="http://schemas.openxmlformats.org/officeDocument/2006/relationships/image" Target="../media/image9.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microsoft.com/office/2018/10/relationships/comments" Target="../comments/modernComment_1F6_442EE4B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4.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FC_D0CF7AA9.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47.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4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4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47.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8.png"/><Relationship Id="rId17" Type="http://schemas.microsoft.com/office/2007/relationships/hdphoto" Target="../media/hdphoto1.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15.svg"/><Relationship Id="rId10" Type="http://schemas.openxmlformats.org/officeDocument/2006/relationships/image" Target="../media/image7.png"/><Relationship Id="rId4" Type="http://schemas.openxmlformats.org/officeDocument/2006/relationships/image" Target="../media/image3.gif"/><Relationship Id="rId9" Type="http://schemas.openxmlformats.org/officeDocument/2006/relationships/image" Target="../media/image9.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eg"/><Relationship Id="rId5" Type="http://schemas.openxmlformats.org/officeDocument/2006/relationships/image" Target="../media/image47.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eg"/><Relationship Id="rId5" Type="http://schemas.openxmlformats.org/officeDocument/2006/relationships/image" Target="../media/image52.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eg"/><Relationship Id="rId5" Type="http://schemas.openxmlformats.org/officeDocument/2006/relationships/image" Target="../media/image53.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eg"/><Relationship Id="rId5" Type="http://schemas.openxmlformats.org/officeDocument/2006/relationships/image" Target="../media/image54.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26.sv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microsoft.com/office/2018/10/relationships/comments" Target="../comments/modernComment_133_9AE42415.xml"/><Relationship Id="rId5" Type="http://schemas.openxmlformats.org/officeDocument/2006/relationships/image" Target="../media/image57.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26.svg"/><Relationship Id="rId4" Type="http://schemas.openxmlformats.org/officeDocument/2006/relationships/image" Target="../media/image31.pn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63.jp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6.wdp"/><Relationship Id="rId11" Type="http://schemas.openxmlformats.org/officeDocument/2006/relationships/image" Target="../media/image62.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3.jpg"/><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0.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3.jpg"/><Relationship Id="rId15" Type="http://schemas.openxmlformats.org/officeDocument/2006/relationships/image" Target="../media/image73.png"/><Relationship Id="rId10" Type="http://schemas.openxmlformats.org/officeDocument/2006/relationships/image" Target="../media/image64.png"/><Relationship Id="rId4" Type="http://schemas.openxmlformats.org/officeDocument/2006/relationships/audio" Target="../media/audio4.wav"/><Relationship Id="rId9" Type="http://schemas.openxmlformats.org/officeDocument/2006/relationships/image" Target="../media/image62.png"/><Relationship Id="rId14"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16.xml"/><Relationship Id="rId16"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63.jp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74.png"/><Relationship Id="rId10"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9.png"/><Relationship Id="rId14"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17.xml"/><Relationship Id="rId16"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63.jp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76.png"/><Relationship Id="rId10"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9.png"/><Relationship Id="rId14"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0.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3.jpg"/><Relationship Id="rId15" Type="http://schemas.openxmlformats.org/officeDocument/2006/relationships/image" Target="../media/image49.jpeg"/><Relationship Id="rId10" Type="http://schemas.openxmlformats.org/officeDocument/2006/relationships/image" Target="../media/image64.png"/><Relationship Id="rId4" Type="http://schemas.openxmlformats.org/officeDocument/2006/relationships/audio" Target="../media/audio4.wav"/><Relationship Id="rId9" Type="http://schemas.openxmlformats.org/officeDocument/2006/relationships/image" Target="../media/image62.png"/><Relationship Id="rId14"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0.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3.jpg"/><Relationship Id="rId10" Type="http://schemas.openxmlformats.org/officeDocument/2006/relationships/image" Target="../media/image64.png"/><Relationship Id="rId4" Type="http://schemas.openxmlformats.org/officeDocument/2006/relationships/audio" Target="../media/audio4.wav"/><Relationship Id="rId9" Type="http://schemas.openxmlformats.org/officeDocument/2006/relationships/image" Target="../media/image62.png"/><Relationship Id="rId14" Type="http://schemas.openxmlformats.org/officeDocument/2006/relationships/image" Target="../media/image78.png"/></Relationships>
</file>

<file path=ppt/slides/_rels/slide5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20.xml"/><Relationship Id="rId16"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63.jpg"/><Relationship Id="rId11" Type="http://schemas.openxmlformats.org/officeDocument/2006/relationships/image" Target="../media/image64.png"/><Relationship Id="rId5" Type="http://schemas.openxmlformats.org/officeDocument/2006/relationships/audio" Target="../media/audio4.wav"/><Relationship Id="rId15" Type="http://schemas.openxmlformats.org/officeDocument/2006/relationships/image" Target="../media/image79.png"/><Relationship Id="rId10"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9.png"/><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24506976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that tower.</a:t>
            </a:r>
          </a:p>
        </p:txBody>
      </p:sp>
      <p:sp>
        <p:nvSpPr>
          <p:cNvPr id="11" name="Rectangle: Rounded Corners 10">
            <a:extLst>
              <a:ext uri="{FF2B5EF4-FFF2-40B4-BE49-F238E27FC236}">
                <a16:creationId xmlns:a16="http://schemas.microsoft.com/office/drawing/2014/main" xmlns=""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97CCAF"/>
                </a:solidFill>
                <a:effectLst/>
                <a:uLnTx/>
                <a:uFillTx/>
                <a:latin typeface="Arial"/>
                <a:ea typeface="+mn-ea"/>
                <a:cs typeface="+mn-cs"/>
                <a:sym typeface="Arial"/>
              </a:rPr>
              <a:t>z</a:t>
            </a:r>
          </a:p>
        </p:txBody>
      </p:sp>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934282" y="8441657"/>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2" name="Picture 1">
            <a:extLst>
              <a:ext uri="{FF2B5EF4-FFF2-40B4-BE49-F238E27FC236}">
                <a16:creationId xmlns:a16="http://schemas.microsoft.com/office/drawing/2014/main" xmlns="" id="{CAD9C32C-5E92-4614-95D1-E15A02D75598}"/>
              </a:ext>
            </a:extLst>
          </p:cNvPr>
          <p:cNvPicPr>
            <a:picLocks noChangeAspect="1"/>
          </p:cNvPicPr>
          <p:nvPr/>
        </p:nvPicPr>
        <p:blipFill rotWithShape="1">
          <a:blip r:embed="rId2"/>
          <a:srcRect r="30162"/>
          <a:stretch/>
        </p:blipFill>
        <p:spPr>
          <a:xfrm>
            <a:off x="6757282" y="4229100"/>
            <a:ext cx="4571649" cy="3383471"/>
          </a:xfrm>
          <a:prstGeom prst="rect">
            <a:avLst/>
          </a:prstGeom>
        </p:spPr>
      </p:pic>
      <p:pic>
        <p:nvPicPr>
          <p:cNvPr id="3" name="Picture 2">
            <a:extLst>
              <a:ext uri="{FF2B5EF4-FFF2-40B4-BE49-F238E27FC236}">
                <a16:creationId xmlns:a16="http://schemas.microsoft.com/office/drawing/2014/main" xmlns="" id="{24C90544-F667-435A-9E6B-BFA796503400}"/>
              </a:ext>
            </a:extLst>
          </p:cNvPr>
          <p:cNvPicPr>
            <a:picLocks noChangeAspect="1"/>
          </p:cNvPicPr>
          <p:nvPr/>
        </p:nvPicPr>
        <p:blipFill>
          <a:blip r:embed="rId3"/>
          <a:stretch>
            <a:fillRect/>
          </a:stretch>
        </p:blipFill>
        <p:spPr>
          <a:xfrm>
            <a:off x="949486" y="4244412"/>
            <a:ext cx="4989286" cy="3519849"/>
          </a:xfrm>
          <a:prstGeom prst="rect">
            <a:avLst/>
          </a:prstGeom>
        </p:spPr>
      </p:pic>
      <p:pic>
        <p:nvPicPr>
          <p:cNvPr id="4" name="Picture 3">
            <a:extLst>
              <a:ext uri="{FF2B5EF4-FFF2-40B4-BE49-F238E27FC236}">
                <a16:creationId xmlns:a16="http://schemas.microsoft.com/office/drawing/2014/main" xmlns="" id="{58CA3805-4663-4E31-AF05-07C92D4F8895}"/>
              </a:ext>
            </a:extLst>
          </p:cNvPr>
          <p:cNvPicPr>
            <a:picLocks noChangeAspect="1"/>
          </p:cNvPicPr>
          <p:nvPr/>
        </p:nvPicPr>
        <p:blipFill rotWithShape="1">
          <a:blip r:embed="rId4"/>
          <a:srcRect t="11215" r="50833"/>
          <a:stretch/>
        </p:blipFill>
        <p:spPr>
          <a:xfrm>
            <a:off x="12852525" y="2490655"/>
            <a:ext cx="3999904" cy="3724656"/>
          </a:xfrm>
          <a:prstGeom prst="rect">
            <a:avLst/>
          </a:prstGeom>
        </p:spPr>
      </p:pic>
    </p:spTree>
    <p:extLst>
      <p:ext uri="{BB962C8B-B14F-4D97-AF65-F5344CB8AC3E}">
        <p14:creationId xmlns:p14="http://schemas.microsoft.com/office/powerpoint/2010/main" val="16020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2"/>
            <a:stretch>
              <a:fillRect/>
            </a:stretch>
          </a:blipFill>
        </p:spPr>
        <p:txBody>
          <a:bodyPr/>
          <a:lstStyle/>
          <a:p>
            <a:endParaRPr lang="en-US"/>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3"/>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4"/>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5"/>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6"/>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7"/>
            <a:stretch>
              <a:fillRect/>
            </a:stretch>
          </a:blipFill>
        </p:spPr>
        <p:txBody>
          <a:bodyPr/>
          <a:lstStyle/>
          <a:p>
            <a:endParaRPr lang="en-US"/>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0"/>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0"/>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algn="ctr">
              <a:lnSpc>
                <a:spcPts val="31791"/>
              </a:lnSpc>
            </a:pPr>
            <a:r>
              <a:rPr lang="en-US" sz="15800">
                <a:solidFill>
                  <a:srgbClr val="021C20"/>
                </a:solidFill>
                <a:latin typeface="Comic Sans MS" panose="030F0702030302020204" pitchFamily="66" charset="0"/>
              </a:rPr>
              <a:t>Review</a:t>
            </a:r>
          </a:p>
        </p:txBody>
      </p:sp>
      <p:sp>
        <p:nvSpPr>
          <p:cNvPr id="14" name="TextBox 14"/>
          <p:cNvSpPr txBox="1"/>
          <p:nvPr/>
        </p:nvSpPr>
        <p:spPr>
          <a:xfrm>
            <a:off x="4626582" y="2347654"/>
            <a:ext cx="13635157" cy="2485809"/>
          </a:xfrm>
          <a:prstGeom prst="rect">
            <a:avLst/>
          </a:prstGeom>
        </p:spPr>
        <p:txBody>
          <a:bodyPr wrap="square" lIns="0" tIns="0" rIns="0" bIns="0" rtlCol="0" anchor="t">
            <a:spAutoFit/>
          </a:bodyPr>
          <a:lstStyle/>
          <a:p>
            <a:pPr algn="ctr">
              <a:lnSpc>
                <a:spcPts val="22870"/>
              </a:lnSpc>
            </a:pPr>
            <a:r>
              <a:rPr lang="en-US" sz="8800" dirty="0">
                <a:solidFill>
                  <a:srgbClr val="021C20"/>
                </a:solidFill>
                <a:latin typeface="Comic Sans MS" panose="030F0702030302020204" pitchFamily="66" charset="0"/>
              </a:rPr>
              <a:t>Numbers 1 - 100</a:t>
            </a:r>
          </a:p>
        </p:txBody>
      </p:sp>
    </p:spTree>
    <p:extLst>
      <p:ext uri="{BB962C8B-B14F-4D97-AF65-F5344CB8AC3E}">
        <p14:creationId xmlns:p14="http://schemas.microsoft.com/office/powerpoint/2010/main" val="107086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xmlns=""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xmlns=""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xmlns=""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xmlns=""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6"/>
            <a:stretch>
              <a:fillRect/>
            </a:stretch>
          </a:blipFill>
        </p:spPr>
        <p:txBody>
          <a:bodyPr/>
          <a:lstStyle/>
          <a:p>
            <a:endParaRPr lang="vi-VN"/>
          </a:p>
        </p:txBody>
      </p:sp>
      <p:sp>
        <p:nvSpPr>
          <p:cNvPr id="7" name="Freeform 18">
            <a:extLst>
              <a:ext uri="{FF2B5EF4-FFF2-40B4-BE49-F238E27FC236}">
                <a16:creationId xmlns:a16="http://schemas.microsoft.com/office/drawing/2014/main" xmlns=""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xmlns=""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xmlns=""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6"/>
            <a:stretch>
              <a:fillRect/>
            </a:stretch>
          </a:blipFill>
        </p:spPr>
        <p:txBody>
          <a:bodyPr/>
          <a:lstStyle/>
          <a:p>
            <a:endParaRPr lang="en-US"/>
          </a:p>
        </p:txBody>
      </p:sp>
      <p:sp>
        <p:nvSpPr>
          <p:cNvPr id="11" name="TextBox 2">
            <a:extLst>
              <a:ext uri="{FF2B5EF4-FFF2-40B4-BE49-F238E27FC236}">
                <a16:creationId xmlns:a16="http://schemas.microsoft.com/office/drawing/2014/main" xmlns="" id="{53BB9059-24D8-484C-B3C3-E346A777EC3E}"/>
              </a:ext>
            </a:extLst>
          </p:cNvPr>
          <p:cNvSpPr txBox="1"/>
          <p:nvPr/>
        </p:nvSpPr>
        <p:spPr>
          <a:xfrm>
            <a:off x="2590405" y="-148550"/>
            <a:ext cx="12992100" cy="1934504"/>
          </a:xfrm>
          <a:prstGeom prst="rect">
            <a:avLst/>
          </a:prstGeom>
        </p:spPr>
        <p:txBody>
          <a:bodyPr wrap="square" lIns="0" tIns="0" rIns="0" bIns="0" rtlCol="0" anchor="t">
            <a:spAutoFit/>
          </a:bodyPr>
          <a:lstStyle/>
          <a:p>
            <a:pPr algn="ctr">
              <a:lnSpc>
                <a:spcPts val="16933"/>
              </a:lnSpc>
            </a:pPr>
            <a:r>
              <a:rPr lang="en-US" sz="9600" b="1">
                <a:solidFill>
                  <a:srgbClr val="00425A"/>
                </a:solidFill>
                <a:latin typeface="Comic Sans MS" panose="030F0702030302020204" pitchFamily="66" charset="0"/>
              </a:rPr>
              <a:t>Numbers 1-20</a:t>
            </a:r>
          </a:p>
        </p:txBody>
      </p:sp>
      <p:pic>
        <p:nvPicPr>
          <p:cNvPr id="10" name="Number song 1-20 for children - Counting numbers - The Singing Walrus">
            <a:hlinkClick r:id="" action="ppaction://media"/>
            <a:extLst>
              <a:ext uri="{FF2B5EF4-FFF2-40B4-BE49-F238E27FC236}">
                <a16:creationId xmlns:a16="http://schemas.microsoft.com/office/drawing/2014/main" xmlns="" id="{3025EA46-061B-40AF-BD2B-460CF031EC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5400" y="1989062"/>
            <a:ext cx="16001999" cy="8162225"/>
          </a:xfrm>
          <a:prstGeom prst="rect">
            <a:avLst/>
          </a:prstGeom>
        </p:spPr>
      </p:pic>
    </p:spTree>
    <p:extLst>
      <p:ext uri="{BB962C8B-B14F-4D97-AF65-F5344CB8AC3E}">
        <p14:creationId xmlns:p14="http://schemas.microsoft.com/office/powerpoint/2010/main" val="9407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xmlns=""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xmlns=""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xmlns=""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xmlns=""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xmlns=""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xmlns=""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xmlns=""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xmlns=""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Count by tens to 100</a:t>
            </a:r>
          </a:p>
        </p:txBody>
      </p:sp>
      <p:pic>
        <p:nvPicPr>
          <p:cNvPr id="10" name="Picture 9">
            <a:extLst>
              <a:ext uri="{FF2B5EF4-FFF2-40B4-BE49-F238E27FC236}">
                <a16:creationId xmlns:a16="http://schemas.microsoft.com/office/drawing/2014/main" xmlns="" id="{9BE7A798-2E4B-4AAB-A8A2-3A48326F08AD}"/>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8424" b="96492" l="2607" r="23461">
                        <a14:foregroundMark x1="7266" y1="74444" x2="7266" y2="86528"/>
                      </a14:backgroundRemoval>
                    </a14:imgEffect>
                  </a14:imgLayer>
                </a14:imgProps>
              </a:ext>
            </a:extLst>
          </a:blip>
          <a:srcRect t="64916" r="73932"/>
          <a:stretch/>
        </p:blipFill>
        <p:spPr>
          <a:xfrm>
            <a:off x="1019207" y="2770609"/>
            <a:ext cx="2798775" cy="2118772"/>
          </a:xfrm>
          <a:prstGeom prst="rect">
            <a:avLst/>
          </a:prstGeom>
        </p:spPr>
      </p:pic>
      <p:pic>
        <p:nvPicPr>
          <p:cNvPr id="1026" name="Picture 2" descr="Count 10-100 | Count by 10 Song | The Singing Walrus - YouTube">
            <a:extLst>
              <a:ext uri="{FF2B5EF4-FFF2-40B4-BE49-F238E27FC236}">
                <a16:creationId xmlns:a16="http://schemas.microsoft.com/office/drawing/2014/main" xmlns="" id="{94DD97E2-58D6-4502-852D-BE736044CC9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298" t="68889" r="50000"/>
          <a:stretch/>
        </p:blipFill>
        <p:spPr bwMode="auto">
          <a:xfrm>
            <a:off x="4191317" y="2532019"/>
            <a:ext cx="3145872" cy="2322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unt 10-100 | Count by 10 Song | The Singing Walrus - YouTube">
            <a:extLst>
              <a:ext uri="{FF2B5EF4-FFF2-40B4-BE49-F238E27FC236}">
                <a16:creationId xmlns:a16="http://schemas.microsoft.com/office/drawing/2014/main" xmlns="" id="{1CE835A5-9B3C-45FC-B897-87C6D702E5F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2708" t="67851" r="23590" b="1038"/>
          <a:stretch/>
        </p:blipFill>
        <p:spPr bwMode="auto">
          <a:xfrm>
            <a:off x="7696707" y="2189687"/>
            <a:ext cx="3795421" cy="28023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unt 10-100 | Count by 10 Song | The Singing Walrus - YouTube">
            <a:extLst>
              <a:ext uri="{FF2B5EF4-FFF2-40B4-BE49-F238E27FC236}">
                <a16:creationId xmlns:a16="http://schemas.microsoft.com/office/drawing/2014/main" xmlns="" id="{A7533FB5-8FE0-4E6A-AB6F-0B720C9F5086}"/>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5120" t="64969" r="1178" b="3920"/>
          <a:stretch/>
        </p:blipFill>
        <p:spPr bwMode="auto">
          <a:xfrm rot="917595">
            <a:off x="11161470" y="2195376"/>
            <a:ext cx="2940188" cy="2170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unt 10-100 | Count by 10 Song | The Singing Walrus - YouTube">
            <a:extLst>
              <a:ext uri="{FF2B5EF4-FFF2-40B4-BE49-F238E27FC236}">
                <a16:creationId xmlns:a16="http://schemas.microsoft.com/office/drawing/2014/main" xmlns="" id="{F6617D7A-F472-44A5-A626-1AD03077987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2430" t="34249" r="814" b="34640"/>
          <a:stretch/>
        </p:blipFill>
        <p:spPr bwMode="auto">
          <a:xfrm>
            <a:off x="14324920" y="1856279"/>
            <a:ext cx="2949422" cy="30803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unt 10-100 | Count by 10 Song | The Singing Walrus - YouTube">
            <a:extLst>
              <a:ext uri="{FF2B5EF4-FFF2-40B4-BE49-F238E27FC236}">
                <a16:creationId xmlns:a16="http://schemas.microsoft.com/office/drawing/2014/main" xmlns="" id="{A84CDDFC-6648-4D6B-9CD3-BF750CBF57C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9764" t="269" r="725" b="68620"/>
          <a:stretch/>
        </p:blipFill>
        <p:spPr bwMode="auto">
          <a:xfrm rot="20759190">
            <a:off x="-37227" y="5416849"/>
            <a:ext cx="3105413" cy="2785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unt 10-100 | Count by 10 Song | The Singing Walrus - YouTube">
            <a:extLst>
              <a:ext uri="{FF2B5EF4-FFF2-40B4-BE49-F238E27FC236}">
                <a16:creationId xmlns:a16="http://schemas.microsoft.com/office/drawing/2014/main" xmlns="" id="{1F71763C-C027-4C3B-B11A-634A4C6DB39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6404" t="2581" r="19894" b="66308"/>
          <a:stretch/>
        </p:blipFill>
        <p:spPr bwMode="auto">
          <a:xfrm>
            <a:off x="4114980" y="5983548"/>
            <a:ext cx="2620015" cy="19345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unt 10-100 | Count by 10 Song | The Singing Walrus - YouTube">
            <a:extLst>
              <a:ext uri="{FF2B5EF4-FFF2-40B4-BE49-F238E27FC236}">
                <a16:creationId xmlns:a16="http://schemas.microsoft.com/office/drawing/2014/main" xmlns="" id="{8F50EF98-8B35-4830-A61A-BDC81CBCE93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733" t="254" r="49565" b="68635"/>
          <a:stretch/>
        </p:blipFill>
        <p:spPr bwMode="auto">
          <a:xfrm>
            <a:off x="7490757" y="5562869"/>
            <a:ext cx="3073960" cy="2269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unt 10-100 | Count by 10 Song | The Singing Walrus - YouTube">
            <a:extLst>
              <a:ext uri="{FF2B5EF4-FFF2-40B4-BE49-F238E27FC236}">
                <a16:creationId xmlns:a16="http://schemas.microsoft.com/office/drawing/2014/main" xmlns="" id="{AD747849-17F0-4175-888A-3DA1C11968D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84" t="1717" r="75514" b="67172"/>
          <a:stretch/>
        </p:blipFill>
        <p:spPr bwMode="auto">
          <a:xfrm>
            <a:off x="11048730" y="5640851"/>
            <a:ext cx="3165667" cy="2337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unt 10-100 | Count by 10 Song | The Singing Walrus - YouTube">
            <a:extLst>
              <a:ext uri="{FF2B5EF4-FFF2-40B4-BE49-F238E27FC236}">
                <a16:creationId xmlns:a16="http://schemas.microsoft.com/office/drawing/2014/main" xmlns="" id="{B413508F-3595-4564-8F3D-57ADC1917BF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60" t="35538" r="80494" b="38714"/>
          <a:stretch/>
        </p:blipFill>
        <p:spPr bwMode="auto">
          <a:xfrm rot="1616428">
            <a:off x="14391236" y="5673009"/>
            <a:ext cx="3265285" cy="213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xmlns=""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xmlns=""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xmlns=""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xmlns=""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xmlns=""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xmlns=""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xmlns=""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xmlns=""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How to say a number?</a:t>
            </a:r>
          </a:p>
        </p:txBody>
      </p:sp>
      <p:pic>
        <p:nvPicPr>
          <p:cNvPr id="2052" name="Picture 4" descr="Free Printable Number Bubble Letters: Bubble Number 65 - Freebie Finding Mom">
            <a:extLst>
              <a:ext uri="{FF2B5EF4-FFF2-40B4-BE49-F238E27FC236}">
                <a16:creationId xmlns:a16="http://schemas.microsoft.com/office/drawing/2014/main" xmlns="" id="{A00B2B8D-F5F0-410C-B9A7-C8C1B2B4FD6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153" y1="40760" x2="32034" y2="52360"/>
                        <a14:foregroundMark x1="36113" y1="35480" x2="24415" y2="47920"/>
                        <a14:foregroundMark x1="63947" y1="36760" x2="67726" y2="46640"/>
                        <a14:foregroundMark x1="78164" y1="49600" x2="82304" y2="61640"/>
                      </a14:backgroundRemoval>
                    </a14:imgEffect>
                  </a14:imgLayer>
                </a14:imgProps>
              </a:ext>
              <a:ext uri="{28A0092B-C50C-407E-A947-70E740481C1C}">
                <a14:useLocalDpi xmlns:a14="http://schemas.microsoft.com/office/drawing/2010/main" val="0"/>
              </a:ext>
            </a:extLst>
          </a:blip>
          <a:srcRect/>
          <a:stretch>
            <a:fillRect/>
          </a:stretch>
        </p:blipFill>
        <p:spPr bwMode="auto">
          <a:xfrm>
            <a:off x="2158932" y="1923832"/>
            <a:ext cx="4313933" cy="53186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6B8F0CC7-9F5F-4209-B718-CC69D19659E9}"/>
              </a:ext>
            </a:extLst>
          </p:cNvPr>
          <p:cNvSpPr txBox="1"/>
          <p:nvPr/>
        </p:nvSpPr>
        <p:spPr>
          <a:xfrm>
            <a:off x="6858000" y="3429000"/>
            <a:ext cx="9147056" cy="2308324"/>
          </a:xfrm>
          <a:prstGeom prst="rect">
            <a:avLst/>
          </a:prstGeom>
          <a:noFill/>
        </p:spPr>
        <p:txBody>
          <a:bodyPr wrap="none" rtlCol="0">
            <a:spAutoFit/>
          </a:bodyPr>
          <a:lstStyle/>
          <a:p>
            <a:pPr defTabSz="1371600"/>
            <a:r>
              <a:rPr lang="en-US" sz="14400" b="1">
                <a:solidFill>
                  <a:schemeClr val="tx2">
                    <a:lumMod val="60000"/>
                    <a:lumOff val="40000"/>
                  </a:schemeClr>
                </a:solidFill>
                <a:latin typeface="#9Slide03 Sofia Pro Soft Bold" panose="020B0000000000000000" pitchFamily="34" charset="0"/>
              </a:rPr>
              <a:t>= 60 and 5</a:t>
            </a:r>
            <a:endParaRPr lang="en-US" sz="14400" b="1" dirty="0">
              <a:solidFill>
                <a:schemeClr val="tx2">
                  <a:lumMod val="60000"/>
                  <a:lumOff val="40000"/>
                </a:schemeClr>
              </a:solidFill>
              <a:latin typeface="#9Slide03 Sofia Pro Soft Bold" panose="020B0000000000000000" pitchFamily="34" charset="0"/>
            </a:endParaRPr>
          </a:p>
        </p:txBody>
      </p:sp>
      <p:sp>
        <p:nvSpPr>
          <p:cNvPr id="24" name="TextBox 23">
            <a:extLst>
              <a:ext uri="{FF2B5EF4-FFF2-40B4-BE49-F238E27FC236}">
                <a16:creationId xmlns:a16="http://schemas.microsoft.com/office/drawing/2014/main" xmlns="" id="{3A41F683-33D4-4E36-8BE7-5D3C2A4E588E}"/>
              </a:ext>
            </a:extLst>
          </p:cNvPr>
          <p:cNvSpPr txBox="1"/>
          <p:nvPr/>
        </p:nvSpPr>
        <p:spPr>
          <a:xfrm>
            <a:off x="4795260" y="6412120"/>
            <a:ext cx="8101898" cy="2308324"/>
          </a:xfrm>
          <a:prstGeom prst="rect">
            <a:avLst/>
          </a:prstGeom>
          <a:noFill/>
        </p:spPr>
        <p:txBody>
          <a:bodyPr wrap="none" rtlCol="0">
            <a:spAutoFit/>
          </a:bodyPr>
          <a:lstStyle/>
          <a:p>
            <a:pPr defTabSz="1371600"/>
            <a:r>
              <a:rPr lang="en-US" sz="14400" b="1" dirty="0">
                <a:solidFill>
                  <a:schemeClr val="tx2">
                    <a:lumMod val="60000"/>
                    <a:lumOff val="40000"/>
                  </a:schemeClr>
                </a:solidFill>
                <a:latin typeface="#9Slide03 Sofia Pro Soft Bold" panose="020B0000000000000000" pitchFamily="34" charset="0"/>
              </a:rPr>
              <a:t>sixty-five</a:t>
            </a:r>
          </a:p>
        </p:txBody>
      </p:sp>
    </p:spTree>
    <p:extLst>
      <p:ext uri="{BB962C8B-B14F-4D97-AF65-F5344CB8AC3E}">
        <p14:creationId xmlns:p14="http://schemas.microsoft.com/office/powerpoint/2010/main" val="23180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xmlns=""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xmlns=""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xmlns=""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xmlns=""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xmlns=""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xmlns=""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xmlns=""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xmlns="" id="{53BB9059-24D8-484C-B3C3-E346A777EC3E}"/>
              </a:ext>
            </a:extLst>
          </p:cNvPr>
          <p:cNvSpPr txBox="1"/>
          <p:nvPr/>
        </p:nvSpPr>
        <p:spPr>
          <a:xfrm>
            <a:off x="1280751" y="48539"/>
            <a:ext cx="16092228" cy="1908728"/>
          </a:xfrm>
          <a:prstGeom prst="rect">
            <a:avLst/>
          </a:prstGeom>
        </p:spPr>
        <p:txBody>
          <a:bodyPr wrap="square" lIns="0" tIns="0" rIns="0" bIns="0" rtlCol="0" anchor="t">
            <a:spAutoFit/>
          </a:bodyPr>
          <a:lstStyle/>
          <a:p>
            <a:pPr algn="ctr">
              <a:lnSpc>
                <a:spcPts val="16933"/>
              </a:lnSpc>
            </a:pPr>
            <a:r>
              <a:rPr lang="en-US" sz="8000" b="1">
                <a:solidFill>
                  <a:srgbClr val="00425A"/>
                </a:solidFill>
                <a:latin typeface="Comic Sans MS" panose="030F0702030302020204" pitchFamily="66" charset="0"/>
              </a:rPr>
              <a:t>How to say a number &gt;100</a:t>
            </a:r>
          </a:p>
        </p:txBody>
      </p:sp>
      <p:pic>
        <p:nvPicPr>
          <p:cNvPr id="2052" name="Picture 4">
            <a:extLst>
              <a:ext uri="{FF2B5EF4-FFF2-40B4-BE49-F238E27FC236}">
                <a16:creationId xmlns:a16="http://schemas.microsoft.com/office/drawing/2014/main" xmlns="" id="{A00B2B8D-F5F0-410C-B9A7-C8C1B2B4F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6800" y="4584623"/>
            <a:ext cx="4735024" cy="23083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3A41F683-33D4-4E36-8BE7-5D3C2A4E588E}"/>
              </a:ext>
            </a:extLst>
          </p:cNvPr>
          <p:cNvSpPr txBox="1"/>
          <p:nvPr/>
        </p:nvSpPr>
        <p:spPr>
          <a:xfrm>
            <a:off x="6781800" y="4769289"/>
            <a:ext cx="9980617" cy="1938992"/>
          </a:xfrm>
          <a:prstGeom prst="rect">
            <a:avLst/>
          </a:prstGeom>
          <a:noFill/>
        </p:spPr>
        <p:txBody>
          <a:bodyPr wrap="none" rtlCol="0">
            <a:spAutoFit/>
          </a:bodyPr>
          <a:lstStyle/>
          <a:p>
            <a:pPr defTabSz="1371600"/>
            <a:r>
              <a:rPr lang="en-US" sz="12000" b="1" dirty="0">
                <a:solidFill>
                  <a:schemeClr val="tx2">
                    <a:lumMod val="60000"/>
                    <a:lumOff val="40000"/>
                  </a:schemeClr>
                </a:solidFill>
                <a:latin typeface="#9Slide03 Sofia Pro Soft Bold" panose="020B0000000000000000" pitchFamily="34" charset="0"/>
              </a:rPr>
              <a:t>= one-one-six</a:t>
            </a:r>
          </a:p>
        </p:txBody>
      </p:sp>
    </p:spTree>
    <p:extLst>
      <p:ext uri="{BB962C8B-B14F-4D97-AF65-F5344CB8AC3E}">
        <p14:creationId xmlns:p14="http://schemas.microsoft.com/office/powerpoint/2010/main" val="9011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xmlns=""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xmlns=""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xmlns=""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xmlns=""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en-US"/>
          </a:p>
        </p:txBody>
      </p:sp>
      <p:sp>
        <p:nvSpPr>
          <p:cNvPr id="7" name="Freeform 18">
            <a:extLst>
              <a:ext uri="{FF2B5EF4-FFF2-40B4-BE49-F238E27FC236}">
                <a16:creationId xmlns:a16="http://schemas.microsoft.com/office/drawing/2014/main" xmlns=""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xmlns=""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xmlns=""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xmlns=""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Let's say the numbers!</a:t>
            </a:r>
          </a:p>
        </p:txBody>
      </p:sp>
      <p:sp>
        <p:nvSpPr>
          <p:cNvPr id="13" name="Rectangle: Rounded Corners 12">
            <a:extLst>
              <a:ext uri="{FF2B5EF4-FFF2-40B4-BE49-F238E27FC236}">
                <a16:creationId xmlns:a16="http://schemas.microsoft.com/office/drawing/2014/main" xmlns="" id="{810E466A-3FC1-4697-8564-50F99AE82E45}"/>
              </a:ext>
            </a:extLst>
          </p:cNvPr>
          <p:cNvSpPr/>
          <p:nvPr/>
        </p:nvSpPr>
        <p:spPr>
          <a:xfrm>
            <a:off x="2057400" y="3426476"/>
            <a:ext cx="2247173"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37</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0" name="Rectangle: Rounded Corners 19">
            <a:extLst>
              <a:ext uri="{FF2B5EF4-FFF2-40B4-BE49-F238E27FC236}">
                <a16:creationId xmlns:a16="http://schemas.microsoft.com/office/drawing/2014/main" xmlns="" id="{F7912393-03E4-4151-9A73-5FA0CFC98B78}"/>
              </a:ext>
            </a:extLst>
          </p:cNvPr>
          <p:cNvSpPr/>
          <p:nvPr/>
        </p:nvSpPr>
        <p:spPr>
          <a:xfrm>
            <a:off x="6172200" y="2744951"/>
            <a:ext cx="2247173" cy="1363050"/>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rPr>
              <a:t>74</a:t>
            </a:r>
          </a:p>
        </p:txBody>
      </p:sp>
      <p:sp>
        <p:nvSpPr>
          <p:cNvPr id="21" name="Rectangle: Rounded Corners 20">
            <a:extLst>
              <a:ext uri="{FF2B5EF4-FFF2-40B4-BE49-F238E27FC236}">
                <a16:creationId xmlns:a16="http://schemas.microsoft.com/office/drawing/2014/main" xmlns="" id="{EB6D2E11-634D-4944-9A5D-C89730572DF1}"/>
              </a:ext>
            </a:extLst>
          </p:cNvPr>
          <p:cNvSpPr/>
          <p:nvPr/>
        </p:nvSpPr>
        <p:spPr>
          <a:xfrm>
            <a:off x="10299032" y="3382335"/>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91</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2" name="Rectangle: Rounded Corners 21">
            <a:extLst>
              <a:ext uri="{FF2B5EF4-FFF2-40B4-BE49-F238E27FC236}">
                <a16:creationId xmlns:a16="http://schemas.microsoft.com/office/drawing/2014/main" xmlns="" id="{DCB07A8F-A535-475D-802E-2F60CFEE9915}"/>
              </a:ext>
            </a:extLst>
          </p:cNvPr>
          <p:cNvSpPr/>
          <p:nvPr/>
        </p:nvSpPr>
        <p:spPr>
          <a:xfrm>
            <a:off x="14413832" y="2750967"/>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55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xmlns="" id="{49885B0A-F2B6-4379-9364-9970B699372F}"/>
              </a:ext>
            </a:extLst>
          </p:cNvPr>
          <p:cNvSpPr/>
          <p:nvPr/>
        </p:nvSpPr>
        <p:spPr>
          <a:xfrm>
            <a:off x="599853" y="6470063"/>
            <a:ext cx="2798775"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126</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6" name="Rectangle: Rounded Corners 25">
            <a:extLst>
              <a:ext uri="{FF2B5EF4-FFF2-40B4-BE49-F238E27FC236}">
                <a16:creationId xmlns:a16="http://schemas.microsoft.com/office/drawing/2014/main" xmlns="" id="{CCBA12C6-8055-4BC0-BFB7-D1F05CA185AE}"/>
              </a:ext>
            </a:extLst>
          </p:cNvPr>
          <p:cNvSpPr/>
          <p:nvPr/>
        </p:nvSpPr>
        <p:spPr>
          <a:xfrm>
            <a:off x="5867400" y="5360711"/>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42</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7" name="Rectangle: Rounded Corners 26">
            <a:extLst>
              <a:ext uri="{FF2B5EF4-FFF2-40B4-BE49-F238E27FC236}">
                <a16:creationId xmlns:a16="http://schemas.microsoft.com/office/drawing/2014/main" xmlns="" id="{1445F8AA-2CD1-4D91-90A7-E9AFA40FEE46}"/>
              </a:ext>
            </a:extLst>
          </p:cNvPr>
          <p:cNvSpPr/>
          <p:nvPr/>
        </p:nvSpPr>
        <p:spPr>
          <a:xfrm>
            <a:off x="9753600" y="6411815"/>
            <a:ext cx="3048000"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168</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8" name="Rectangle: Rounded Corners 27">
            <a:extLst>
              <a:ext uri="{FF2B5EF4-FFF2-40B4-BE49-F238E27FC236}">
                <a16:creationId xmlns:a16="http://schemas.microsoft.com/office/drawing/2014/main" xmlns="" id="{52144AB2-84A3-4097-B8FD-3E2F8B2A2364}"/>
              </a:ext>
            </a:extLst>
          </p:cNvPr>
          <p:cNvSpPr/>
          <p:nvPr/>
        </p:nvSpPr>
        <p:spPr>
          <a:xfrm>
            <a:off x="15144766" y="5253609"/>
            <a:ext cx="2798775" cy="1471689"/>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245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9" name="Rectangle: Rounded Corners 28">
            <a:extLst>
              <a:ext uri="{FF2B5EF4-FFF2-40B4-BE49-F238E27FC236}">
                <a16:creationId xmlns:a16="http://schemas.microsoft.com/office/drawing/2014/main" xmlns="" id="{45296AF6-5237-4B13-B270-7B0EAC57DD9D}"/>
              </a:ext>
            </a:extLst>
          </p:cNvPr>
          <p:cNvSpPr/>
          <p:nvPr/>
        </p:nvSpPr>
        <p:spPr>
          <a:xfrm>
            <a:off x="4328940" y="7636323"/>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29</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30" name="Rectangle: Rounded Corners 29">
            <a:extLst>
              <a:ext uri="{FF2B5EF4-FFF2-40B4-BE49-F238E27FC236}">
                <a16:creationId xmlns:a16="http://schemas.microsoft.com/office/drawing/2014/main" xmlns="" id="{B3590B46-9411-4349-8487-DDC8C4525FE9}"/>
              </a:ext>
            </a:extLst>
          </p:cNvPr>
          <p:cNvSpPr/>
          <p:nvPr/>
        </p:nvSpPr>
        <p:spPr>
          <a:xfrm>
            <a:off x="13869092" y="7449459"/>
            <a:ext cx="3048000" cy="1471689"/>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383</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Tree>
    <p:extLst>
      <p:ext uri="{BB962C8B-B14F-4D97-AF65-F5344CB8AC3E}">
        <p14:creationId xmlns:p14="http://schemas.microsoft.com/office/powerpoint/2010/main" val="31299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3563600" y="404126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4076700"/>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972800" y="5336668"/>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3848100"/>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306800"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5372100"/>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723900"/>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4724400" y="-1181100"/>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lang="en-US" sz="15800">
                <a:solidFill>
                  <a:srgbClr val="021C20"/>
                </a:solidFill>
                <a:latin typeface="Comic Sans MS" panose="030F0702030302020204" pitchFamily="66" charset="0"/>
              </a:rPr>
              <a:t>1</a:t>
            </a:r>
            <a:endPar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endParaRPr>
          </a:p>
        </p:txBody>
      </p:sp>
      <p:sp>
        <p:nvSpPr>
          <p:cNvPr id="14" name="TextBox 14"/>
          <p:cNvSpPr txBox="1"/>
          <p:nvPr/>
        </p:nvSpPr>
        <p:spPr>
          <a:xfrm>
            <a:off x="3962400" y="952500"/>
            <a:ext cx="13986748" cy="2511585"/>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Look, listen and repeat.</a:t>
            </a:r>
          </a:p>
        </p:txBody>
      </p:sp>
    </p:spTree>
    <p:extLst>
      <p:ext uri="{BB962C8B-B14F-4D97-AF65-F5344CB8AC3E}">
        <p14:creationId xmlns:p14="http://schemas.microsoft.com/office/powerpoint/2010/main" val="24773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xmlns="" id="{2B3507CF-3899-45E5-A4C1-BE12654ACF50}"/>
              </a:ext>
            </a:extLst>
          </p:cNvPr>
          <p:cNvSpPr txBox="1">
            <a:spLocks/>
          </p:cNvSpPr>
          <p:nvPr/>
        </p:nvSpPr>
        <p:spPr>
          <a:xfrm>
            <a:off x="4648200" y="1024588"/>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Look! Where are they?</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sp>
        <p:nvSpPr>
          <p:cNvPr id="6" name="Title 3">
            <a:extLst>
              <a:ext uri="{FF2B5EF4-FFF2-40B4-BE49-F238E27FC236}">
                <a16:creationId xmlns:a16="http://schemas.microsoft.com/office/drawing/2014/main" xmlns="" id="{F479EEA3-08EF-477F-B9A2-0A4D662C0758}"/>
              </a:ext>
            </a:extLst>
          </p:cNvPr>
          <p:cNvSpPr txBox="1">
            <a:spLocks/>
          </p:cNvSpPr>
          <p:nvPr/>
        </p:nvSpPr>
        <p:spPr>
          <a:xfrm>
            <a:off x="4457700" y="959555"/>
            <a:ext cx="9372600" cy="166154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Where are they going?</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7" name="Picture 6">
            <a:extLst>
              <a:ext uri="{FF2B5EF4-FFF2-40B4-BE49-F238E27FC236}">
                <a16:creationId xmlns:a16="http://schemas.microsoft.com/office/drawing/2014/main" xmlns="" id="{CCBB1BAF-BCC5-4DC8-A219-94C3F23545BD}"/>
              </a:ext>
            </a:extLst>
          </p:cNvPr>
          <p:cNvPicPr>
            <a:picLocks noChangeAspect="1"/>
          </p:cNvPicPr>
          <p:nvPr/>
        </p:nvPicPr>
        <p:blipFill>
          <a:blip r:embed="rId2"/>
          <a:stretch>
            <a:fillRect/>
          </a:stretch>
        </p:blipFill>
        <p:spPr>
          <a:xfrm>
            <a:off x="1752600" y="2702464"/>
            <a:ext cx="15451337" cy="5575463"/>
          </a:xfrm>
          <a:prstGeom prst="rect">
            <a:avLst/>
          </a:prstGeom>
        </p:spPr>
      </p:pic>
    </p:spTree>
    <p:extLst>
      <p:ext uri="{BB962C8B-B14F-4D97-AF65-F5344CB8AC3E}">
        <p14:creationId xmlns:p14="http://schemas.microsoft.com/office/powerpoint/2010/main" val="4341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xmlns="" id="{2B3507CF-3899-45E5-A4C1-BE12654ACF50}"/>
              </a:ext>
            </a:extLst>
          </p:cNvPr>
          <p:cNvSpPr txBox="1">
            <a:spLocks/>
          </p:cNvSpPr>
          <p:nvPr/>
        </p:nvSpPr>
        <p:spPr>
          <a:xfrm>
            <a:off x="4457700" y="920955"/>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dirty="0">
                <a:solidFill>
                  <a:srgbClr val="413E3E"/>
                </a:solidFill>
              </a:rPr>
              <a:t>Look, listen and repeat.</a:t>
            </a:r>
            <a:endParaRPr kumimoji="0" lang="en-US" sz="6000" b="1" i="0" u="none" strike="noStrike" kern="0" cap="none" spc="0" normalizeH="0" baseline="0" noProof="0" dirty="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xmlns="" id="{A897D05F-C25F-4033-A689-9ACF54534517}"/>
              </a:ext>
            </a:extLst>
          </p:cNvPr>
          <p:cNvPicPr>
            <a:picLocks noChangeAspect="1"/>
          </p:cNvPicPr>
          <p:nvPr>
            <a:audioFile r:link="rId1"/>
            <p:extLst>
              <p:ext uri="{DAA4B4D4-6D71-4841-9C94-3DE7FCFB9230}">
                <p14:media xmlns:p14="http://schemas.microsoft.com/office/powerpoint/2010/main" r:embed="rId2">
                  <p14:trim st="6270" end="11811.6562"/>
                </p14:media>
              </p:ext>
            </p:extLst>
          </p:nvPr>
        </p:nvPicPr>
        <p:blipFill>
          <a:blip r:embed="rId4"/>
          <a:stretch>
            <a:fillRect/>
          </a:stretch>
        </p:blipFill>
        <p:spPr>
          <a:xfrm>
            <a:off x="14782800" y="965200"/>
            <a:ext cx="1193800" cy="1193800"/>
          </a:xfrm>
          <a:prstGeom prst="rect">
            <a:avLst/>
          </a:prstGeom>
        </p:spPr>
      </p:pic>
      <p:pic>
        <p:nvPicPr>
          <p:cNvPr id="6" name="Picture 5">
            <a:extLst>
              <a:ext uri="{FF2B5EF4-FFF2-40B4-BE49-F238E27FC236}">
                <a16:creationId xmlns:a16="http://schemas.microsoft.com/office/drawing/2014/main" xmlns=""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r="53957"/>
          <a:stretch/>
        </p:blipFill>
        <p:spPr>
          <a:xfrm>
            <a:off x="3938437" y="2304481"/>
            <a:ext cx="10210800" cy="7120937"/>
          </a:xfrm>
          <a:prstGeom prst="rect">
            <a:avLst/>
          </a:prstGeom>
        </p:spPr>
      </p:pic>
      <p:sp>
        <p:nvSpPr>
          <p:cNvPr id="7" name="TextBox 6">
            <a:extLst>
              <a:ext uri="{FF2B5EF4-FFF2-40B4-BE49-F238E27FC236}">
                <a16:creationId xmlns:a16="http://schemas.microsoft.com/office/drawing/2014/main" xmlns="" id="{6EF3F89D-CBB9-401E-9911-22F6ABC94AFC}"/>
              </a:ext>
            </a:extLst>
          </p:cNvPr>
          <p:cNvSpPr txBox="1"/>
          <p:nvPr/>
        </p:nvSpPr>
        <p:spPr>
          <a:xfrm>
            <a:off x="5819473" y="2575560"/>
            <a:ext cx="6196163"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Do you live near the school?</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xmlns="" id="{A3DC472D-24E9-4B38-95C6-1B81CCC400A3}"/>
              </a:ext>
            </a:extLst>
          </p:cNvPr>
          <p:cNvPicPr>
            <a:picLocks noChangeAspect="1"/>
          </p:cNvPicPr>
          <p:nvPr>
            <a:audioFile r:link="rId1"/>
            <p:extLst>
              <p:ext uri="{DAA4B4D4-6D71-4841-9C94-3DE7FCFB9230}">
                <p14:media xmlns:p14="http://schemas.microsoft.com/office/powerpoint/2010/main" r:embed="rId2">
                  <p14:trim st="12842" end="17914.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xmlns="" id="{77ED61D5-1C40-4A75-8A59-A504538B8CF7}"/>
              </a:ext>
            </a:extLst>
          </p:cNvPr>
          <p:cNvSpPr txBox="1"/>
          <p:nvPr/>
        </p:nvSpPr>
        <p:spPr>
          <a:xfrm>
            <a:off x="5834713" y="8017855"/>
            <a:ext cx="5943600" cy="1348190"/>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Yes, I do. I live about one </a:t>
            </a:r>
          </a:p>
          <a:p>
            <a:pPr>
              <a:lnSpc>
                <a:spcPct val="107000"/>
              </a:lnSpc>
              <a:spcAft>
                <a:spcPts val="800"/>
              </a:spcAft>
            </a:pPr>
            <a:r>
              <a:rPr lang="en-US" sz="3600" kern="100" dirty="0" err="1">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kilometre</a:t>
            </a:r>
            <a:r>
              <a:rPr lang="en-US" sz="3600" kern="100" dirty="0">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 from here.</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xmlns="" id="{0D63F3DD-E36E-4891-BD20-3CDBFC649483}"/>
              </a:ext>
            </a:extLst>
          </p:cNvPr>
          <p:cNvPicPr>
            <a:picLocks noChangeAspect="1"/>
          </p:cNvPicPr>
          <p:nvPr>
            <a:audioFile r:link="rId1"/>
            <p:extLst>
              <p:ext uri="{DAA4B4D4-6D71-4841-9C94-3DE7FCFB9230}">
                <p14:media xmlns:p14="http://schemas.microsoft.com/office/powerpoint/2010/main" r:embed="rId2">
                  <p14:trim st="16162" end="12588.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4515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3516"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55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6942" y="2311311"/>
            <a:ext cx="2779461" cy="1427948"/>
          </a:xfrm>
          <a:custGeom>
            <a:avLst/>
            <a:gdLst/>
            <a:ahLst/>
            <a:cxnLst/>
            <a:rect l="l" t="t" r="r" b="b"/>
            <a:pathLst>
              <a:path w="2779461" h="1427948">
                <a:moveTo>
                  <a:pt x="0" y="0"/>
                </a:moveTo>
                <a:lnTo>
                  <a:pt x="2779461" y="0"/>
                </a:lnTo>
                <a:lnTo>
                  <a:pt x="2779461" y="1427948"/>
                </a:lnTo>
                <a:lnTo>
                  <a:pt x="0" y="14279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9"/>
          <p:cNvSpPr/>
          <p:nvPr/>
        </p:nvSpPr>
        <p:spPr>
          <a:xfrm>
            <a:off x="1666672" y="764918"/>
            <a:ext cx="2377374" cy="1221376"/>
          </a:xfrm>
          <a:custGeom>
            <a:avLst/>
            <a:gdLst/>
            <a:ahLst/>
            <a:cxnLst/>
            <a:rect l="l" t="t" r="r" b="b"/>
            <a:pathLst>
              <a:path w="2377374" h="1221376">
                <a:moveTo>
                  <a:pt x="0" y="0"/>
                </a:moveTo>
                <a:lnTo>
                  <a:pt x="2377374" y="0"/>
                </a:lnTo>
                <a:lnTo>
                  <a:pt x="2377374" y="1221376"/>
                </a:lnTo>
                <a:lnTo>
                  <a:pt x="0" y="12213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pic>
        <p:nvPicPr>
          <p:cNvPr id="10" name="Picture 10"/>
          <p:cNvPicPr>
            <a:picLocks noChangeAspect="1"/>
          </p:cNvPicPr>
          <p:nvPr/>
        </p:nvPicPr>
        <p:blipFill>
          <a:blip r:embed="rId4"/>
          <a:srcRect/>
          <a:stretch>
            <a:fillRect/>
          </a:stretch>
        </p:blipFill>
        <p:spPr>
          <a:xfrm>
            <a:off x="13823856" y="767562"/>
            <a:ext cx="2700794" cy="2700794"/>
          </a:xfrm>
          <a:prstGeom prst="rect">
            <a:avLst/>
          </a:prstGeom>
        </p:spPr>
      </p:pic>
      <p:sp>
        <p:nvSpPr>
          <p:cNvPr id="11" name="Freeform 11"/>
          <p:cNvSpPr/>
          <p:nvPr/>
        </p:nvSpPr>
        <p:spPr>
          <a:xfrm flipH="1">
            <a:off x="15087857" y="2311311"/>
            <a:ext cx="2779461" cy="1427948"/>
          </a:xfrm>
          <a:custGeom>
            <a:avLst/>
            <a:gdLst/>
            <a:ahLst/>
            <a:cxnLst/>
            <a:rect l="l" t="t" r="r" b="b"/>
            <a:pathLst>
              <a:path w="2779461" h="1427948">
                <a:moveTo>
                  <a:pt x="2779461" y="0"/>
                </a:moveTo>
                <a:lnTo>
                  <a:pt x="0" y="0"/>
                </a:lnTo>
                <a:lnTo>
                  <a:pt x="0" y="1427948"/>
                </a:lnTo>
                <a:lnTo>
                  <a:pt x="2779461" y="1427948"/>
                </a:lnTo>
                <a:lnTo>
                  <a:pt x="2779461"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2" name="Freeform 12"/>
          <p:cNvSpPr/>
          <p:nvPr/>
        </p:nvSpPr>
        <p:spPr>
          <a:xfrm>
            <a:off x="3548802" y="1464751"/>
            <a:ext cx="1877850" cy="964745"/>
          </a:xfrm>
          <a:custGeom>
            <a:avLst/>
            <a:gdLst/>
            <a:ahLst/>
            <a:cxnLst/>
            <a:rect l="l" t="t" r="r" b="b"/>
            <a:pathLst>
              <a:path w="1877850" h="964745">
                <a:moveTo>
                  <a:pt x="0" y="0"/>
                </a:moveTo>
                <a:lnTo>
                  <a:pt x="1877849" y="0"/>
                </a:lnTo>
                <a:lnTo>
                  <a:pt x="1877849" y="964745"/>
                </a:lnTo>
                <a:lnTo>
                  <a:pt x="0" y="964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Freeform 13"/>
          <p:cNvSpPr/>
          <p:nvPr/>
        </p:nvSpPr>
        <p:spPr>
          <a:xfrm flipH="1">
            <a:off x="12590291" y="1375606"/>
            <a:ext cx="1877850" cy="964745"/>
          </a:xfrm>
          <a:custGeom>
            <a:avLst/>
            <a:gdLst/>
            <a:ahLst/>
            <a:cxnLst/>
            <a:rect l="l" t="t" r="r" b="b"/>
            <a:pathLst>
              <a:path w="1877850" h="964745">
                <a:moveTo>
                  <a:pt x="1877849" y="0"/>
                </a:moveTo>
                <a:lnTo>
                  <a:pt x="0" y="0"/>
                </a:lnTo>
                <a:lnTo>
                  <a:pt x="0" y="964745"/>
                </a:lnTo>
                <a:lnTo>
                  <a:pt x="1877849" y="964745"/>
                </a:lnTo>
                <a:lnTo>
                  <a:pt x="187784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478810" y="4088512"/>
            <a:ext cx="2105800" cy="1218732"/>
          </a:xfrm>
          <a:custGeom>
            <a:avLst/>
            <a:gdLst/>
            <a:ahLst/>
            <a:cxnLst/>
            <a:rect l="l" t="t" r="r" b="b"/>
            <a:pathLst>
              <a:path w="2105800" h="1218732">
                <a:moveTo>
                  <a:pt x="0" y="0"/>
                </a:moveTo>
                <a:lnTo>
                  <a:pt x="2105799" y="0"/>
                </a:lnTo>
                <a:lnTo>
                  <a:pt x="2105799" y="1218732"/>
                </a:lnTo>
                <a:lnTo>
                  <a:pt x="0" y="1218732"/>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492898" y="1986726"/>
            <a:ext cx="11302204" cy="1877435"/>
          </a:xfrm>
          <a:prstGeom prst="rect">
            <a:avLst/>
          </a:prstGeom>
        </p:spPr>
        <p:txBody>
          <a:bodyPr lIns="0" tIns="0" rIns="0" bIns="0" rtlCol="0" anchor="t">
            <a:spAutoFit/>
          </a:bodyPr>
          <a:lstStyle/>
          <a:p>
            <a:pPr algn="ctr">
              <a:lnSpc>
                <a:spcPts val="15327"/>
              </a:lnSpc>
            </a:pPr>
            <a:r>
              <a:rPr lang="en-US" sz="10947" b="1" dirty="0">
                <a:solidFill>
                  <a:srgbClr val="00425A"/>
                </a:solidFill>
                <a:latin typeface="Comic Sans MS" panose="030F0702030302020204" pitchFamily="66" charset="0"/>
              </a:rPr>
              <a:t>Our Home</a:t>
            </a:r>
          </a:p>
        </p:txBody>
      </p:sp>
      <p:sp>
        <p:nvSpPr>
          <p:cNvPr id="16" name="TextBox 16"/>
          <p:cNvSpPr txBox="1"/>
          <p:nvPr/>
        </p:nvSpPr>
        <p:spPr>
          <a:xfrm>
            <a:off x="5173838" y="4272644"/>
            <a:ext cx="7940325" cy="712503"/>
          </a:xfrm>
          <a:prstGeom prst="rect">
            <a:avLst/>
          </a:prstGeom>
        </p:spPr>
        <p:txBody>
          <a:bodyPr wrap="square" lIns="0" tIns="0" rIns="0" bIns="0" rtlCol="0" anchor="t">
            <a:spAutoFit/>
          </a:bodyPr>
          <a:lstStyle/>
          <a:p>
            <a:pPr algn="ctr">
              <a:lnSpc>
                <a:spcPts val="5421"/>
              </a:lnSpc>
            </a:pPr>
            <a:r>
              <a:rPr lang="en-US" sz="5400" b="1" dirty="0">
                <a:solidFill>
                  <a:srgbClr val="00425A"/>
                </a:solidFill>
                <a:latin typeface="Comic Sans MS" panose="030F0702030302020204" pitchFamily="66" charset="0"/>
              </a:rPr>
              <a:t>Lesson </a:t>
            </a:r>
            <a:r>
              <a:rPr lang="en-US" sz="5400" b="1">
                <a:solidFill>
                  <a:srgbClr val="00425A"/>
                </a:solidFill>
                <a:latin typeface="Comic Sans MS" panose="030F0702030302020204" pitchFamily="66" charset="0"/>
              </a:rPr>
              <a:t>2 </a:t>
            </a:r>
            <a:endParaRPr lang="en-US" sz="5400" b="1" dirty="0">
              <a:solidFill>
                <a:srgbClr val="00425A"/>
              </a:solidFill>
              <a:latin typeface="Comic Sans MS" panose="030F0702030302020204" pitchFamily="66" charset="0"/>
            </a:endParaRPr>
          </a:p>
        </p:txBody>
      </p:sp>
      <p:grpSp>
        <p:nvGrpSpPr>
          <p:cNvPr id="22" name="Group 21">
            <a:extLst>
              <a:ext uri="{FF2B5EF4-FFF2-40B4-BE49-F238E27FC236}">
                <a16:creationId xmlns:a16="http://schemas.microsoft.com/office/drawing/2014/main" xmlns="" id="{E74C87FA-A043-4A32-BBC1-0C7886EAD00A}"/>
              </a:ext>
            </a:extLst>
          </p:cNvPr>
          <p:cNvGrpSpPr/>
          <p:nvPr/>
        </p:nvGrpSpPr>
        <p:grpSpPr>
          <a:xfrm>
            <a:off x="0" y="5143500"/>
            <a:ext cx="18288000" cy="5185549"/>
            <a:chOff x="0" y="5143500"/>
            <a:chExt cx="18288000" cy="5185549"/>
          </a:xfrm>
        </p:grpSpPr>
        <p:sp>
          <p:nvSpPr>
            <p:cNvPr id="2" name="Freeform 2"/>
            <p:cNvSpPr/>
            <p:nvPr/>
          </p:nvSpPr>
          <p:spPr>
            <a:xfrm flipH="1">
              <a:off x="79008" y="6586051"/>
              <a:ext cx="1556108" cy="2499772"/>
            </a:xfrm>
            <a:custGeom>
              <a:avLst/>
              <a:gdLst/>
              <a:ahLst/>
              <a:cxnLst/>
              <a:rect l="l" t="t" r="r" b="b"/>
              <a:pathLst>
                <a:path w="1556108" h="2499772">
                  <a:moveTo>
                    <a:pt x="1556108" y="0"/>
                  </a:moveTo>
                  <a:lnTo>
                    <a:pt x="0" y="0"/>
                  </a:lnTo>
                  <a:lnTo>
                    <a:pt x="0" y="2499772"/>
                  </a:lnTo>
                  <a:lnTo>
                    <a:pt x="1556108" y="2499772"/>
                  </a:lnTo>
                  <a:lnTo>
                    <a:pt x="155610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a:off x="16362940" y="6104309"/>
              <a:ext cx="1855992" cy="2981514"/>
            </a:xfrm>
            <a:custGeom>
              <a:avLst/>
              <a:gdLst/>
              <a:ahLst/>
              <a:cxnLst/>
              <a:rect l="l" t="t" r="r" b="b"/>
              <a:pathLst>
                <a:path w="1855992" h="2981514">
                  <a:moveTo>
                    <a:pt x="0" y="0"/>
                  </a:moveTo>
                  <a:lnTo>
                    <a:pt x="1855993" y="0"/>
                  </a:lnTo>
                  <a:lnTo>
                    <a:pt x="1855993" y="2981514"/>
                  </a:lnTo>
                  <a:lnTo>
                    <a:pt x="0" y="29815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Freeform 4"/>
            <p:cNvSpPr/>
            <p:nvPr/>
          </p:nvSpPr>
          <p:spPr>
            <a:xfrm>
              <a:off x="12378298" y="5143500"/>
              <a:ext cx="4315656" cy="3900274"/>
            </a:xfrm>
            <a:custGeom>
              <a:avLst/>
              <a:gdLst/>
              <a:ahLst/>
              <a:cxnLst/>
              <a:rect l="l" t="t" r="r" b="b"/>
              <a:pathLst>
                <a:path w="4315656" h="3900274">
                  <a:moveTo>
                    <a:pt x="0" y="0"/>
                  </a:moveTo>
                  <a:lnTo>
                    <a:pt x="4315656" y="0"/>
                  </a:lnTo>
                  <a:lnTo>
                    <a:pt x="4315656" y="3900274"/>
                  </a:lnTo>
                  <a:lnTo>
                    <a:pt x="0" y="3900274"/>
                  </a:lnTo>
                  <a:lnTo>
                    <a:pt x="0" y="0"/>
                  </a:lnTo>
                  <a:close/>
                </a:path>
              </a:pathLst>
            </a:custGeom>
            <a:blipFill>
              <a:blip r:embed="rId8">
                <a:alphaModFix amt="90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 name="Freeform 5"/>
            <p:cNvSpPr/>
            <p:nvPr/>
          </p:nvSpPr>
          <p:spPr>
            <a:xfrm>
              <a:off x="8557016" y="5444076"/>
              <a:ext cx="4033275" cy="3599698"/>
            </a:xfrm>
            <a:custGeom>
              <a:avLst/>
              <a:gdLst/>
              <a:ahLst/>
              <a:cxnLst/>
              <a:rect l="l" t="t" r="r" b="b"/>
              <a:pathLst>
                <a:path w="4033275" h="3599698">
                  <a:moveTo>
                    <a:pt x="0" y="0"/>
                  </a:moveTo>
                  <a:lnTo>
                    <a:pt x="4033275" y="0"/>
                  </a:lnTo>
                  <a:lnTo>
                    <a:pt x="4033275" y="3599698"/>
                  </a:lnTo>
                  <a:lnTo>
                    <a:pt x="0" y="3599698"/>
                  </a:lnTo>
                  <a:lnTo>
                    <a:pt x="0" y="0"/>
                  </a:lnTo>
                  <a:close/>
                </a:path>
              </a:pathLst>
            </a:custGeom>
            <a:blipFill>
              <a:blip r:embed="rId10">
                <a:alphaModFix amt="9000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6" name="Freeform 6"/>
            <p:cNvSpPr/>
            <p:nvPr/>
          </p:nvSpPr>
          <p:spPr>
            <a:xfrm>
              <a:off x="1594046" y="5959404"/>
              <a:ext cx="3250984" cy="3084371"/>
            </a:xfrm>
            <a:custGeom>
              <a:avLst/>
              <a:gdLst/>
              <a:ahLst/>
              <a:cxnLst/>
              <a:rect l="l" t="t" r="r" b="b"/>
              <a:pathLst>
                <a:path w="3250984" h="3084371">
                  <a:moveTo>
                    <a:pt x="0" y="0"/>
                  </a:moveTo>
                  <a:lnTo>
                    <a:pt x="3250983" y="0"/>
                  </a:lnTo>
                  <a:lnTo>
                    <a:pt x="3250983" y="3084370"/>
                  </a:lnTo>
                  <a:lnTo>
                    <a:pt x="0" y="3084370"/>
                  </a:lnTo>
                  <a:lnTo>
                    <a:pt x="0" y="0"/>
                  </a:lnTo>
                  <a:close/>
                </a:path>
              </a:pathLst>
            </a:custGeom>
            <a:blipFill>
              <a:blip r:embed="rId12">
                <a:alphaModFix amt="90000"/>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7" name="Freeform 7"/>
            <p:cNvSpPr/>
            <p:nvPr/>
          </p:nvSpPr>
          <p:spPr>
            <a:xfrm>
              <a:off x="4683865" y="5661383"/>
              <a:ext cx="4026656" cy="3382391"/>
            </a:xfrm>
            <a:custGeom>
              <a:avLst/>
              <a:gdLst/>
              <a:ahLst/>
              <a:cxnLst/>
              <a:rect l="l" t="t" r="r" b="b"/>
              <a:pathLst>
                <a:path w="4026656" h="3382391">
                  <a:moveTo>
                    <a:pt x="0" y="0"/>
                  </a:moveTo>
                  <a:lnTo>
                    <a:pt x="4026656" y="0"/>
                  </a:lnTo>
                  <a:lnTo>
                    <a:pt x="4026656" y="3382391"/>
                  </a:lnTo>
                  <a:lnTo>
                    <a:pt x="0" y="3382391"/>
                  </a:lnTo>
                  <a:lnTo>
                    <a:pt x="0" y="0"/>
                  </a:lnTo>
                  <a:close/>
                </a:path>
              </a:pathLst>
            </a:custGeom>
            <a:blipFill>
              <a:blip r:embed="rId14">
                <a:alphaModFix amt="90000"/>
                <a:extLst>
                  <a:ext uri="{96DAC541-7B7A-43D3-8B79-37D633B846F1}">
                    <asvg:svgBlip xmlns:asvg="http://schemas.microsoft.com/office/drawing/2016/SVG/main" xmlns="" r:embed="rId15"/>
                  </a:ext>
                </a:extLst>
              </a:blip>
              <a:stretch>
                <a:fillRect/>
              </a:stretch>
            </a:blipFill>
          </p:spPr>
          <p:txBody>
            <a:bodyPr/>
            <a:lstStyle/>
            <a:p>
              <a:endParaRPr lang="vi-VN"/>
            </a:p>
          </p:txBody>
        </p:sp>
        <p:grpSp>
          <p:nvGrpSpPr>
            <p:cNvPr id="17" name="Group 17"/>
            <p:cNvGrpSpPr/>
            <p:nvPr/>
          </p:nvGrpSpPr>
          <p:grpSpPr>
            <a:xfrm>
              <a:off x="0" y="9085823"/>
              <a:ext cx="18288000" cy="1243226"/>
              <a:chOff x="0" y="0"/>
              <a:chExt cx="3194208" cy="217144"/>
            </a:xfrm>
          </p:grpSpPr>
          <p:sp>
            <p:nvSpPr>
              <p:cNvPr id="18" name="Freeform 18"/>
              <p:cNvSpPr/>
              <p:nvPr/>
            </p:nvSpPr>
            <p:spPr>
              <a:xfrm>
                <a:off x="0" y="0"/>
                <a:ext cx="3194208" cy="217144"/>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vi-VN"/>
              </a:p>
            </p:txBody>
          </p:sp>
          <p:sp>
            <p:nvSpPr>
              <p:cNvPr id="19" name="TextBox 19"/>
              <p:cNvSpPr txBox="1"/>
              <p:nvPr/>
            </p:nvSpPr>
            <p:spPr>
              <a:xfrm>
                <a:off x="0" y="-85725"/>
                <a:ext cx="3194208" cy="302869"/>
              </a:xfrm>
              <a:prstGeom prst="rect">
                <a:avLst/>
              </a:prstGeom>
            </p:spPr>
            <p:txBody>
              <a:bodyPr lIns="50800" tIns="50800" rIns="50800" bIns="50800" rtlCol="0" anchor="ctr"/>
              <a:lstStyle/>
              <a:p>
                <a:pPr algn="ctr">
                  <a:lnSpc>
                    <a:spcPts val="2848"/>
                  </a:lnSpc>
                </a:pPr>
                <a:endParaRPr/>
              </a:p>
            </p:txBody>
          </p:sp>
        </p:grpSp>
      </p:grpSp>
      <p:pic>
        <p:nvPicPr>
          <p:cNvPr id="21" name="Picture 20">
            <a:extLst>
              <a:ext uri="{FF2B5EF4-FFF2-40B4-BE49-F238E27FC236}">
                <a16:creationId xmlns:a16="http://schemas.microsoft.com/office/drawing/2014/main" xmlns="" id="{3B364034-B7F6-44D7-B5B6-9CEAE97610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090" b="90448" l="277" r="93906">
                        <a14:foregroundMark x1="7479" y1="6269" x2="47645" y2="56716"/>
                        <a14:foregroundMark x1="47645" y1="56716" x2="50416" y2="65075"/>
                        <a14:foregroundMark x1="50139" y1="5672" x2="49307" y2="56716"/>
                        <a14:foregroundMark x1="63435" y1="25373" x2="49307" y2="63881"/>
                        <a14:foregroundMark x1="47091" y1="27164" x2="39889" y2="65970"/>
                        <a14:foregroundMark x1="55679" y1="53731" x2="43490" y2="78209"/>
                        <a14:foregroundMark x1="85042" y1="10746" x2="86981" y2="37612"/>
                        <a14:foregroundMark x1="86981" y1="37612" x2="81440" y2="59104"/>
                        <a14:foregroundMark x1="81440" y1="59104" x2="68698" y2="77015"/>
                        <a14:foregroundMark x1="68698" y1="77015" x2="45429" y2="83284"/>
                        <a14:foregroundMark x1="45429" y1="83284" x2="2216" y2="71642"/>
                        <a14:foregroundMark x1="42936" y1="21194" x2="57618" y2="65672"/>
                        <a14:foregroundMark x1="58172" y1="27463" x2="50416" y2="57015"/>
                        <a14:foregroundMark x1="54848" y1="27164" x2="37950" y2="69254"/>
                        <a14:foregroundMark x1="66205" y1="35224" x2="45429" y2="66567"/>
                        <a14:foregroundMark x1="60942" y1="55821" x2="51247" y2="67463"/>
                        <a14:foregroundMark x1="42105" y1="12537" x2="55125" y2="49851"/>
                        <a14:foregroundMark x1="43767" y1="28358" x2="65374" y2="32239"/>
                        <a14:foregroundMark x1="41828" y1="29254" x2="62604" y2="41493"/>
                        <a14:foregroundMark x1="84488" y1="9851" x2="89751" y2="41493"/>
                        <a14:foregroundMark x1="89751" y1="41493" x2="80609" y2="68060"/>
                        <a14:foregroundMark x1="80609" y1="68060" x2="62604" y2="83582"/>
                        <a14:foregroundMark x1="62604" y1="83582" x2="35734" y2="90448"/>
                        <a14:foregroundMark x1="35734" y1="90448" x2="15235" y2="85075"/>
                        <a14:foregroundMark x1="15235" y1="85075" x2="1385" y2="74627"/>
                        <a14:foregroundMark x1="38781" y1="23881" x2="60111" y2="43582"/>
                        <a14:foregroundMark x1="36288" y1="27164" x2="49584" y2="47463"/>
                        <a14:foregroundMark x1="42105" y1="30149" x2="69529" y2="26269"/>
                        <a14:foregroundMark x1="79501" y1="2687" x2="88089" y2="51045"/>
                        <a14:foregroundMark x1="88089" y1="51045" x2="88089" y2="51045"/>
                        <a14:foregroundMark x1="93906" y1="17910" x2="93906" y2="17910"/>
                        <a14:foregroundMark x1="86427" y1="10448" x2="79224" y2="7164"/>
                        <a14:foregroundMark x1="84488" y1="2090" x2="80332" y2="29254"/>
                        <a14:foregroundMark x1="88920" y1="22090" x2="85042" y2="46567"/>
                        <a14:foregroundMark x1="92244" y1="30149" x2="85319" y2="51940"/>
                        <a14:foregroundMark x1="88366" y1="11642" x2="91136" y2="34328"/>
                        <a14:foregroundMark x1="91136" y1="34328" x2="85596" y2="60896"/>
                        <a14:foregroundMark x1="85596" y1="60896" x2="70083" y2="80597"/>
                        <a14:foregroundMark x1="70083" y1="80597" x2="41828" y2="90448"/>
                        <a14:foregroundMark x1="4155" y1="74627" x2="554" y2="74627"/>
                        <a14:foregroundMark x1="47922" y1="18507" x2="55125" y2="35821"/>
                        <a14:foregroundMark x1="64543" y1="11642" x2="37950" y2="70746"/>
                        <a14:foregroundMark x1="43490" y1="36119" x2="52078" y2="64179"/>
                      </a14:backgroundRemoval>
                    </a14:imgEffect>
                  </a14:imgLayer>
                </a14:imgProps>
              </a:ext>
            </a:extLst>
          </a:blip>
          <a:stretch>
            <a:fillRect/>
          </a:stretch>
        </p:blipFill>
        <p:spPr>
          <a:xfrm>
            <a:off x="-35818" y="-32394"/>
            <a:ext cx="3614126" cy="3353829"/>
          </a:xfrm>
          <a:prstGeom prst="rect">
            <a:avLst/>
          </a:prstGeom>
        </p:spPr>
      </p:pic>
    </p:spTree>
    <p:extLst>
      <p:ext uri="{BB962C8B-B14F-4D97-AF65-F5344CB8AC3E}">
        <p14:creationId xmlns:p14="http://schemas.microsoft.com/office/powerpoint/2010/main" val="262615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xmlns="" id="{2B3507CF-3899-45E5-A4C1-BE12654ACF50}"/>
              </a:ext>
            </a:extLst>
          </p:cNvPr>
          <p:cNvSpPr txBox="1">
            <a:spLocks/>
          </p:cNvSpPr>
          <p:nvPr/>
        </p:nvSpPr>
        <p:spPr>
          <a:xfrm>
            <a:off x="4457700" y="524429"/>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Look, listen and repeat</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xmlns="" id="{A897D05F-C25F-4033-A689-9ACF54534517}"/>
              </a:ext>
            </a:extLst>
          </p:cNvPr>
          <p:cNvPicPr>
            <a:picLocks noChangeAspect="1"/>
          </p:cNvPicPr>
          <p:nvPr>
            <a:audioFile r:link="rId1"/>
            <p:extLst>
              <p:ext uri="{DAA4B4D4-6D71-4841-9C94-3DE7FCFB9230}">
                <p14:media xmlns:p14="http://schemas.microsoft.com/office/powerpoint/2010/main" r:embed="rId2">
                  <p14:trim st="22642" end="2155.6562"/>
                </p14:media>
              </p:ext>
            </p:extLst>
          </p:nvPr>
        </p:nvPicPr>
        <p:blipFill>
          <a:blip r:embed="rId4"/>
          <a:stretch>
            <a:fillRect/>
          </a:stretch>
        </p:blipFill>
        <p:spPr>
          <a:xfrm>
            <a:off x="14795500" y="435918"/>
            <a:ext cx="1193800" cy="1193800"/>
          </a:xfrm>
          <a:prstGeom prst="rect">
            <a:avLst/>
          </a:prstGeom>
        </p:spPr>
      </p:pic>
      <p:pic>
        <p:nvPicPr>
          <p:cNvPr id="6" name="Picture 5">
            <a:extLst>
              <a:ext uri="{FF2B5EF4-FFF2-40B4-BE49-F238E27FC236}">
                <a16:creationId xmlns:a16="http://schemas.microsoft.com/office/drawing/2014/main" xmlns=""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l="46804" t="1052" r="1" b="-1052"/>
          <a:stretch/>
        </p:blipFill>
        <p:spPr>
          <a:xfrm>
            <a:off x="3124200" y="1813488"/>
            <a:ext cx="12268200" cy="7949083"/>
          </a:xfrm>
          <a:prstGeom prst="rect">
            <a:avLst/>
          </a:prstGeom>
        </p:spPr>
      </p:pic>
      <p:sp>
        <p:nvSpPr>
          <p:cNvPr id="7" name="TextBox 6">
            <a:extLst>
              <a:ext uri="{FF2B5EF4-FFF2-40B4-BE49-F238E27FC236}">
                <a16:creationId xmlns:a16="http://schemas.microsoft.com/office/drawing/2014/main" xmlns="" id="{6EF3F89D-CBB9-401E-9911-22F6ABC94AFC}"/>
              </a:ext>
            </a:extLst>
          </p:cNvPr>
          <p:cNvSpPr txBox="1"/>
          <p:nvPr/>
        </p:nvSpPr>
        <p:spPr>
          <a:xfrm>
            <a:off x="6705600" y="2226296"/>
            <a:ext cx="5943600"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xmlns="" id="{A3DC472D-24E9-4B38-95C6-1B81CCC400A3}"/>
              </a:ext>
            </a:extLst>
          </p:cNvPr>
          <p:cNvPicPr>
            <a:picLocks noChangeAspect="1"/>
          </p:cNvPicPr>
          <p:nvPr>
            <a:audioFile r:link="rId1"/>
            <p:extLst>
              <p:ext uri="{DAA4B4D4-6D71-4841-9C94-3DE7FCFB9230}">
                <p14:media xmlns:p14="http://schemas.microsoft.com/office/powerpoint/2010/main" r:embed="rId2">
                  <p14:trim st="24545" end="6960.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xmlns="" id="{77ED61D5-1C40-4A75-8A59-A504538B8CF7}"/>
              </a:ext>
            </a:extLst>
          </p:cNvPr>
          <p:cNvSpPr txBox="1"/>
          <p:nvPr/>
        </p:nvSpPr>
        <p:spPr>
          <a:xfrm>
            <a:off x="7010400" y="8724900"/>
            <a:ext cx="5943600" cy="590611"/>
          </a:xfrm>
          <a:prstGeom prst="rect">
            <a:avLst/>
          </a:prstGeom>
          <a:noFill/>
        </p:spPr>
        <p:txBody>
          <a:bodyPr wrap="square">
            <a:spAutoFit/>
          </a:bodyPr>
          <a:lstStyle/>
          <a:p>
            <a:pPr>
              <a:lnSpc>
                <a:spcPct val="107000"/>
              </a:lnSpc>
              <a:spcAft>
                <a:spcPts val="800"/>
              </a:spcAft>
            </a:pPr>
            <a:r>
              <a:rPr lang="en-US" sz="32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xmlns="" id="{0D63F3DD-E36E-4891-BD20-3CDBFC649483}"/>
              </a:ext>
            </a:extLst>
          </p:cNvPr>
          <p:cNvPicPr>
            <a:picLocks noChangeAspect="1"/>
          </p:cNvPicPr>
          <p:nvPr>
            <a:audioFile r:link="rId1"/>
            <p:extLst>
              <p:ext uri="{DAA4B4D4-6D71-4841-9C94-3DE7FCFB9230}">
                <p14:media xmlns:p14="http://schemas.microsoft.com/office/powerpoint/2010/main" r:embed="rId2">
                  <p14:trim st="27209" end="2247.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1439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2767"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48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extLst>
    <p:ext uri="{6950BFC3-D8DA-4A85-94F7-54DA5524770B}">
      <p188:commentRel xmlns="" xmlns:p188="http://schemas.microsoft.com/office/powerpoint/2018/8/main" r:id="rId6"/>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3">
            <a:extLst>
              <a:ext uri="{FF2B5EF4-FFF2-40B4-BE49-F238E27FC236}">
                <a16:creationId xmlns:a16="http://schemas.microsoft.com/office/drawing/2014/main" xmlns="" id="{8BA6D12C-E813-4763-8AE3-829953B499AE}"/>
              </a:ext>
            </a:extLst>
          </p:cNvPr>
          <p:cNvSpPr txBox="1">
            <a:spLocks/>
          </p:cNvSpPr>
          <p:nvPr/>
        </p:nvSpPr>
        <p:spPr>
          <a:xfrm>
            <a:off x="3328837" y="800100"/>
            <a:ext cx="11430000"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a:solidFill>
                  <a:srgbClr val="413E3E"/>
                </a:solidFill>
              </a:rPr>
              <a:t>Look, listen and repeat</a:t>
            </a:r>
            <a:endParaRPr kumimoji="0" lang="en-US" sz="6600" b="1" i="0" u="none" strike="noStrike" kern="0" cap="none" spc="0" normalizeH="0" baseline="0" noProof="0">
              <a:ln>
                <a:noFill/>
              </a:ln>
              <a:solidFill>
                <a:srgbClr val="413E3E"/>
              </a:solidFill>
              <a:effectLst/>
              <a:uLnTx/>
              <a:uFillTx/>
              <a:sym typeface="Amatic SC"/>
            </a:endParaRPr>
          </a:p>
        </p:txBody>
      </p:sp>
      <p:pic>
        <p:nvPicPr>
          <p:cNvPr id="2" name="Picture 1">
            <a:extLst>
              <a:ext uri="{FF2B5EF4-FFF2-40B4-BE49-F238E27FC236}">
                <a16:creationId xmlns:a16="http://schemas.microsoft.com/office/drawing/2014/main" xmlns="" id="{49954404-5353-7DB4-AB6F-1097072483EE}"/>
              </a:ext>
            </a:extLst>
          </p:cNvPr>
          <p:cNvPicPr>
            <a:picLocks noChangeAspect="1"/>
          </p:cNvPicPr>
          <p:nvPr/>
        </p:nvPicPr>
        <p:blipFill>
          <a:blip r:embed="rId4"/>
          <a:stretch>
            <a:fillRect/>
          </a:stretch>
        </p:blipFill>
        <p:spPr>
          <a:xfrm>
            <a:off x="919293" y="2781300"/>
            <a:ext cx="16249088" cy="5865994"/>
          </a:xfrm>
          <a:prstGeom prst="rect">
            <a:avLst/>
          </a:prstGeom>
        </p:spPr>
      </p:pic>
      <p:pic>
        <p:nvPicPr>
          <p:cNvPr id="7" name="Track 18">
            <a:hlinkClick r:id="" action="ppaction://media"/>
            <a:extLst>
              <a:ext uri="{FF2B5EF4-FFF2-40B4-BE49-F238E27FC236}">
                <a16:creationId xmlns:a16="http://schemas.microsoft.com/office/drawing/2014/main" xmlns="" id="{1A0BBEEF-89C8-48D8-8C26-3EE2AC7266B9}"/>
              </a:ext>
            </a:extLst>
          </p:cNvPr>
          <p:cNvPicPr>
            <a:picLocks noChangeAspect="1"/>
          </p:cNvPicPr>
          <p:nvPr>
            <a:audioFile r:link="rId1"/>
            <p:extLst>
              <p:ext uri="{DAA4B4D4-6D71-4841-9C94-3DE7FCFB9230}">
                <p14:media xmlns:p14="http://schemas.microsoft.com/office/powerpoint/2010/main" r:embed="rId2">
                  <p14:trim st="4003" end="2155.6562"/>
                </p14:media>
              </p:ext>
            </p:extLst>
          </p:nvPr>
        </p:nvPicPr>
        <p:blipFill>
          <a:blip r:embed="rId5"/>
          <a:stretch>
            <a:fillRect/>
          </a:stretch>
        </p:blipFill>
        <p:spPr>
          <a:xfrm>
            <a:off x="14959163" y="593449"/>
            <a:ext cx="1193800" cy="1193800"/>
          </a:xfrm>
          <a:prstGeom prst="rect">
            <a:avLst/>
          </a:prstGeom>
        </p:spPr>
      </p:pic>
    </p:spTree>
    <p:extLst>
      <p:ext uri="{BB962C8B-B14F-4D97-AF65-F5344CB8AC3E}">
        <p14:creationId xmlns:p14="http://schemas.microsoft.com/office/powerpoint/2010/main" val="16085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xmlns="" id="{AADEC26F-C36E-57C3-A565-2B5AEAFF1464}"/>
              </a:ext>
            </a:extLst>
          </p:cNvPr>
          <p:cNvSpPr/>
          <p:nvPr/>
        </p:nvSpPr>
        <p:spPr>
          <a:xfrm>
            <a:off x="3048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xmlns="" id="{284A23AF-92F9-239F-48ED-888A49BA8D34}"/>
              </a:ext>
            </a:extLst>
          </p:cNvPr>
          <p:cNvGrpSpPr/>
          <p:nvPr/>
        </p:nvGrpSpPr>
        <p:grpSpPr>
          <a:xfrm>
            <a:off x="3429000" y="2402986"/>
            <a:ext cx="10401098" cy="1981898"/>
            <a:chOff x="1779004" y="1127577"/>
            <a:chExt cx="2215833" cy="1130511"/>
          </a:xfrm>
        </p:grpSpPr>
        <p:sp>
          <p:nvSpPr>
            <p:cNvPr id="12" name="Speech Bubble: Rectangle with Corners Rounded 1">
              <a:extLst>
                <a:ext uri="{FF2B5EF4-FFF2-40B4-BE49-F238E27FC236}">
                  <a16:creationId xmlns:a16="http://schemas.microsoft.com/office/drawing/2014/main" xmlns="" id="{2F43626B-4FE9-32A7-42BA-DA3B60E6897E}"/>
                </a:ext>
              </a:extLst>
            </p:cNvPr>
            <p:cNvSpPr/>
            <p:nvPr/>
          </p:nvSpPr>
          <p:spPr>
            <a:xfrm flipH="1" flipV="1">
              <a:off x="1779004" y="1127577"/>
              <a:ext cx="1990105"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 name="TextBox 12">
              <a:extLst>
                <a:ext uri="{FF2B5EF4-FFF2-40B4-BE49-F238E27FC236}">
                  <a16:creationId xmlns:a16="http://schemas.microsoft.com/office/drawing/2014/main" xmlns="" id="{F95A049D-7B10-C121-A11C-99929325BBB2}"/>
                </a:ext>
              </a:extLst>
            </p:cNvPr>
            <p:cNvSpPr txBox="1"/>
            <p:nvPr/>
          </p:nvSpPr>
          <p:spPr>
            <a:xfrm>
              <a:off x="1806386" y="1187507"/>
              <a:ext cx="2188451" cy="572281"/>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5C53C340-6DE1-0100-B555-F9ABAC38010C}"/>
              </a:ext>
            </a:extLst>
          </p:cNvPr>
          <p:cNvGrpSpPr/>
          <p:nvPr/>
        </p:nvGrpSpPr>
        <p:grpSpPr>
          <a:xfrm>
            <a:off x="3321714" y="5194652"/>
            <a:ext cx="10744200" cy="1950789"/>
            <a:chOff x="3983629" y="1411890"/>
            <a:chExt cx="2233056" cy="1097058"/>
          </a:xfrm>
        </p:grpSpPr>
        <p:sp>
          <p:nvSpPr>
            <p:cNvPr id="14" name="Speech Bubble: Rectangle with Corners Rounded 1">
              <a:extLst>
                <a:ext uri="{FF2B5EF4-FFF2-40B4-BE49-F238E27FC236}">
                  <a16:creationId xmlns:a16="http://schemas.microsoft.com/office/drawing/2014/main" xmlns="" id="{8184EB1B-B749-4F6C-1234-FE0CB87A3D5F}"/>
                </a:ext>
              </a:extLst>
            </p:cNvPr>
            <p:cNvSpPr/>
            <p:nvPr/>
          </p:nvSpPr>
          <p:spPr>
            <a:xfrm flipV="1">
              <a:off x="3983629" y="1411890"/>
              <a:ext cx="2233056"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TextBox 15">
              <a:extLst>
                <a:ext uri="{FF2B5EF4-FFF2-40B4-BE49-F238E27FC236}">
                  <a16:creationId xmlns:a16="http://schemas.microsoft.com/office/drawing/2014/main" xmlns="" id="{0356DE3F-3DF4-FC81-5A3B-90DCC1276814}"/>
                </a:ext>
              </a:extLst>
            </p:cNvPr>
            <p:cNvSpPr txBox="1"/>
            <p:nvPr/>
          </p:nvSpPr>
          <p:spPr>
            <a:xfrm>
              <a:off x="4076621" y="1452522"/>
              <a:ext cx="2047072" cy="629806"/>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9511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3335000" y="5905500"/>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077200" y="5600700"/>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744200" y="5981700"/>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3886200" y="4533900"/>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383000"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5638800" y="5829300"/>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495300"/>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4" name="TextBox 14"/>
          <p:cNvSpPr txBox="1"/>
          <p:nvPr/>
        </p:nvSpPr>
        <p:spPr>
          <a:xfrm>
            <a:off x="2479193" y="647700"/>
            <a:ext cx="14361007" cy="2511585"/>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lang="en-US" sz="9600" smtClean="0">
                <a:solidFill>
                  <a:srgbClr val="021C20"/>
                </a:solidFill>
                <a:latin typeface="Comic Sans MS" panose="030F0702030302020204" pitchFamily="66" charset="0"/>
              </a:rPr>
              <a:t>Vocabulary</a:t>
            </a:r>
            <a:endPar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175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ED2ACCA6-5278-4928-AE39-E0CE9E2D9CB5}"/>
              </a:ext>
            </a:extLst>
          </p:cNvPr>
          <p:cNvGrpSpPr/>
          <p:nvPr/>
        </p:nvGrpSpPr>
        <p:grpSpPr>
          <a:xfrm>
            <a:off x="2819400" y="1896774"/>
            <a:ext cx="12896850" cy="7300972"/>
            <a:chOff x="2819400" y="1896774"/>
            <a:chExt cx="12896850" cy="7300972"/>
          </a:xfrm>
        </p:grpSpPr>
        <p:pic>
          <p:nvPicPr>
            <p:cNvPr id="8" name="Picture 7">
              <a:extLst>
                <a:ext uri="{FF2B5EF4-FFF2-40B4-BE49-F238E27FC236}">
                  <a16:creationId xmlns:a16="http://schemas.microsoft.com/office/drawing/2014/main" xmlns="" id="{123AA260-E859-4B32-A030-2003E2871CEB}"/>
                </a:ext>
              </a:extLst>
            </p:cNvPr>
            <p:cNvPicPr>
              <a:picLocks noChangeAspect="1"/>
            </p:cNvPicPr>
            <p:nvPr/>
          </p:nvPicPr>
          <p:blipFill rotWithShape="1">
            <a:blip r:embed="rId2"/>
            <a:srcRect l="32136" t="13811"/>
            <a:stretch/>
          </p:blipFill>
          <p:spPr>
            <a:xfrm>
              <a:off x="2819400" y="1896774"/>
              <a:ext cx="12896850" cy="7300972"/>
            </a:xfrm>
            <a:prstGeom prst="rect">
              <a:avLst/>
            </a:prstGeom>
          </p:spPr>
        </p:pic>
        <p:sp>
          <p:nvSpPr>
            <p:cNvPr id="2" name="TextBox 1">
              <a:extLst>
                <a:ext uri="{FF2B5EF4-FFF2-40B4-BE49-F238E27FC236}">
                  <a16:creationId xmlns:a16="http://schemas.microsoft.com/office/drawing/2014/main" xmlns="" id="{1692B74F-18DB-40E6-A75A-FC39823C9E0B}"/>
                </a:ext>
              </a:extLst>
            </p:cNvPr>
            <p:cNvSpPr txBox="1"/>
            <p:nvPr/>
          </p:nvSpPr>
          <p:spPr>
            <a:xfrm>
              <a:off x="3810000" y="4686300"/>
              <a:ext cx="4114800" cy="457200"/>
            </a:xfrm>
            <a:prstGeom prst="rect">
              <a:avLst/>
            </a:prstGeom>
            <a:solidFill>
              <a:srgbClr val="FFD773"/>
            </a:solidFill>
          </p:spPr>
          <p:txBody>
            <a:bodyPr wrap="square" rtlCol="0">
              <a:spAutoFit/>
            </a:bodyPr>
            <a:lstStyle/>
            <a:p>
              <a:endParaRPr lang="en-US"/>
            </a:p>
          </p:txBody>
        </p:sp>
        <p:sp>
          <p:nvSpPr>
            <p:cNvPr id="9" name="TextBox 8">
              <a:extLst>
                <a:ext uri="{FF2B5EF4-FFF2-40B4-BE49-F238E27FC236}">
                  <a16:creationId xmlns:a16="http://schemas.microsoft.com/office/drawing/2014/main" xmlns="" id="{B95D5C75-8487-4A24-865E-AADD5FECF55A}"/>
                </a:ext>
              </a:extLst>
            </p:cNvPr>
            <p:cNvSpPr txBox="1"/>
            <p:nvPr/>
          </p:nvSpPr>
          <p:spPr>
            <a:xfrm>
              <a:off x="9853839" y="4686300"/>
              <a:ext cx="4114800" cy="457200"/>
            </a:xfrm>
            <a:prstGeom prst="rect">
              <a:avLst/>
            </a:prstGeom>
            <a:solidFill>
              <a:srgbClr val="FFD773"/>
            </a:solidFill>
          </p:spPr>
          <p:txBody>
            <a:bodyPr wrap="square" rtlCol="0">
              <a:spAutoFit/>
            </a:bodyPr>
            <a:lstStyle/>
            <a:p>
              <a:endParaRPr lang="en-US"/>
            </a:p>
          </p:txBody>
        </p:sp>
        <p:sp>
          <p:nvSpPr>
            <p:cNvPr id="10" name="TextBox 9">
              <a:extLst>
                <a:ext uri="{FF2B5EF4-FFF2-40B4-BE49-F238E27FC236}">
                  <a16:creationId xmlns:a16="http://schemas.microsoft.com/office/drawing/2014/main" xmlns="" id="{B851D524-8D98-40A0-BD68-713271B27316}"/>
                </a:ext>
              </a:extLst>
            </p:cNvPr>
            <p:cNvSpPr txBox="1"/>
            <p:nvPr/>
          </p:nvSpPr>
          <p:spPr>
            <a:xfrm>
              <a:off x="3810000" y="8267700"/>
              <a:ext cx="4114800" cy="457200"/>
            </a:xfrm>
            <a:prstGeom prst="rect">
              <a:avLst/>
            </a:prstGeom>
            <a:solidFill>
              <a:srgbClr val="FFD773"/>
            </a:solidFill>
          </p:spPr>
          <p:txBody>
            <a:bodyPr wrap="square" rtlCol="0">
              <a:spAutoFit/>
            </a:bodyPr>
            <a:lstStyle/>
            <a:p>
              <a:endParaRPr lang="en-US"/>
            </a:p>
          </p:txBody>
        </p:sp>
        <p:sp>
          <p:nvSpPr>
            <p:cNvPr id="11" name="TextBox 10">
              <a:extLst>
                <a:ext uri="{FF2B5EF4-FFF2-40B4-BE49-F238E27FC236}">
                  <a16:creationId xmlns:a16="http://schemas.microsoft.com/office/drawing/2014/main" xmlns="" id="{F3B4ED19-336D-4E40-BD9C-F207BBFDD524}"/>
                </a:ext>
              </a:extLst>
            </p:cNvPr>
            <p:cNvSpPr txBox="1"/>
            <p:nvPr/>
          </p:nvSpPr>
          <p:spPr>
            <a:xfrm>
              <a:off x="10248900" y="8299205"/>
              <a:ext cx="3581400" cy="425695"/>
            </a:xfrm>
            <a:prstGeom prst="rect">
              <a:avLst/>
            </a:prstGeom>
            <a:solidFill>
              <a:srgbClr val="FFD773"/>
            </a:solidFill>
          </p:spPr>
          <p:txBody>
            <a:bodyPr wrap="square" rtlCol="0">
              <a:spAutoFit/>
            </a:bodyPr>
            <a:lstStyle/>
            <a:p>
              <a:endParaRPr lang="en-US"/>
            </a:p>
          </p:txBody>
        </p:sp>
      </p:grpSp>
    </p:spTree>
    <p:extLst>
      <p:ext uri="{BB962C8B-B14F-4D97-AF65-F5344CB8AC3E}">
        <p14:creationId xmlns:p14="http://schemas.microsoft.com/office/powerpoint/2010/main" val="35032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6950BFC3-D8DA-4A85-94F7-54DA5524770B}">
      <p188:commentRel xmlns=""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10095" end="60734.375"/>
                </p14:media>
              </p:ext>
            </p:extLst>
          </p:nvPr>
        </p:nvPicPr>
        <p:blipFill>
          <a:blip r:embed="rId4"/>
          <a:stretch>
            <a:fillRect/>
          </a:stretch>
        </p:blipFill>
        <p:spPr>
          <a:xfrm>
            <a:off x="14465300" y="520700"/>
            <a:ext cx="1346200" cy="1346200"/>
          </a:xfrm>
          <a:prstGeom prst="rect">
            <a:avLst/>
          </a:prstGeom>
        </p:spPr>
      </p:pic>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srcRect l="32136" t="13811" r="36989" b="44669"/>
          <a:stretch/>
        </p:blipFill>
        <p:spPr>
          <a:xfrm>
            <a:off x="4038600" y="3238500"/>
            <a:ext cx="8991600" cy="5389897"/>
          </a:xfrm>
          <a:prstGeom prst="rect">
            <a:avLst/>
          </a:prstGeom>
        </p:spPr>
      </p:pic>
      <p:sp>
        <p:nvSpPr>
          <p:cNvPr id="2" name="Rectangle: Rounded Corners 1">
            <a:extLst>
              <a:ext uri="{FF2B5EF4-FFF2-40B4-BE49-F238E27FC236}">
                <a16:creationId xmlns:a16="http://schemas.microsoft.com/office/drawing/2014/main" xmlns="" id="{C89578BA-973C-40AF-310E-080E7D65F1E7}"/>
              </a:ext>
            </a:extLst>
          </p:cNvPr>
          <p:cNvSpPr/>
          <p:nvPr/>
        </p:nvSpPr>
        <p:spPr>
          <a:xfrm>
            <a:off x="5349240" y="7429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293412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17204" end="54460.375"/>
                </p14:media>
              </p:ext>
            </p:extLst>
          </p:nvPr>
        </p:nvPicPr>
        <p:blipFill>
          <a:blip r:embed="rId4"/>
          <a:stretch>
            <a:fillRect/>
          </a:stretch>
        </p:blipFill>
        <p:spPr>
          <a:xfrm>
            <a:off x="14465300" y="520700"/>
            <a:ext cx="1346200" cy="1346200"/>
          </a:xfrm>
          <a:prstGeom prst="rect">
            <a:avLst/>
          </a:prstGeom>
        </p:spPr>
      </p:pic>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srcRect l="64197" t="15597" r="4928" b="42883"/>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xmlns="" id="{05DBFDE7-8A23-2A5E-6FBF-375ACEF043BC}"/>
              </a:ext>
            </a:extLst>
          </p:cNvPr>
          <p:cNvSpPr/>
          <p:nvPr/>
        </p:nvSpPr>
        <p:spPr>
          <a:xfrm>
            <a:off x="5715000" y="68961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31622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23800" end="48575.375"/>
                </p14:media>
              </p:ext>
            </p:extLst>
          </p:nvPr>
        </p:nvPicPr>
        <p:blipFill>
          <a:blip r:embed="rId4"/>
          <a:stretch>
            <a:fillRect/>
          </a:stretch>
        </p:blipFill>
        <p:spPr>
          <a:xfrm>
            <a:off x="14465300" y="520700"/>
            <a:ext cx="1346200" cy="1346200"/>
          </a:xfrm>
          <a:prstGeom prst="rect">
            <a:avLst/>
          </a:prstGeom>
        </p:spPr>
      </p:pic>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srcRect l="33230" t="55764" r="35895" b="2716"/>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xmlns="" id="{807B3755-B6D9-E8E5-55D9-7D3DD4FBF07F}"/>
              </a:ext>
            </a:extLst>
          </p:cNvPr>
          <p:cNvSpPr/>
          <p:nvPr/>
        </p:nvSpPr>
        <p:spPr>
          <a:xfrm>
            <a:off x="5307330" y="71247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9855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30016" end="42864.375"/>
                </p14:media>
              </p:ext>
            </p:extLst>
          </p:nvPr>
        </p:nvPicPr>
        <p:blipFill>
          <a:blip r:embed="rId4"/>
          <a:stretch>
            <a:fillRect/>
          </a:stretch>
        </p:blipFill>
        <p:spPr>
          <a:xfrm>
            <a:off x="14465300" y="520700"/>
            <a:ext cx="1346200" cy="1346200"/>
          </a:xfrm>
          <a:prstGeom prst="rect">
            <a:avLst/>
          </a:prstGeom>
        </p:spPr>
      </p:pic>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srcRect l="64105" t="56351" r="5020" b="2129"/>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xmlns="" id="{A78C3EA5-48B2-395B-0152-366DBCB35C35}"/>
              </a:ext>
            </a:extLst>
          </p:cNvPr>
          <p:cNvSpPr/>
          <p:nvPr/>
        </p:nvSpPr>
        <p:spPr>
          <a:xfrm>
            <a:off x="5715000" y="7048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7938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3335000" y="5905500"/>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077200" y="5600700"/>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744200" y="5981700"/>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3886200" y="4533900"/>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383000"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5638800" y="5829300"/>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495300"/>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4038600" y="-1319230"/>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lang="en-US" sz="15800">
                <a:solidFill>
                  <a:srgbClr val="021C20"/>
                </a:solidFill>
                <a:latin typeface="Comic Sans MS" panose="030F0702030302020204" pitchFamily="66" charset="0"/>
              </a:rPr>
              <a:t>2</a:t>
            </a:r>
            <a:endParaRPr kumimoji="0" lang="en-US" sz="15800" b="0" i="0" u="none" strike="noStrike" kern="1200" cap="none" spc="0" normalizeH="0" baseline="0" noProof="0">
              <a:ln>
                <a:noFill/>
              </a:ln>
              <a:solidFill>
                <a:srgbClr val="021C20"/>
              </a:solidFill>
              <a:effectLst/>
              <a:uLnTx/>
              <a:uFillTx/>
              <a:latin typeface="Comic Sans MS" panose="030F0702030302020204" pitchFamily="66" charset="0"/>
              <a:ea typeface="+mn-ea"/>
              <a:cs typeface="+mn-cs"/>
            </a:endParaRPr>
          </a:p>
        </p:txBody>
      </p:sp>
      <p:sp>
        <p:nvSpPr>
          <p:cNvPr id="14" name="TextBox 14"/>
          <p:cNvSpPr txBox="1"/>
          <p:nvPr/>
        </p:nvSpPr>
        <p:spPr>
          <a:xfrm>
            <a:off x="2479193" y="647700"/>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Listen, point and say.</a:t>
            </a:r>
          </a:p>
        </p:txBody>
      </p:sp>
    </p:spTree>
    <p:extLst>
      <p:ext uri="{BB962C8B-B14F-4D97-AF65-F5344CB8AC3E}">
        <p14:creationId xmlns:p14="http://schemas.microsoft.com/office/powerpoint/2010/main" val="309422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6942" y="2311311"/>
            <a:ext cx="2779461" cy="1427948"/>
          </a:xfrm>
          <a:custGeom>
            <a:avLst/>
            <a:gdLst/>
            <a:ahLst/>
            <a:cxnLst/>
            <a:rect l="l" t="t" r="r" b="b"/>
            <a:pathLst>
              <a:path w="2779461" h="1427948">
                <a:moveTo>
                  <a:pt x="0" y="0"/>
                </a:moveTo>
                <a:lnTo>
                  <a:pt x="2779461" y="0"/>
                </a:lnTo>
                <a:lnTo>
                  <a:pt x="2779461" y="1427948"/>
                </a:lnTo>
                <a:lnTo>
                  <a:pt x="0" y="14279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Freeform 9"/>
          <p:cNvSpPr/>
          <p:nvPr/>
        </p:nvSpPr>
        <p:spPr>
          <a:xfrm>
            <a:off x="1666672" y="764918"/>
            <a:ext cx="2377374" cy="1221376"/>
          </a:xfrm>
          <a:custGeom>
            <a:avLst/>
            <a:gdLst/>
            <a:ahLst/>
            <a:cxnLst/>
            <a:rect l="l" t="t" r="r" b="b"/>
            <a:pathLst>
              <a:path w="2377374" h="1221376">
                <a:moveTo>
                  <a:pt x="0" y="0"/>
                </a:moveTo>
                <a:lnTo>
                  <a:pt x="2377374" y="0"/>
                </a:lnTo>
                <a:lnTo>
                  <a:pt x="2377374" y="1221376"/>
                </a:lnTo>
                <a:lnTo>
                  <a:pt x="0" y="12213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pic>
        <p:nvPicPr>
          <p:cNvPr id="10" name="Picture 10"/>
          <p:cNvPicPr>
            <a:picLocks noChangeAspect="1"/>
          </p:cNvPicPr>
          <p:nvPr/>
        </p:nvPicPr>
        <p:blipFill>
          <a:blip r:embed="rId4"/>
          <a:srcRect/>
          <a:stretch>
            <a:fillRect/>
          </a:stretch>
        </p:blipFill>
        <p:spPr>
          <a:xfrm>
            <a:off x="13823856" y="767562"/>
            <a:ext cx="2700794" cy="2700794"/>
          </a:xfrm>
          <a:prstGeom prst="rect">
            <a:avLst/>
          </a:prstGeom>
        </p:spPr>
      </p:pic>
      <p:sp>
        <p:nvSpPr>
          <p:cNvPr id="11" name="Freeform 11"/>
          <p:cNvSpPr/>
          <p:nvPr/>
        </p:nvSpPr>
        <p:spPr>
          <a:xfrm flipH="1">
            <a:off x="15087857" y="2311311"/>
            <a:ext cx="2779461" cy="1427948"/>
          </a:xfrm>
          <a:custGeom>
            <a:avLst/>
            <a:gdLst/>
            <a:ahLst/>
            <a:cxnLst/>
            <a:rect l="l" t="t" r="r" b="b"/>
            <a:pathLst>
              <a:path w="2779461" h="1427948">
                <a:moveTo>
                  <a:pt x="2779461" y="0"/>
                </a:moveTo>
                <a:lnTo>
                  <a:pt x="0" y="0"/>
                </a:lnTo>
                <a:lnTo>
                  <a:pt x="0" y="1427948"/>
                </a:lnTo>
                <a:lnTo>
                  <a:pt x="2779461" y="1427948"/>
                </a:lnTo>
                <a:lnTo>
                  <a:pt x="2779461"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2" name="Freeform 12"/>
          <p:cNvSpPr/>
          <p:nvPr/>
        </p:nvSpPr>
        <p:spPr>
          <a:xfrm>
            <a:off x="3548802" y="1464751"/>
            <a:ext cx="1877850" cy="964745"/>
          </a:xfrm>
          <a:custGeom>
            <a:avLst/>
            <a:gdLst/>
            <a:ahLst/>
            <a:cxnLst/>
            <a:rect l="l" t="t" r="r" b="b"/>
            <a:pathLst>
              <a:path w="1877850" h="964745">
                <a:moveTo>
                  <a:pt x="0" y="0"/>
                </a:moveTo>
                <a:lnTo>
                  <a:pt x="1877849" y="0"/>
                </a:lnTo>
                <a:lnTo>
                  <a:pt x="1877849" y="964745"/>
                </a:lnTo>
                <a:lnTo>
                  <a:pt x="0" y="964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Freeform 13"/>
          <p:cNvSpPr/>
          <p:nvPr/>
        </p:nvSpPr>
        <p:spPr>
          <a:xfrm flipH="1">
            <a:off x="12590291" y="1375606"/>
            <a:ext cx="1877850" cy="964745"/>
          </a:xfrm>
          <a:custGeom>
            <a:avLst/>
            <a:gdLst/>
            <a:ahLst/>
            <a:cxnLst/>
            <a:rect l="l" t="t" r="r" b="b"/>
            <a:pathLst>
              <a:path w="1877850" h="964745">
                <a:moveTo>
                  <a:pt x="1877849" y="0"/>
                </a:moveTo>
                <a:lnTo>
                  <a:pt x="0" y="0"/>
                </a:lnTo>
                <a:lnTo>
                  <a:pt x="0" y="964745"/>
                </a:lnTo>
                <a:lnTo>
                  <a:pt x="1877849" y="964745"/>
                </a:lnTo>
                <a:lnTo>
                  <a:pt x="187784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478810" y="4088512"/>
            <a:ext cx="2105800" cy="1218732"/>
          </a:xfrm>
          <a:custGeom>
            <a:avLst/>
            <a:gdLst/>
            <a:ahLst/>
            <a:cxnLst/>
            <a:rect l="l" t="t" r="r" b="b"/>
            <a:pathLst>
              <a:path w="2105800" h="1218732">
                <a:moveTo>
                  <a:pt x="0" y="0"/>
                </a:moveTo>
                <a:lnTo>
                  <a:pt x="2105799" y="0"/>
                </a:lnTo>
                <a:lnTo>
                  <a:pt x="2105799" y="1218732"/>
                </a:lnTo>
                <a:lnTo>
                  <a:pt x="0" y="1218732"/>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5173838" y="4272644"/>
            <a:ext cx="7940325" cy="712503"/>
          </a:xfrm>
          <a:prstGeom prst="rect">
            <a:avLst/>
          </a:prstGeom>
        </p:spPr>
        <p:txBody>
          <a:bodyPr wrap="square" lIns="0" tIns="0" rIns="0" bIns="0" rtlCol="0" anchor="t">
            <a:spAutoFit/>
          </a:bodyPr>
          <a:lstStyle/>
          <a:p>
            <a:pPr algn="ctr">
              <a:lnSpc>
                <a:spcPts val="5421"/>
              </a:lnSpc>
            </a:pPr>
            <a:r>
              <a:rPr lang="en-US" sz="5400" b="1" dirty="0">
                <a:solidFill>
                  <a:srgbClr val="00425A"/>
                </a:solidFill>
                <a:latin typeface="Comic Sans MS" panose="030F0702030302020204" pitchFamily="66" charset="0"/>
              </a:rPr>
              <a:t>Lesson </a:t>
            </a:r>
            <a:r>
              <a:rPr lang="en-US" sz="5400" b="1">
                <a:solidFill>
                  <a:srgbClr val="00425A"/>
                </a:solidFill>
                <a:latin typeface="Comic Sans MS" panose="030F0702030302020204" pitchFamily="66" charset="0"/>
              </a:rPr>
              <a:t>2 </a:t>
            </a:r>
            <a:endParaRPr lang="en-US" sz="5400" b="1" dirty="0">
              <a:solidFill>
                <a:srgbClr val="00425A"/>
              </a:solidFill>
              <a:latin typeface="Comic Sans MS" panose="030F0702030302020204" pitchFamily="66" charset="0"/>
            </a:endParaRPr>
          </a:p>
        </p:txBody>
      </p:sp>
      <p:grpSp>
        <p:nvGrpSpPr>
          <p:cNvPr id="22" name="Group 21">
            <a:extLst>
              <a:ext uri="{FF2B5EF4-FFF2-40B4-BE49-F238E27FC236}">
                <a16:creationId xmlns:a16="http://schemas.microsoft.com/office/drawing/2014/main" xmlns="" id="{E74C87FA-A043-4A32-BBC1-0C7886EAD00A}"/>
              </a:ext>
            </a:extLst>
          </p:cNvPr>
          <p:cNvGrpSpPr/>
          <p:nvPr/>
        </p:nvGrpSpPr>
        <p:grpSpPr>
          <a:xfrm>
            <a:off x="0" y="5143500"/>
            <a:ext cx="18288000" cy="5185549"/>
            <a:chOff x="0" y="5143500"/>
            <a:chExt cx="18288000" cy="5185549"/>
          </a:xfrm>
        </p:grpSpPr>
        <p:sp>
          <p:nvSpPr>
            <p:cNvPr id="2" name="Freeform 2"/>
            <p:cNvSpPr/>
            <p:nvPr/>
          </p:nvSpPr>
          <p:spPr>
            <a:xfrm flipH="1">
              <a:off x="79008" y="6586051"/>
              <a:ext cx="1556108" cy="2499772"/>
            </a:xfrm>
            <a:custGeom>
              <a:avLst/>
              <a:gdLst/>
              <a:ahLst/>
              <a:cxnLst/>
              <a:rect l="l" t="t" r="r" b="b"/>
              <a:pathLst>
                <a:path w="1556108" h="2499772">
                  <a:moveTo>
                    <a:pt x="1556108" y="0"/>
                  </a:moveTo>
                  <a:lnTo>
                    <a:pt x="0" y="0"/>
                  </a:lnTo>
                  <a:lnTo>
                    <a:pt x="0" y="2499772"/>
                  </a:lnTo>
                  <a:lnTo>
                    <a:pt x="1556108" y="2499772"/>
                  </a:lnTo>
                  <a:lnTo>
                    <a:pt x="155610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 name="Freeform 3"/>
            <p:cNvSpPr/>
            <p:nvPr/>
          </p:nvSpPr>
          <p:spPr>
            <a:xfrm>
              <a:off x="16362940" y="6104309"/>
              <a:ext cx="1855992" cy="2981514"/>
            </a:xfrm>
            <a:custGeom>
              <a:avLst/>
              <a:gdLst/>
              <a:ahLst/>
              <a:cxnLst/>
              <a:rect l="l" t="t" r="r" b="b"/>
              <a:pathLst>
                <a:path w="1855992" h="2981514">
                  <a:moveTo>
                    <a:pt x="0" y="0"/>
                  </a:moveTo>
                  <a:lnTo>
                    <a:pt x="1855993" y="0"/>
                  </a:lnTo>
                  <a:lnTo>
                    <a:pt x="1855993" y="2981514"/>
                  </a:lnTo>
                  <a:lnTo>
                    <a:pt x="0" y="29815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Freeform 4"/>
            <p:cNvSpPr/>
            <p:nvPr/>
          </p:nvSpPr>
          <p:spPr>
            <a:xfrm>
              <a:off x="12378298" y="5143500"/>
              <a:ext cx="4315656" cy="3900274"/>
            </a:xfrm>
            <a:custGeom>
              <a:avLst/>
              <a:gdLst/>
              <a:ahLst/>
              <a:cxnLst/>
              <a:rect l="l" t="t" r="r" b="b"/>
              <a:pathLst>
                <a:path w="4315656" h="3900274">
                  <a:moveTo>
                    <a:pt x="0" y="0"/>
                  </a:moveTo>
                  <a:lnTo>
                    <a:pt x="4315656" y="0"/>
                  </a:lnTo>
                  <a:lnTo>
                    <a:pt x="4315656" y="3900274"/>
                  </a:lnTo>
                  <a:lnTo>
                    <a:pt x="0" y="3900274"/>
                  </a:lnTo>
                  <a:lnTo>
                    <a:pt x="0" y="0"/>
                  </a:lnTo>
                  <a:close/>
                </a:path>
              </a:pathLst>
            </a:custGeom>
            <a:blipFill>
              <a:blip r:embed="rId8">
                <a:alphaModFix amt="90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 name="Freeform 5"/>
            <p:cNvSpPr/>
            <p:nvPr/>
          </p:nvSpPr>
          <p:spPr>
            <a:xfrm>
              <a:off x="8557016" y="5444076"/>
              <a:ext cx="4033275" cy="3599698"/>
            </a:xfrm>
            <a:custGeom>
              <a:avLst/>
              <a:gdLst/>
              <a:ahLst/>
              <a:cxnLst/>
              <a:rect l="l" t="t" r="r" b="b"/>
              <a:pathLst>
                <a:path w="4033275" h="3599698">
                  <a:moveTo>
                    <a:pt x="0" y="0"/>
                  </a:moveTo>
                  <a:lnTo>
                    <a:pt x="4033275" y="0"/>
                  </a:lnTo>
                  <a:lnTo>
                    <a:pt x="4033275" y="3599698"/>
                  </a:lnTo>
                  <a:lnTo>
                    <a:pt x="0" y="3599698"/>
                  </a:lnTo>
                  <a:lnTo>
                    <a:pt x="0" y="0"/>
                  </a:lnTo>
                  <a:close/>
                </a:path>
              </a:pathLst>
            </a:custGeom>
            <a:blipFill>
              <a:blip r:embed="rId10">
                <a:alphaModFix amt="9000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6" name="Freeform 6"/>
            <p:cNvSpPr/>
            <p:nvPr/>
          </p:nvSpPr>
          <p:spPr>
            <a:xfrm>
              <a:off x="1594046" y="5959404"/>
              <a:ext cx="3250984" cy="3084371"/>
            </a:xfrm>
            <a:custGeom>
              <a:avLst/>
              <a:gdLst/>
              <a:ahLst/>
              <a:cxnLst/>
              <a:rect l="l" t="t" r="r" b="b"/>
              <a:pathLst>
                <a:path w="3250984" h="3084371">
                  <a:moveTo>
                    <a:pt x="0" y="0"/>
                  </a:moveTo>
                  <a:lnTo>
                    <a:pt x="3250983" y="0"/>
                  </a:lnTo>
                  <a:lnTo>
                    <a:pt x="3250983" y="3084370"/>
                  </a:lnTo>
                  <a:lnTo>
                    <a:pt x="0" y="3084370"/>
                  </a:lnTo>
                  <a:lnTo>
                    <a:pt x="0" y="0"/>
                  </a:lnTo>
                  <a:close/>
                </a:path>
              </a:pathLst>
            </a:custGeom>
            <a:blipFill>
              <a:blip r:embed="rId12">
                <a:alphaModFix amt="90000"/>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7" name="Freeform 7"/>
            <p:cNvSpPr/>
            <p:nvPr/>
          </p:nvSpPr>
          <p:spPr>
            <a:xfrm>
              <a:off x="4683865" y="5661383"/>
              <a:ext cx="4026656" cy="3382391"/>
            </a:xfrm>
            <a:custGeom>
              <a:avLst/>
              <a:gdLst/>
              <a:ahLst/>
              <a:cxnLst/>
              <a:rect l="l" t="t" r="r" b="b"/>
              <a:pathLst>
                <a:path w="4026656" h="3382391">
                  <a:moveTo>
                    <a:pt x="0" y="0"/>
                  </a:moveTo>
                  <a:lnTo>
                    <a:pt x="4026656" y="0"/>
                  </a:lnTo>
                  <a:lnTo>
                    <a:pt x="4026656" y="3382391"/>
                  </a:lnTo>
                  <a:lnTo>
                    <a:pt x="0" y="3382391"/>
                  </a:lnTo>
                  <a:lnTo>
                    <a:pt x="0" y="0"/>
                  </a:lnTo>
                  <a:close/>
                </a:path>
              </a:pathLst>
            </a:custGeom>
            <a:blipFill>
              <a:blip r:embed="rId14">
                <a:alphaModFix amt="90000"/>
                <a:extLst>
                  <a:ext uri="{96DAC541-7B7A-43D3-8B79-37D633B846F1}">
                    <asvg:svgBlip xmlns:asvg="http://schemas.microsoft.com/office/drawing/2016/SVG/main" xmlns="" r:embed="rId15"/>
                  </a:ext>
                </a:extLst>
              </a:blip>
              <a:stretch>
                <a:fillRect/>
              </a:stretch>
            </a:blipFill>
          </p:spPr>
          <p:txBody>
            <a:bodyPr/>
            <a:lstStyle/>
            <a:p>
              <a:endParaRPr lang="vi-VN"/>
            </a:p>
          </p:txBody>
        </p:sp>
        <p:grpSp>
          <p:nvGrpSpPr>
            <p:cNvPr id="17" name="Group 17"/>
            <p:cNvGrpSpPr/>
            <p:nvPr/>
          </p:nvGrpSpPr>
          <p:grpSpPr>
            <a:xfrm>
              <a:off x="0" y="9085823"/>
              <a:ext cx="18288000" cy="1243226"/>
              <a:chOff x="0" y="0"/>
              <a:chExt cx="3194208" cy="217144"/>
            </a:xfrm>
          </p:grpSpPr>
          <p:sp>
            <p:nvSpPr>
              <p:cNvPr id="18" name="Freeform 18"/>
              <p:cNvSpPr/>
              <p:nvPr/>
            </p:nvSpPr>
            <p:spPr>
              <a:xfrm>
                <a:off x="0" y="0"/>
                <a:ext cx="3194208" cy="217144"/>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vi-VN"/>
              </a:p>
            </p:txBody>
          </p:sp>
          <p:sp>
            <p:nvSpPr>
              <p:cNvPr id="19" name="TextBox 19"/>
              <p:cNvSpPr txBox="1"/>
              <p:nvPr/>
            </p:nvSpPr>
            <p:spPr>
              <a:xfrm>
                <a:off x="0" y="-85725"/>
                <a:ext cx="3194208" cy="302869"/>
              </a:xfrm>
              <a:prstGeom prst="rect">
                <a:avLst/>
              </a:prstGeom>
            </p:spPr>
            <p:txBody>
              <a:bodyPr lIns="50800" tIns="50800" rIns="50800" bIns="50800" rtlCol="0" anchor="ctr"/>
              <a:lstStyle/>
              <a:p>
                <a:pPr algn="ctr">
                  <a:lnSpc>
                    <a:spcPts val="2848"/>
                  </a:lnSpc>
                </a:pPr>
                <a:endParaRPr/>
              </a:p>
            </p:txBody>
          </p:sp>
        </p:grpSp>
      </p:grpSp>
      <p:pic>
        <p:nvPicPr>
          <p:cNvPr id="21" name="Picture 20">
            <a:extLst>
              <a:ext uri="{FF2B5EF4-FFF2-40B4-BE49-F238E27FC236}">
                <a16:creationId xmlns:a16="http://schemas.microsoft.com/office/drawing/2014/main" xmlns="" id="{3B364034-B7F6-44D7-B5B6-9CEAE97610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090" b="90448" l="277" r="93906">
                        <a14:foregroundMark x1="7479" y1="6269" x2="47645" y2="56716"/>
                        <a14:foregroundMark x1="47645" y1="56716" x2="50416" y2="65075"/>
                        <a14:foregroundMark x1="50139" y1="5672" x2="49307" y2="56716"/>
                        <a14:foregroundMark x1="63435" y1="25373" x2="49307" y2="63881"/>
                        <a14:foregroundMark x1="47091" y1="27164" x2="39889" y2="65970"/>
                        <a14:foregroundMark x1="55679" y1="53731" x2="43490" y2="78209"/>
                        <a14:foregroundMark x1="85042" y1="10746" x2="86981" y2="37612"/>
                        <a14:foregroundMark x1="86981" y1="37612" x2="81440" y2="59104"/>
                        <a14:foregroundMark x1="81440" y1="59104" x2="68698" y2="77015"/>
                        <a14:foregroundMark x1="68698" y1="77015" x2="45429" y2="83284"/>
                        <a14:foregroundMark x1="45429" y1="83284" x2="2216" y2="71642"/>
                        <a14:foregroundMark x1="42936" y1="21194" x2="57618" y2="65672"/>
                        <a14:foregroundMark x1="58172" y1="27463" x2="50416" y2="57015"/>
                        <a14:foregroundMark x1="54848" y1="27164" x2="37950" y2="69254"/>
                        <a14:foregroundMark x1="66205" y1="35224" x2="45429" y2="66567"/>
                        <a14:foregroundMark x1="60942" y1="55821" x2="51247" y2="67463"/>
                        <a14:foregroundMark x1="42105" y1="12537" x2="55125" y2="49851"/>
                        <a14:foregroundMark x1="43767" y1="28358" x2="65374" y2="32239"/>
                        <a14:foregroundMark x1="41828" y1="29254" x2="62604" y2="41493"/>
                        <a14:foregroundMark x1="84488" y1="9851" x2="89751" y2="41493"/>
                        <a14:foregroundMark x1="89751" y1="41493" x2="80609" y2="68060"/>
                        <a14:foregroundMark x1="80609" y1="68060" x2="62604" y2="83582"/>
                        <a14:foregroundMark x1="62604" y1="83582" x2="35734" y2="90448"/>
                        <a14:foregroundMark x1="35734" y1="90448" x2="15235" y2="85075"/>
                        <a14:foregroundMark x1="15235" y1="85075" x2="1385" y2="74627"/>
                        <a14:foregroundMark x1="38781" y1="23881" x2="60111" y2="43582"/>
                        <a14:foregroundMark x1="36288" y1="27164" x2="49584" y2="47463"/>
                        <a14:foregroundMark x1="42105" y1="30149" x2="69529" y2="26269"/>
                        <a14:foregroundMark x1="79501" y1="2687" x2="88089" y2="51045"/>
                        <a14:foregroundMark x1="88089" y1="51045" x2="88089" y2="51045"/>
                        <a14:foregroundMark x1="93906" y1="17910" x2="93906" y2="17910"/>
                        <a14:foregroundMark x1="86427" y1="10448" x2="79224" y2="7164"/>
                        <a14:foregroundMark x1="84488" y1="2090" x2="80332" y2="29254"/>
                        <a14:foregroundMark x1="88920" y1="22090" x2="85042" y2="46567"/>
                        <a14:foregroundMark x1="92244" y1="30149" x2="85319" y2="51940"/>
                        <a14:foregroundMark x1="88366" y1="11642" x2="91136" y2="34328"/>
                        <a14:foregroundMark x1="91136" y1="34328" x2="85596" y2="60896"/>
                        <a14:foregroundMark x1="85596" y1="60896" x2="70083" y2="80597"/>
                        <a14:foregroundMark x1="70083" y1="80597" x2="41828" y2="90448"/>
                        <a14:foregroundMark x1="4155" y1="74627" x2="554" y2="74627"/>
                        <a14:foregroundMark x1="47922" y1="18507" x2="55125" y2="35821"/>
                        <a14:foregroundMark x1="64543" y1="11642" x2="37950" y2="70746"/>
                        <a14:foregroundMark x1="43490" y1="36119" x2="52078" y2="64179"/>
                      </a14:backgroundRemoval>
                    </a14:imgEffect>
                  </a14:imgLayer>
                </a14:imgProps>
              </a:ext>
            </a:extLst>
          </a:blip>
          <a:stretch>
            <a:fillRect/>
          </a:stretch>
        </p:blipFill>
        <p:spPr>
          <a:xfrm>
            <a:off x="-35818" y="-32394"/>
            <a:ext cx="3614126" cy="3353829"/>
          </a:xfrm>
          <a:prstGeom prst="rect">
            <a:avLst/>
          </a:prstGeom>
        </p:spPr>
      </p:pic>
    </p:spTree>
    <p:extLst>
      <p:ext uri="{BB962C8B-B14F-4D97-AF65-F5344CB8AC3E}">
        <p14:creationId xmlns:p14="http://schemas.microsoft.com/office/powerpoint/2010/main" val="356060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xmlns=""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xmlns=""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xmlns=""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xmlns=""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xmlns=""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xmlns=""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xmlns=""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xmlns=""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xmlns=""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xmlns=""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xmlns=""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xmlns=""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xmlns=""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xmlns=""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xmlns=""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xmlns=""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xmlns=""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xmlns=""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xmlns=""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xmlns=""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xmlns=""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xmlns=""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xmlns=""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xmlns=""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xmlns=""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xmlns=""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xmlns=""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xmlns=""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xmlns=""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xmlns=""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xmlns=""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xmlns=""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xmlns=""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xmlns=""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xmlns=""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xmlns=""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xmlns=""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xmlns=""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xmlns=""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xmlns=""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xmlns=""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xmlns=""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xmlns=""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xmlns=""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xmlns=""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xmlns=""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xmlns=""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xmlns=""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xmlns=""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xmlns=""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xmlns=""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xmlns=""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xmlns=""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xmlns=""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xmlns=""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xmlns=""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xmlns=""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xmlns=""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xmlns=""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xmlns=""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xmlns=""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xmlns=""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xmlns=""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xmlns=""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xmlns=""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xmlns=""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xmlns=""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xmlns=""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xmlns=""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xmlns=""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xmlns=""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xmlns=""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xmlns=""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xmlns=""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xmlns=""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xmlns=""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xmlns=""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xmlns=""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xmlns=""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xmlns=""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xmlns=""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xmlns=""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xmlns=""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xmlns=""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xmlns=""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xmlns=""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xmlns=""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xmlns=""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xmlns=""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xmlns=""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xmlns=""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xmlns=""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xmlns=""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xmlns=""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xmlns=""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xmlns=""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xmlns=""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xmlns=""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xmlns=""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xmlns=""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xmlns=""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xmlns=""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xmlns=""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xmlns=""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xmlns=""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xmlns=""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xmlns=""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xmlns=""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xmlns=""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xmlns=""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xmlns=""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xmlns=""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xmlns=""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xmlns=""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xmlns=""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xmlns=""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xmlns=""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xmlns=""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xmlns=""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xmlns=""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xmlns=""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xmlns=""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xmlns=""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xmlns=""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xmlns=""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xmlns=""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xmlns=""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xmlns=""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xmlns=""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xmlns=""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xmlns=""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xmlns=""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xmlns=""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xmlns=""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xmlns=""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xmlns=""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xmlns=""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xmlns=""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xmlns=""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xmlns=""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xmlns=""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xmlns=""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xmlns=""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xmlns=""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xmlns=""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xmlns=""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xmlns=""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xmlns=""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xmlns=""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xmlns=""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xmlns=""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xmlns=""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xmlns=""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dirty="0">
                  <a:solidFill>
                    <a:sysClr val="windowText" lastClr="000000"/>
                  </a:solidFill>
                  <a:latin typeface="#9Slide07 SVNAppleberry" panose="02040603050506020204" pitchFamily="18" charset="0"/>
                  <a:cs typeface="Arial"/>
                  <a:sym typeface="Arial"/>
                </a:rPr>
                <a:t>	</a:t>
              </a:r>
              <a:r>
                <a:rPr lang="en-US" sz="6000" b="1" dirty="0">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xmlns="" id="{E3759166-924B-4423-A027-F2740DFBFC62}"/>
              </a:ext>
            </a:extLst>
          </p:cNvPr>
          <p:cNvGrpSpPr/>
          <p:nvPr/>
        </p:nvGrpSpPr>
        <p:grpSpPr>
          <a:xfrm>
            <a:off x="3919881" y="7955684"/>
            <a:ext cx="10437527" cy="1525658"/>
            <a:chOff x="216500" y="3829660"/>
            <a:chExt cx="7802188" cy="1016945"/>
          </a:xfrm>
        </p:grpSpPr>
        <p:sp>
          <p:nvSpPr>
            <p:cNvPr id="319" name="Rounded Rectangular Callout 15">
              <a:extLst>
                <a:ext uri="{FF2B5EF4-FFF2-40B4-BE49-F238E27FC236}">
                  <a16:creationId xmlns:a16="http://schemas.microsoft.com/office/drawing/2014/main" xmlns=""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xmlns="" id="{E0D9EEB0-1E6F-4EAE-A999-FC29AFA4B70D}"/>
                </a:ext>
              </a:extLst>
            </p:cNvPr>
            <p:cNvSpPr txBox="1">
              <a:spLocks/>
            </p:cNvSpPr>
            <p:nvPr/>
          </p:nvSpPr>
          <p:spPr>
            <a:xfrm>
              <a:off x="216500" y="3926318"/>
              <a:ext cx="7802188" cy="679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500" kern="0" dirty="0">
                  <a:solidFill>
                    <a:srgbClr val="FF0000"/>
                  </a:solidFill>
                  <a:latin typeface="Comic Sans MS" panose="030F0702030302020204" pitchFamily="66" charset="0"/>
                  <a:ea typeface="Frijole"/>
                  <a:cs typeface="Frijole"/>
                  <a:sym typeface="Arial"/>
                </a:rPr>
                <a:t>45 Ba Trieu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xmlns="" id="{45EB1A01-33BE-4EC2-ABAB-B4925AFCE165}"/>
              </a:ext>
            </a:extLst>
          </p:cNvPr>
          <p:cNvPicPr>
            <a:picLocks noChangeAspect="1"/>
          </p:cNvPicPr>
          <p:nvPr/>
        </p:nvPicPr>
        <p:blipFill rotWithShape="1">
          <a:blip r:embed="rId2"/>
          <a:srcRect l="30165" t="12623"/>
          <a:stretch/>
        </p:blipFill>
        <p:spPr>
          <a:xfrm>
            <a:off x="5261467" y="2598969"/>
            <a:ext cx="7656263" cy="4919515"/>
          </a:xfrm>
          <a:prstGeom prst="rect">
            <a:avLst/>
          </a:prstGeom>
        </p:spPr>
      </p:pic>
      <p:pic>
        <p:nvPicPr>
          <p:cNvPr id="1026" name="Picture 2" descr="Green Street Sign Images - Free Download on Freepik">
            <a:extLst>
              <a:ext uri="{FF2B5EF4-FFF2-40B4-BE49-F238E27FC236}">
                <a16:creationId xmlns:a16="http://schemas.microsoft.com/office/drawing/2014/main" xmlns=""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82980" y="3557503"/>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1AFB938-93C2-44EF-BA7C-CA4FD23C1723}"/>
              </a:ext>
            </a:extLst>
          </p:cNvPr>
          <p:cNvSpPr txBox="1"/>
          <p:nvPr/>
        </p:nvSpPr>
        <p:spPr>
          <a:xfrm>
            <a:off x="12699263" y="3996898"/>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Ba Trieu</a:t>
            </a:r>
          </a:p>
        </p:txBody>
      </p:sp>
      <p:sp>
        <p:nvSpPr>
          <p:cNvPr id="323" name="TextBox 322">
            <a:extLst>
              <a:ext uri="{FF2B5EF4-FFF2-40B4-BE49-F238E27FC236}">
                <a16:creationId xmlns:a16="http://schemas.microsoft.com/office/drawing/2014/main" xmlns="" id="{5D945606-A595-4A76-90D1-DBD24387B4A0}"/>
              </a:ext>
            </a:extLst>
          </p:cNvPr>
          <p:cNvSpPr txBox="1"/>
          <p:nvPr/>
        </p:nvSpPr>
        <p:spPr>
          <a:xfrm>
            <a:off x="7845249" y="4820264"/>
            <a:ext cx="914400"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45</a:t>
            </a:r>
          </a:p>
        </p:txBody>
      </p:sp>
    </p:spTree>
    <p:extLst>
      <p:ext uri="{BB962C8B-B14F-4D97-AF65-F5344CB8AC3E}">
        <p14:creationId xmlns:p14="http://schemas.microsoft.com/office/powerpoint/2010/main" val="11622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xmlns=""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xmlns=""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xmlns=""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xmlns=""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xmlns=""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xmlns=""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xmlns=""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xmlns=""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xmlns=""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xmlns=""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xmlns=""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xmlns=""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xmlns=""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xmlns=""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xmlns=""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xmlns=""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xmlns=""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xmlns=""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xmlns=""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xmlns=""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xmlns=""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xmlns=""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xmlns=""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xmlns=""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xmlns=""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xmlns=""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xmlns=""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xmlns=""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xmlns=""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xmlns=""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xmlns=""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xmlns=""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xmlns=""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xmlns=""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xmlns=""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xmlns=""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xmlns=""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xmlns=""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xmlns=""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xmlns=""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xmlns=""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xmlns=""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xmlns=""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xmlns=""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xmlns=""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xmlns=""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xmlns=""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xmlns=""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xmlns=""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xmlns=""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xmlns=""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xmlns=""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xmlns=""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xmlns=""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xmlns=""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xmlns=""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xmlns=""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xmlns=""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xmlns=""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xmlns=""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xmlns=""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xmlns=""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xmlns=""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xmlns=""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xmlns=""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xmlns=""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xmlns=""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xmlns=""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xmlns=""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xmlns=""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xmlns=""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xmlns=""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xmlns=""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xmlns=""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xmlns=""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xmlns=""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xmlns=""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xmlns=""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xmlns=""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xmlns=""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xmlns=""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xmlns=""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xmlns=""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xmlns=""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xmlns=""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xmlns=""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xmlns=""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xmlns=""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xmlns=""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xmlns=""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xmlns=""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xmlns=""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xmlns=""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xmlns=""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xmlns=""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xmlns=""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xmlns=""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xmlns=""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xmlns=""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xmlns=""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xmlns=""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xmlns=""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xmlns=""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xmlns=""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xmlns=""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xmlns=""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xmlns=""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xmlns=""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xmlns=""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xmlns=""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xmlns=""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xmlns=""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xmlns=""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xmlns=""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xmlns=""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xmlns=""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xmlns=""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xmlns=""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xmlns=""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xmlns=""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xmlns=""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xmlns=""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xmlns=""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xmlns=""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xmlns=""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xmlns=""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xmlns=""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xmlns=""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xmlns=""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xmlns=""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xmlns=""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xmlns=""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xmlns=""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xmlns=""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xmlns=""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xmlns=""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xmlns=""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xmlns=""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xmlns=""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xmlns=""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xmlns=""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xmlns=""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xmlns=""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xmlns=""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xmlns=""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xmlns=""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xmlns=""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xmlns=""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xmlns=""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xmlns=""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xmlns=""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xmlns=""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xmlns=""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xmlns=""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xmlns=""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xmlns=""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000" kern="0" dirty="0">
                  <a:solidFill>
                    <a:srgbClr val="FF0000"/>
                  </a:solidFill>
                  <a:latin typeface="Comic Sans MS" panose="030F0702030302020204" pitchFamily="66" charset="0"/>
                  <a:ea typeface="Frijole"/>
                  <a:cs typeface="Frijole"/>
                  <a:sym typeface="Arial"/>
                </a:rPr>
                <a:t>134 Queen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xmlns="" id="{45EB1A01-33BE-4EC2-ABAB-B4925AFCE165}"/>
              </a:ext>
            </a:extLst>
          </p:cNvPr>
          <p:cNvPicPr>
            <a:picLocks noChangeAspect="1"/>
          </p:cNvPicPr>
          <p:nvPr/>
        </p:nvPicPr>
        <p:blipFill rotWithShape="1">
          <a:blip r:embed="rId2">
            <a:extLst>
              <a:ext uri="{28A0092B-C50C-407E-A947-70E740481C1C}">
                <a14:useLocalDpi xmlns:a14="http://schemas.microsoft.com/office/drawing/2010/main" val="0"/>
              </a:ext>
            </a:extLst>
          </a:blip>
          <a:srcRect t="10052" b="16118"/>
          <a:stretch/>
        </p:blipFill>
        <p:spPr>
          <a:xfrm>
            <a:off x="5378692" y="2687963"/>
            <a:ext cx="7656263" cy="4833910"/>
          </a:xfrm>
          <a:prstGeom prst="rect">
            <a:avLst/>
          </a:prstGeom>
        </p:spPr>
      </p:pic>
      <p:pic>
        <p:nvPicPr>
          <p:cNvPr id="1026" name="Picture 2" descr="Green Street Sign Images - Free Download on Freepik">
            <a:extLst>
              <a:ext uri="{FF2B5EF4-FFF2-40B4-BE49-F238E27FC236}">
                <a16:creationId xmlns:a16="http://schemas.microsoft.com/office/drawing/2014/main" xmlns=""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7436" y="3539054"/>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1AFB938-93C2-44EF-BA7C-CA4FD23C1723}"/>
              </a:ext>
            </a:extLst>
          </p:cNvPr>
          <p:cNvSpPr txBox="1"/>
          <p:nvPr/>
        </p:nvSpPr>
        <p:spPr>
          <a:xfrm>
            <a:off x="13286890" y="3941483"/>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Queen</a:t>
            </a:r>
          </a:p>
        </p:txBody>
      </p:sp>
      <p:sp>
        <p:nvSpPr>
          <p:cNvPr id="323" name="TextBox 322">
            <a:extLst>
              <a:ext uri="{FF2B5EF4-FFF2-40B4-BE49-F238E27FC236}">
                <a16:creationId xmlns:a16="http://schemas.microsoft.com/office/drawing/2014/main" xmlns="" id="{5D945606-A595-4A76-90D1-DBD24387B4A0}"/>
              </a:ext>
            </a:extLst>
          </p:cNvPr>
          <p:cNvSpPr txBox="1"/>
          <p:nvPr/>
        </p:nvSpPr>
        <p:spPr>
          <a:xfrm>
            <a:off x="6105996" y="5305670"/>
            <a:ext cx="1209204"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134</a:t>
            </a:r>
          </a:p>
        </p:txBody>
      </p:sp>
    </p:spTree>
    <p:extLst>
      <p:ext uri="{BB962C8B-B14F-4D97-AF65-F5344CB8AC3E}">
        <p14:creationId xmlns:p14="http://schemas.microsoft.com/office/powerpoint/2010/main" val="180249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xmlns=""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xmlns=""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xmlns=""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xmlns=""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xmlns=""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xmlns=""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xmlns=""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xmlns=""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xmlns=""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xmlns=""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xmlns=""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xmlns=""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xmlns=""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xmlns=""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xmlns=""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xmlns=""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xmlns=""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xmlns=""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xmlns=""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xmlns=""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xmlns=""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xmlns=""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xmlns=""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xmlns=""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xmlns=""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xmlns=""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xmlns=""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xmlns=""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xmlns=""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xmlns=""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xmlns=""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xmlns=""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xmlns=""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xmlns=""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xmlns=""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xmlns=""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xmlns=""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xmlns=""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xmlns=""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xmlns=""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xmlns=""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xmlns=""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xmlns=""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xmlns=""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xmlns=""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xmlns=""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xmlns=""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xmlns=""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xmlns=""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xmlns=""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xmlns=""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xmlns=""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xmlns=""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xmlns=""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xmlns=""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xmlns=""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xmlns=""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xmlns=""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xmlns=""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xmlns=""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xmlns=""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xmlns=""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xmlns=""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xmlns=""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xmlns=""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xmlns=""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xmlns=""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xmlns=""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xmlns=""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xmlns=""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xmlns=""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xmlns=""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xmlns=""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xmlns=""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xmlns=""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xmlns=""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xmlns=""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xmlns=""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xmlns=""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xmlns=""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xmlns=""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xmlns=""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xmlns=""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xmlns=""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xmlns=""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xmlns=""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xmlns=""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xmlns=""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xmlns=""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xmlns=""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xmlns=""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xmlns=""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xmlns=""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xmlns=""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xmlns=""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xmlns=""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xmlns=""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xmlns=""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xmlns=""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xmlns=""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xmlns=""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xmlns=""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xmlns=""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xmlns=""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xmlns=""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xmlns=""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xmlns=""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xmlns=""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xmlns=""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xmlns=""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xmlns=""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xmlns=""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xmlns=""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xmlns=""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xmlns=""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xmlns=""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xmlns=""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xmlns=""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xmlns=""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xmlns=""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xmlns=""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xmlns=""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xmlns=""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xmlns=""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xmlns=""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xmlns=""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xmlns=""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xmlns=""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xmlns=""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xmlns=""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xmlns=""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xmlns=""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xmlns=""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xmlns=""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xmlns=""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xmlns=""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xmlns=""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xmlns=""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xmlns=""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xmlns=""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xmlns=""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xmlns=""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xmlns=""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xmlns=""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xmlns=""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xmlns=""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xmlns=""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xmlns=""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xmlns=""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xmlns=""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xmlns=""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xmlns=""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xmlns=""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xmlns=""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xmlns=""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xmlns=""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_______ </a:t>
              </a:r>
              <a:r>
                <a:rPr lang="en-US" sz="6000" kern="0" dirty="0">
                  <a:solidFill>
                    <a:schemeClr val="tx1"/>
                  </a:solidFill>
                  <a:latin typeface="Comic Sans MS" panose="030F0702030302020204" pitchFamily="66" charset="0"/>
                  <a:ea typeface="Frijole"/>
                  <a:cs typeface="Frijole"/>
                  <a:sym typeface="Arial"/>
                </a:rPr>
                <a:t>street</a:t>
              </a:r>
              <a:r>
                <a:rPr lang="en-US" sz="6000" kern="0" dirty="0">
                  <a:solidFill>
                    <a:srgbClr val="000000"/>
                  </a:solidFill>
                  <a:latin typeface="Comic Sans MS" panose="030F0702030302020204" pitchFamily="66" charset="0"/>
                  <a:ea typeface="Frijole"/>
                  <a:cs typeface="Frijole"/>
                  <a:sym typeface="Arial"/>
                </a:rPr>
                <a:t>.</a:t>
              </a:r>
            </a:p>
          </p:txBody>
        </p:sp>
      </p:grpSp>
    </p:spTree>
    <p:extLst>
      <p:ext uri="{BB962C8B-B14F-4D97-AF65-F5344CB8AC3E}">
        <p14:creationId xmlns:p14="http://schemas.microsoft.com/office/powerpoint/2010/main" val="5027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580796" y="557042"/>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35152" end="3184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xmlns=""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srcRect l="32136" t="13811" r="36989" b="44669"/>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xmlns="" id="{603B91D7-8E3E-4E67-BB1C-F754101FD95B}"/>
              </a:ext>
            </a:extLst>
          </p:cNvPr>
          <p:cNvGrpSpPr/>
          <p:nvPr/>
        </p:nvGrpSpPr>
        <p:grpSpPr>
          <a:xfrm>
            <a:off x="425044" y="2641606"/>
            <a:ext cx="6407501" cy="1446550"/>
            <a:chOff x="-2044217" y="1598893"/>
            <a:chExt cx="7289126" cy="1065078"/>
          </a:xfrm>
        </p:grpSpPr>
        <p:sp>
          <p:nvSpPr>
            <p:cNvPr id="159" name="Rounded Rectangular Callout 13">
              <a:extLst>
                <a:ext uri="{FF2B5EF4-FFF2-40B4-BE49-F238E27FC236}">
                  <a16:creationId xmlns:a16="http://schemas.microsoft.com/office/drawing/2014/main" xmlns=""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xmlns="" id="{9426F96F-9D39-40B8-8FD3-DF68C801DE59}"/>
                </a:ext>
              </a:extLst>
            </p:cNvPr>
            <p:cNvSpPr txBox="1"/>
            <p:nvPr/>
          </p:nvSpPr>
          <p:spPr>
            <a:xfrm>
              <a:off x="-2044217" y="1598893"/>
              <a:ext cx="7289126" cy="1065078"/>
            </a:xfrm>
            <a:prstGeom prst="rect">
              <a:avLst/>
            </a:prstGeom>
            <a:noFill/>
          </p:spPr>
          <p:txBody>
            <a:bodyPr wrap="square" rtlCol="0">
              <a:spAutoFit/>
            </a:bodyPr>
            <a:lstStyle/>
            <a:p>
              <a:pPr algn="ctr" defTabSz="685800">
                <a:defRPr/>
              </a:pPr>
              <a:r>
                <a:rPr lang="en-US" sz="8800" dirty="0">
                  <a:solidFill>
                    <a:sysClr val="windowText" lastClr="000000"/>
                  </a:solidFill>
                  <a:latin typeface="#9Slide07 SVNAppleberry" panose="02040603050506020204" pitchFamily="18" charset="0"/>
                  <a:cs typeface="Arial"/>
                  <a:sym typeface="Arial"/>
                </a:rPr>
                <a:t>	</a:t>
              </a:r>
              <a:r>
                <a:rPr lang="en-US" sz="4000" b="1" dirty="0">
                  <a:solidFill>
                    <a:sysClr val="windowText" lastClr="000000"/>
                  </a:solidFill>
                  <a:latin typeface="Comic Sans MS" panose="030F0702030302020204" pitchFamily="66" charset="0"/>
                  <a:cs typeface="Arial"/>
                  <a:sym typeface="Arial"/>
                </a:rPr>
                <a:t>What's your address?</a:t>
              </a:r>
              <a:endParaRPr lang="en-US" sz="36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xmlns="" id="{F83D6EE8-32DD-4E1B-A817-C2F1C18D651D}"/>
              </a:ext>
            </a:extLst>
          </p:cNvPr>
          <p:cNvGrpSpPr/>
          <p:nvPr/>
        </p:nvGrpSpPr>
        <p:grpSpPr>
          <a:xfrm>
            <a:off x="10709034" y="2919283"/>
            <a:ext cx="7169161" cy="964028"/>
            <a:chOff x="216500" y="3829660"/>
            <a:chExt cx="7746055" cy="1016945"/>
          </a:xfrm>
        </p:grpSpPr>
        <p:sp>
          <p:nvSpPr>
            <p:cNvPr id="162" name="Rounded Rectangular Callout 15">
              <a:extLst>
                <a:ext uri="{FF2B5EF4-FFF2-40B4-BE49-F238E27FC236}">
                  <a16:creationId xmlns:a16="http://schemas.microsoft.com/office/drawing/2014/main" xmlns="" id="{6F8A06AA-445D-4733-9CE4-81D1377C1816}"/>
                </a:ext>
              </a:extLst>
            </p:cNvPr>
            <p:cNvSpPr/>
            <p:nvPr/>
          </p:nvSpPr>
          <p:spPr>
            <a:xfrm>
              <a:off x="216500" y="3829660"/>
              <a:ext cx="7575734" cy="1016945"/>
            </a:xfrm>
            <a:prstGeom prst="wedgeRoundRectCallout">
              <a:avLst>
                <a:gd name="adj1" fmla="val 29411"/>
                <a:gd name="adj2" fmla="val 127114"/>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xmlns="" id="{2347C95B-D964-41E3-88D9-8C4A8B164883}"/>
                </a:ext>
              </a:extLst>
            </p:cNvPr>
            <p:cNvSpPr txBox="1">
              <a:spLocks/>
            </p:cNvSpPr>
            <p:nvPr/>
          </p:nvSpPr>
          <p:spPr>
            <a:xfrm>
              <a:off x="527603" y="396754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4000" kern="0" dirty="0">
                  <a:solidFill>
                    <a:sysClr val="windowText" lastClr="000000"/>
                  </a:solidFill>
                  <a:latin typeface="Comic Sans MS" panose="030F0702030302020204" pitchFamily="66" charset="0"/>
                  <a:ea typeface="Frijole"/>
                  <a:cs typeface="Frijole"/>
                  <a:sym typeface="Arial"/>
                </a:rPr>
                <a:t>It's 116 Hoa Binh Street.</a:t>
              </a:r>
            </a:p>
          </p:txBody>
        </p:sp>
      </p:grpSp>
      <p:pic>
        <p:nvPicPr>
          <p:cNvPr id="165" name="Picture 2" descr="Cartoon students Royalty Free Vector Image - VectorStock">
            <a:extLst>
              <a:ext uri="{FF2B5EF4-FFF2-40B4-BE49-F238E27FC236}">
                <a16:creationId xmlns:a16="http://schemas.microsoft.com/office/drawing/2014/main" xmlns=""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xmlns=""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87BB15A-AFF0-3A14-EA48-844C8E92B81C}"/>
              </a:ext>
            </a:extLst>
          </p:cNvPr>
          <p:cNvSpPr/>
          <p:nvPr/>
        </p:nvSpPr>
        <p:spPr>
          <a:xfrm>
            <a:off x="5410200" y="7863856"/>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8905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47165" end="21301.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xmlns=""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xmlns=""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xmlns=""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xmlns=""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xmlns="" id="{F83D6EE8-32DD-4E1B-A817-C2F1C18D651D}"/>
              </a:ext>
            </a:extLst>
          </p:cNvPr>
          <p:cNvGrpSpPr/>
          <p:nvPr/>
        </p:nvGrpSpPr>
        <p:grpSpPr>
          <a:xfrm>
            <a:off x="12165719" y="2919283"/>
            <a:ext cx="5284081" cy="1554814"/>
            <a:chOff x="216500" y="3829660"/>
            <a:chExt cx="7705528" cy="1016945"/>
          </a:xfrm>
        </p:grpSpPr>
        <p:sp>
          <p:nvSpPr>
            <p:cNvPr id="162" name="Rounded Rectangular Callout 15">
              <a:extLst>
                <a:ext uri="{FF2B5EF4-FFF2-40B4-BE49-F238E27FC236}">
                  <a16:creationId xmlns:a16="http://schemas.microsoft.com/office/drawing/2014/main" xmlns=""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xmlns=""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38 Dien Bien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xmlns=""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xmlns=""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1F6C92A-8F34-F315-B8A5-332EF729E775}"/>
              </a:ext>
            </a:extLst>
          </p:cNvPr>
          <p:cNvSpPr/>
          <p:nvPr/>
        </p:nvSpPr>
        <p:spPr>
          <a:xfrm>
            <a:off x="5493267" y="77343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402013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57490" end="10603.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xmlns=""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xmlns=""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xmlns=""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xmlns=""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xmlns="" id="{F83D6EE8-32DD-4E1B-A817-C2F1C18D651D}"/>
              </a:ext>
            </a:extLst>
          </p:cNvPr>
          <p:cNvGrpSpPr/>
          <p:nvPr/>
        </p:nvGrpSpPr>
        <p:grpSpPr>
          <a:xfrm>
            <a:off x="12165719" y="2916702"/>
            <a:ext cx="5808754" cy="966609"/>
            <a:chOff x="216500" y="3829660"/>
            <a:chExt cx="7705528" cy="1016945"/>
          </a:xfrm>
        </p:grpSpPr>
        <p:sp>
          <p:nvSpPr>
            <p:cNvPr id="162" name="Rounded Rectangular Callout 15">
              <a:extLst>
                <a:ext uri="{FF2B5EF4-FFF2-40B4-BE49-F238E27FC236}">
                  <a16:creationId xmlns:a16="http://schemas.microsoft.com/office/drawing/2014/main" xmlns=""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xmlns=""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93 Oxford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xmlns=""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xmlns=""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620841" y="4411454"/>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F6E0F88-66F1-DBDA-6FD5-ADB81884C4AB}"/>
              </a:ext>
            </a:extLst>
          </p:cNvPr>
          <p:cNvSpPr/>
          <p:nvPr/>
        </p:nvSpPr>
        <p:spPr>
          <a:xfrm>
            <a:off x="5052047" y="7900867"/>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23069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4"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xmlns="" id="{001C542F-E8F5-44FA-A17F-290579A6AD8C}"/>
              </a:ext>
            </a:extLst>
          </p:cNvPr>
          <p:cNvPicPr>
            <a:picLocks noChangeAspect="1"/>
          </p:cNvPicPr>
          <p:nvPr>
            <a:audioFile r:link="rId1"/>
            <p:extLst>
              <p:ext uri="{DAA4B4D4-6D71-4841-9C94-3DE7FCFB9230}">
                <p14:media xmlns:p14="http://schemas.microsoft.com/office/powerpoint/2010/main" r:embed="rId2">
                  <p14:trim st="67941" end="648.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xmlns=""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xmlns=""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407737" y="4138448"/>
            <a:ext cx="8483123" cy="5085097"/>
          </a:xfrm>
          <a:prstGeom prst="rect">
            <a:avLst/>
          </a:prstGeom>
        </p:spPr>
      </p:pic>
      <p:grpSp>
        <p:nvGrpSpPr>
          <p:cNvPr id="158" name="Group 157">
            <a:extLst>
              <a:ext uri="{FF2B5EF4-FFF2-40B4-BE49-F238E27FC236}">
                <a16:creationId xmlns:a16="http://schemas.microsoft.com/office/drawing/2014/main" xmlns=""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xmlns=""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xmlns=""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xmlns="" id="{F83D6EE8-32DD-4E1B-A817-C2F1C18D651D}"/>
              </a:ext>
            </a:extLst>
          </p:cNvPr>
          <p:cNvGrpSpPr/>
          <p:nvPr/>
        </p:nvGrpSpPr>
        <p:grpSpPr>
          <a:xfrm>
            <a:off x="11658600" y="3178650"/>
            <a:ext cx="5808753" cy="1045762"/>
            <a:chOff x="216500" y="3829660"/>
            <a:chExt cx="7705528" cy="1016945"/>
          </a:xfrm>
        </p:grpSpPr>
        <p:sp>
          <p:nvSpPr>
            <p:cNvPr id="162" name="Rounded Rectangular Callout 15">
              <a:extLst>
                <a:ext uri="{FF2B5EF4-FFF2-40B4-BE49-F238E27FC236}">
                  <a16:creationId xmlns:a16="http://schemas.microsoft.com/office/drawing/2014/main" xmlns=""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xmlns=""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23 Queen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xmlns=""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xmlns=""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8115989-5CC0-2AAE-C636-2590962765C9}"/>
              </a:ext>
            </a:extLst>
          </p:cNvPr>
          <p:cNvSpPr/>
          <p:nvPr/>
        </p:nvSpPr>
        <p:spPr>
          <a:xfrm>
            <a:off x="5562600" y="7964573"/>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6036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8"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xmlns="" id="{9EC69F2E-E5A9-4DD5-8C13-9796CA8E008F}"/>
              </a:ext>
            </a:extLst>
          </p:cNvPr>
          <p:cNvSpPr txBox="1">
            <a:spLocks/>
          </p:cNvSpPr>
          <p:nvPr/>
        </p:nvSpPr>
        <p:spPr>
          <a:xfrm>
            <a:off x="3733800" y="63068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dirty="0">
                <a:solidFill>
                  <a:srgbClr val="413E3E"/>
                </a:solidFill>
              </a:rPr>
              <a:t>Work in pairs. </a:t>
            </a:r>
            <a:r>
              <a:rPr lang="en-US" sz="6600" kern="0" dirty="0" err="1">
                <a:solidFill>
                  <a:srgbClr val="413E3E"/>
                </a:solidFill>
              </a:rPr>
              <a:t>Practise</a:t>
            </a:r>
            <a:r>
              <a:rPr lang="en-US" sz="6600" kern="0" dirty="0">
                <a:solidFill>
                  <a:srgbClr val="413E3E"/>
                </a:solidFill>
              </a:rPr>
              <a:t>.</a:t>
            </a:r>
            <a:endParaRPr kumimoji="0" lang="en-US" sz="6600" b="1" i="0" u="none" strike="noStrike" kern="0" cap="none" spc="0" normalizeH="0" baseline="0" noProof="0" dirty="0">
              <a:ln>
                <a:noFill/>
              </a:ln>
              <a:solidFill>
                <a:srgbClr val="413E3E"/>
              </a:solidFill>
              <a:effectLst/>
              <a:uLnTx/>
              <a:uFillTx/>
              <a:sym typeface="Amatic SC"/>
            </a:endParaRPr>
          </a:p>
        </p:txBody>
      </p:sp>
      <p:pic>
        <p:nvPicPr>
          <p:cNvPr id="7" name="Picture 6">
            <a:extLst>
              <a:ext uri="{FF2B5EF4-FFF2-40B4-BE49-F238E27FC236}">
                <a16:creationId xmlns:a16="http://schemas.microsoft.com/office/drawing/2014/main" xmlns="" id="{DF80002F-05CA-9322-AC15-E7E8748FA64B}"/>
              </a:ext>
            </a:extLst>
          </p:cNvPr>
          <p:cNvPicPr>
            <a:picLocks noChangeAspect="1"/>
          </p:cNvPicPr>
          <p:nvPr/>
        </p:nvPicPr>
        <p:blipFill rotWithShape="1">
          <a:blip r:embed="rId2"/>
          <a:srcRect l="3988" t="15067"/>
          <a:stretch/>
        </p:blipFill>
        <p:spPr>
          <a:xfrm>
            <a:off x="1994807" y="2552700"/>
            <a:ext cx="14630400" cy="5916720"/>
          </a:xfrm>
          <a:prstGeom prst="rect">
            <a:avLst/>
          </a:prstGeom>
        </p:spPr>
      </p:pic>
      <p:sp>
        <p:nvSpPr>
          <p:cNvPr id="2" name="Rectangle: Rounded Corners 1">
            <a:extLst>
              <a:ext uri="{FF2B5EF4-FFF2-40B4-BE49-F238E27FC236}">
                <a16:creationId xmlns:a16="http://schemas.microsoft.com/office/drawing/2014/main" xmlns="" id="{53CABFD8-8F87-DB11-94D6-880477474D39}"/>
              </a:ext>
            </a:extLst>
          </p:cNvPr>
          <p:cNvSpPr/>
          <p:nvPr/>
        </p:nvSpPr>
        <p:spPr>
          <a:xfrm>
            <a:off x="6858000"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116 Hoa Binh Street</a:t>
            </a:r>
          </a:p>
        </p:txBody>
      </p:sp>
      <p:sp>
        <p:nvSpPr>
          <p:cNvPr id="3" name="Rectangle: Rounded Corners 2">
            <a:extLst>
              <a:ext uri="{FF2B5EF4-FFF2-40B4-BE49-F238E27FC236}">
                <a16:creationId xmlns:a16="http://schemas.microsoft.com/office/drawing/2014/main" xmlns="" id="{3F01C2D7-E4F4-A3BB-F642-DAB8766C3FAE}"/>
              </a:ext>
            </a:extLst>
          </p:cNvPr>
          <p:cNvSpPr/>
          <p:nvPr/>
        </p:nvSpPr>
        <p:spPr>
          <a:xfrm>
            <a:off x="11751673"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38 </a:t>
            </a:r>
            <a:r>
              <a:rPr lang="en-US" sz="3000" dirty="0" err="1">
                <a:solidFill>
                  <a:schemeClr val="tx1"/>
                </a:solidFill>
                <a:latin typeface="Comic Sans MS" panose="030F0702030302020204" pitchFamily="66" charset="0"/>
              </a:rPr>
              <a:t>Dien</a:t>
            </a:r>
            <a:r>
              <a:rPr lang="en-US" sz="3000" dirty="0">
                <a:solidFill>
                  <a:schemeClr val="tx1"/>
                </a:solidFill>
                <a:latin typeface="Comic Sans MS" panose="030F0702030302020204" pitchFamily="66" charset="0"/>
              </a:rPr>
              <a:t> Bien Street</a:t>
            </a:r>
          </a:p>
        </p:txBody>
      </p:sp>
      <p:sp>
        <p:nvSpPr>
          <p:cNvPr id="4" name="Rectangle: Rounded Corners 3">
            <a:extLst>
              <a:ext uri="{FF2B5EF4-FFF2-40B4-BE49-F238E27FC236}">
                <a16:creationId xmlns:a16="http://schemas.microsoft.com/office/drawing/2014/main" xmlns="" id="{A326385A-7806-57FA-222D-1ADF0DF215C1}"/>
              </a:ext>
            </a:extLst>
          </p:cNvPr>
          <p:cNvSpPr/>
          <p:nvPr/>
        </p:nvSpPr>
        <p:spPr>
          <a:xfrm>
            <a:off x="6858000" y="76827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93 Oxford Street</a:t>
            </a:r>
          </a:p>
        </p:txBody>
      </p:sp>
      <p:sp>
        <p:nvSpPr>
          <p:cNvPr id="5" name="Rectangle: Rounded Corners 4">
            <a:extLst>
              <a:ext uri="{FF2B5EF4-FFF2-40B4-BE49-F238E27FC236}">
                <a16:creationId xmlns:a16="http://schemas.microsoft.com/office/drawing/2014/main" xmlns="" id="{0F9A1E6B-96DE-C040-1F64-E403DF599F1B}"/>
              </a:ext>
            </a:extLst>
          </p:cNvPr>
          <p:cNvSpPr/>
          <p:nvPr/>
        </p:nvSpPr>
        <p:spPr>
          <a:xfrm>
            <a:off x="11751673" y="76464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23 Queen Street</a:t>
            </a:r>
          </a:p>
        </p:txBody>
      </p:sp>
      <p:sp>
        <p:nvSpPr>
          <p:cNvPr id="10" name="Rectangle 9">
            <a:extLst>
              <a:ext uri="{FF2B5EF4-FFF2-40B4-BE49-F238E27FC236}">
                <a16:creationId xmlns:a16="http://schemas.microsoft.com/office/drawing/2014/main" xmlns="" id="{2D79EA24-1695-CD07-1719-147C613C754F}"/>
              </a:ext>
            </a:extLst>
          </p:cNvPr>
          <p:cNvSpPr/>
          <p:nvPr/>
        </p:nvSpPr>
        <p:spPr>
          <a:xfrm>
            <a:off x="1447800" y="3897420"/>
            <a:ext cx="4809036" cy="3151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xmlns="" id="{2B634C34-5831-7BE5-C7F7-710A22D72DFE}"/>
              </a:ext>
            </a:extLst>
          </p:cNvPr>
          <p:cNvSpPr/>
          <p:nvPr/>
        </p:nvSpPr>
        <p:spPr>
          <a:xfrm>
            <a:off x="1062173" y="3565062"/>
            <a:ext cx="5046073" cy="1219200"/>
          </a:xfrm>
          <a:prstGeom prst="wedgeRoundRectCallout">
            <a:avLst>
              <a:gd name="adj1" fmla="val 2714"/>
              <a:gd name="adj2" fmla="val 722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What’s your address ?</a:t>
            </a:r>
          </a:p>
        </p:txBody>
      </p:sp>
      <p:sp>
        <p:nvSpPr>
          <p:cNvPr id="9" name="Speech Bubble: Rectangle with Corners Rounded 8">
            <a:extLst>
              <a:ext uri="{FF2B5EF4-FFF2-40B4-BE49-F238E27FC236}">
                <a16:creationId xmlns:a16="http://schemas.microsoft.com/office/drawing/2014/main" xmlns="" id="{252C3E71-1647-F1AD-2505-49E918D8C933}"/>
              </a:ext>
            </a:extLst>
          </p:cNvPr>
          <p:cNvSpPr/>
          <p:nvPr/>
        </p:nvSpPr>
        <p:spPr>
          <a:xfrm>
            <a:off x="1062173" y="5488201"/>
            <a:ext cx="5046073" cy="1219200"/>
          </a:xfrm>
          <a:prstGeom prst="wedgeRoundRectCallout">
            <a:avLst>
              <a:gd name="adj1" fmla="val -608"/>
              <a:gd name="adj2" fmla="val 697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It’s ______ .</a:t>
            </a:r>
          </a:p>
        </p:txBody>
      </p:sp>
    </p:spTree>
    <p:extLst>
      <p:ext uri="{BB962C8B-B14F-4D97-AF65-F5344CB8AC3E}">
        <p14:creationId xmlns:p14="http://schemas.microsoft.com/office/powerpoint/2010/main" val="25204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2"/>
            <a:stretch>
              <a:fillRect/>
            </a:stretch>
          </a:blipFill>
        </p:spPr>
        <p:txBody>
          <a:bodyPr/>
          <a:lstStyle/>
          <a:p>
            <a:endParaRPr lang="en-US"/>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3"/>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4"/>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5"/>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6"/>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7"/>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0"/>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0"/>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algn="ctr">
              <a:lnSpc>
                <a:spcPts val="31791"/>
              </a:lnSpc>
            </a:pPr>
            <a:r>
              <a:rPr lang="en-US" sz="15800">
                <a:solidFill>
                  <a:srgbClr val="021C20"/>
                </a:solidFill>
                <a:latin typeface="Comic Sans MS" panose="030F0702030302020204" pitchFamily="66" charset="0"/>
              </a:rPr>
              <a:t>4</a:t>
            </a:r>
            <a:endParaRPr lang="en-US" sz="15800">
              <a:solidFill>
                <a:srgbClr val="021C20"/>
              </a:solidFill>
              <a:latin typeface="Comic Sans MS" panose="030F0702030302020204" pitchFamily="66" charset="0"/>
            </a:endParaRPr>
          </a:p>
        </p:txBody>
      </p:sp>
      <p:sp>
        <p:nvSpPr>
          <p:cNvPr id="14" name="TextBox 14"/>
          <p:cNvSpPr txBox="1"/>
          <p:nvPr/>
        </p:nvSpPr>
        <p:spPr>
          <a:xfrm>
            <a:off x="4652843" y="2133474"/>
            <a:ext cx="13635157" cy="2485809"/>
          </a:xfrm>
          <a:prstGeom prst="rect">
            <a:avLst/>
          </a:prstGeom>
        </p:spPr>
        <p:txBody>
          <a:bodyPr wrap="square" lIns="0" tIns="0" rIns="0" bIns="0" rtlCol="0" anchor="t">
            <a:spAutoFit/>
          </a:bodyPr>
          <a:lstStyle/>
          <a:p>
            <a:pPr algn="ctr">
              <a:lnSpc>
                <a:spcPts val="22870"/>
              </a:lnSpc>
            </a:pPr>
            <a:r>
              <a:rPr lang="en-US" sz="8800" dirty="0">
                <a:solidFill>
                  <a:srgbClr val="021C20"/>
                </a:solidFill>
                <a:latin typeface="Comic Sans MS" panose="030F0702030302020204" pitchFamily="66" charset="0"/>
              </a:rPr>
              <a:t>Listen and circle.</a:t>
            </a:r>
          </a:p>
        </p:txBody>
      </p:sp>
    </p:spTree>
    <p:extLst>
      <p:ext uri="{BB962C8B-B14F-4D97-AF65-F5344CB8AC3E}">
        <p14:creationId xmlns:p14="http://schemas.microsoft.com/office/powerpoint/2010/main" val="11110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8344" y="342900"/>
            <a:ext cx="12496800" cy="1200329"/>
          </a:xfrm>
          <a:prstGeom prst="rect">
            <a:avLst/>
          </a:prstGeom>
          <a:noFill/>
        </p:spPr>
        <p:txBody>
          <a:bodyPr wrap="square" rtlCol="0">
            <a:spAutoFit/>
          </a:bodyPr>
          <a:lstStyle/>
          <a:p>
            <a:pPr algn="ctr"/>
            <a:r>
              <a:rPr lang="en-US" sz="7200" b="1" dirty="0">
                <a:solidFill>
                  <a:schemeClr val="tx2">
                    <a:lumMod val="50000"/>
                  </a:schemeClr>
                </a:solidFill>
                <a:latin typeface="Comic Sans MS" panose="030F0702030302020204" pitchFamily="66" charset="0"/>
              </a:rPr>
              <a:t>Look and say the number.</a:t>
            </a:r>
          </a:p>
        </p:txBody>
      </p:sp>
      <p:sp>
        <p:nvSpPr>
          <p:cNvPr id="5" name="Rounded Rectangle 4"/>
          <p:cNvSpPr/>
          <p:nvPr/>
        </p:nvSpPr>
        <p:spPr>
          <a:xfrm>
            <a:off x="562344" y="6896100"/>
            <a:ext cx="4572000"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sixty-seven</a:t>
            </a:r>
          </a:p>
        </p:txBody>
      </p:sp>
      <p:sp>
        <p:nvSpPr>
          <p:cNvPr id="6" name="Rounded Rectangle 5"/>
          <p:cNvSpPr/>
          <p:nvPr/>
        </p:nvSpPr>
        <p:spPr>
          <a:xfrm>
            <a:off x="7049720" y="6908321"/>
            <a:ext cx="4748028"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seventy-nine</a:t>
            </a:r>
          </a:p>
        </p:txBody>
      </p:sp>
      <p:sp>
        <p:nvSpPr>
          <p:cNvPr id="7" name="Rounded Rectangle 6"/>
          <p:cNvSpPr/>
          <p:nvPr/>
        </p:nvSpPr>
        <p:spPr>
          <a:xfrm>
            <a:off x="13487400" y="6896100"/>
            <a:ext cx="4572000"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ninety-seven</a:t>
            </a:r>
          </a:p>
        </p:txBody>
      </p:sp>
      <p:pic>
        <p:nvPicPr>
          <p:cNvPr id="8" name="Picture 7">
            <a:extLst>
              <a:ext uri="{FF2B5EF4-FFF2-40B4-BE49-F238E27FC236}">
                <a16:creationId xmlns:a16="http://schemas.microsoft.com/office/drawing/2014/main" xmlns="" id="{6DFABFAF-3787-3D07-5896-B486DDDE172E}"/>
              </a:ext>
            </a:extLst>
          </p:cNvPr>
          <p:cNvPicPr>
            <a:picLocks noChangeAspect="1"/>
          </p:cNvPicPr>
          <p:nvPr/>
        </p:nvPicPr>
        <p:blipFill>
          <a:blip r:embed="rId3"/>
          <a:stretch>
            <a:fillRect/>
          </a:stretch>
        </p:blipFill>
        <p:spPr>
          <a:xfrm>
            <a:off x="367106" y="2083279"/>
            <a:ext cx="17723924" cy="4605523"/>
          </a:xfrm>
          <a:prstGeom prst="rect">
            <a:avLst/>
          </a:prstGeom>
        </p:spPr>
      </p:pic>
    </p:spTree>
    <p:extLst>
      <p:ext uri="{BB962C8B-B14F-4D97-AF65-F5344CB8AC3E}">
        <p14:creationId xmlns:p14="http://schemas.microsoft.com/office/powerpoint/2010/main" val="401719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171195" y="9590757"/>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9" name="Freeform 9"/>
          <p:cNvSpPr/>
          <p:nvPr/>
        </p:nvSpPr>
        <p:spPr>
          <a:xfrm>
            <a:off x="6187389" y="3540514"/>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3"/>
            <a:stretch>
              <a:fillRect/>
            </a:stretch>
          </a:blipFill>
        </p:spPr>
        <p:txBody>
          <a:bodyPr/>
          <a:lstStyle/>
          <a:p>
            <a:endParaRPr lang="vi-VN"/>
          </a:p>
        </p:txBody>
      </p:sp>
      <p:sp>
        <p:nvSpPr>
          <p:cNvPr id="10" name="Freeform 10"/>
          <p:cNvSpPr/>
          <p:nvPr/>
        </p:nvSpPr>
        <p:spPr>
          <a:xfrm>
            <a:off x="15936475" y="1340196"/>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3"/>
            <a:stretch>
              <a:fillRect/>
            </a:stretch>
          </a:blipFill>
        </p:spPr>
        <p:txBody>
          <a:bodyPr/>
          <a:lstStyle/>
          <a:p>
            <a:endParaRPr lang="vi-VN"/>
          </a:p>
        </p:txBody>
      </p:sp>
      <p:sp>
        <p:nvSpPr>
          <p:cNvPr id="11" name="Freeform 11"/>
          <p:cNvSpPr/>
          <p:nvPr/>
        </p:nvSpPr>
        <p:spPr>
          <a:xfrm>
            <a:off x="15151234" y="5238145"/>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3"/>
            <a:stretch>
              <a:fillRect/>
            </a:stretch>
          </a:blipFill>
        </p:spPr>
        <p:txBody>
          <a:bodyPr/>
          <a:lstStyle/>
          <a:p>
            <a:endParaRPr lang="vi-VN"/>
          </a:p>
        </p:txBody>
      </p:sp>
      <p:sp>
        <p:nvSpPr>
          <p:cNvPr id="12" name="Freeform 12"/>
          <p:cNvSpPr/>
          <p:nvPr/>
        </p:nvSpPr>
        <p:spPr>
          <a:xfrm>
            <a:off x="437471" y="188738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3"/>
            <a:stretch>
              <a:fillRect/>
            </a:stretch>
          </a:blipFill>
        </p:spPr>
        <p:txBody>
          <a:bodyPr/>
          <a:lstStyle/>
          <a:p>
            <a:endParaRPr lang="vi-VN"/>
          </a:p>
        </p:txBody>
      </p:sp>
      <p:sp>
        <p:nvSpPr>
          <p:cNvPr id="17" name="TextBox 16"/>
          <p:cNvSpPr txBox="1"/>
          <p:nvPr/>
        </p:nvSpPr>
        <p:spPr>
          <a:xfrm>
            <a:off x="437471" y="158984"/>
            <a:ext cx="17393329" cy="8340745"/>
          </a:xfrm>
          <a:prstGeom prst="rect">
            <a:avLst/>
          </a:prstGeom>
          <a:noFill/>
        </p:spPr>
        <p:txBody>
          <a:bodyPr wrap="square" rtlCol="0">
            <a:spAutoFit/>
          </a:bodyPr>
          <a:lstStyle/>
          <a:p>
            <a:r>
              <a:rPr lang="en-US" sz="1600" smtClean="0"/>
              <a:t>                           </a:t>
            </a:r>
            <a:r>
              <a:rPr lang="en-US" sz="1600"/>
              <a:t> </a:t>
            </a:r>
          </a:p>
          <a:p>
            <a:r>
              <a:rPr lang="en-US" sz="2400" b="1">
                <a:solidFill>
                  <a:srgbClr val="FF0000"/>
                </a:solidFill>
                <a:latin typeface="Times New Roman" pitchFamily="18" charset="0"/>
                <a:cs typeface="Times New Roman" pitchFamily="18" charset="0"/>
              </a:rPr>
              <a:t>I</a:t>
            </a:r>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OBJECTIVES.</a:t>
            </a:r>
            <a:endParaRPr lang="en-US" sz="2400">
              <a:solidFill>
                <a:srgbClr val="FF0000"/>
              </a:solidFill>
              <a:latin typeface="Times New Roman" pitchFamily="18" charset="0"/>
              <a:cs typeface="Times New Roman" pitchFamily="18" charset="0"/>
            </a:endParaRPr>
          </a:p>
          <a:p>
            <a:r>
              <a:rPr lang="en-US" sz="2400" smtClean="0">
                <a:solidFill>
                  <a:srgbClr val="347130"/>
                </a:solidFill>
                <a:latin typeface="Times New Roman" pitchFamily="18" charset="0"/>
                <a:cs typeface="Times New Roman" pitchFamily="18" charset="0"/>
              </a:rPr>
              <a:t>      By </a:t>
            </a:r>
            <a:r>
              <a:rPr lang="en-US" sz="2400">
                <a:solidFill>
                  <a:srgbClr val="347130"/>
                </a:solidFill>
                <a:latin typeface="Times New Roman" pitchFamily="18" charset="0"/>
                <a:cs typeface="Times New Roman" pitchFamily="18" charset="0"/>
              </a:rPr>
              <a:t>the end of this lesson, pupils will be able to:</a:t>
            </a:r>
          </a:p>
          <a:p>
            <a:pPr marL="342900" indent="-342900">
              <a:buAutoNum type="arabicPeriod"/>
            </a:pPr>
            <a:r>
              <a:rPr lang="en-US" sz="2400" b="1" smtClean="0">
                <a:solidFill>
                  <a:srgbClr val="FF0000"/>
                </a:solidFill>
                <a:latin typeface="Times New Roman" pitchFamily="18" charset="0"/>
                <a:cs typeface="Times New Roman" pitchFamily="18" charset="0"/>
              </a:rPr>
              <a:t>Knowledge </a:t>
            </a:r>
            <a:r>
              <a:rPr lang="en-US" sz="2400" b="1">
                <a:solidFill>
                  <a:srgbClr val="FF0000"/>
                </a:solidFill>
                <a:latin typeface="Times New Roman" pitchFamily="18" charset="0"/>
                <a:cs typeface="Times New Roman" pitchFamily="18" charset="0"/>
              </a:rPr>
              <a:t>and </a:t>
            </a:r>
            <a:r>
              <a:rPr lang="en-US" sz="2400" b="1" smtClean="0">
                <a:solidFill>
                  <a:srgbClr val="FF0000"/>
                </a:solidFill>
                <a:latin typeface="Times New Roman" pitchFamily="18" charset="0"/>
                <a:cs typeface="Times New Roman" pitchFamily="18" charset="0"/>
              </a:rPr>
              <a:t>skills.</a:t>
            </a:r>
            <a:endParaRPr lang="en-US" sz="2400">
              <a:solidFill>
                <a:srgbClr val="FF0000"/>
              </a:solidFill>
              <a:latin typeface="Times New Roman" pitchFamily="18" charset="0"/>
              <a:cs typeface="Times New Roman" pitchFamily="18" charset="0"/>
            </a:endParaRPr>
          </a:p>
          <a:p>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understand and correctly repeat the sentences in two communicative contexts focusing on   asking and answering questions about someone’s home and </a:t>
            </a:r>
            <a:r>
              <a:rPr lang="en-US" sz="2400">
                <a:latin typeface="Times New Roman" pitchFamily="18" charset="0"/>
                <a:cs typeface="Times New Roman" pitchFamily="18" charset="0"/>
              </a:rPr>
              <a:t>address</a:t>
            </a:r>
            <a:r>
              <a:rPr lang="en-US" sz="2400" smtClean="0">
                <a:latin typeface="Times New Roman" pitchFamily="18" charset="0"/>
                <a:cs typeface="Times New Roman" pitchFamily="18" charset="0"/>
              </a:rPr>
              <a:t>;</a:t>
            </a:r>
            <a:r>
              <a:rPr lang="en-US" sz="2400">
                <a:latin typeface="Times New Roman" pitchFamily="18" charset="0"/>
                <a:cs typeface="Times New Roman" pitchFamily="18" charset="0"/>
              </a:rPr>
              <a:t> </a:t>
            </a:r>
            <a:endParaRPr lang="en-US" sz="2400" smtClean="0">
              <a:latin typeface="Times New Roman" pitchFamily="18" charset="0"/>
              <a:cs typeface="Times New Roman" pitchFamily="18" charset="0"/>
            </a:endParaRPr>
          </a:p>
          <a:p>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listen to and understand two communicative contexts in which speakers ask and answer questions about their addresses and circle the correct pictures</a:t>
            </a:r>
          </a:p>
          <a:p>
            <a:r>
              <a:rPr lang="en-US" sz="2400" smtClean="0">
                <a:latin typeface="Times New Roman" pitchFamily="18" charset="0"/>
                <a:cs typeface="Times New Roman" pitchFamily="18" charset="0"/>
              </a:rPr>
              <a:t>- correctly </a:t>
            </a:r>
            <a:r>
              <a:rPr lang="en-US" sz="2400">
                <a:latin typeface="Times New Roman" pitchFamily="18" charset="0"/>
                <a:cs typeface="Times New Roman" pitchFamily="18" charset="0"/>
              </a:rPr>
              <a:t>say the words and </a:t>
            </a:r>
            <a:r>
              <a:rPr lang="en-US" sz="2400">
                <a:latin typeface="Times New Roman" pitchFamily="18" charset="0"/>
                <a:cs typeface="Times New Roman" pitchFamily="18" charset="0"/>
              </a:rPr>
              <a:t>use </a:t>
            </a:r>
            <a:endParaRPr lang="en-US" sz="2400" smtClean="0">
              <a:latin typeface="Times New Roman" pitchFamily="18" charset="0"/>
              <a:cs typeface="Times New Roman" pitchFamily="18" charset="0"/>
            </a:endParaRPr>
          </a:p>
          <a:p>
            <a:r>
              <a:rPr lang="en-US" sz="2400" i="1">
                <a:latin typeface="Times New Roman" pitchFamily="18" charset="0"/>
                <a:cs typeface="Times New Roman" pitchFamily="18" charset="0"/>
              </a:rPr>
              <a:t> </a:t>
            </a:r>
            <a:r>
              <a:rPr lang="en-US" sz="2400" i="1" smtClean="0">
                <a:latin typeface="Times New Roman" pitchFamily="18" charset="0"/>
                <a:cs typeface="Times New Roman" pitchFamily="18" charset="0"/>
              </a:rPr>
              <a:t>                                               </a:t>
            </a:r>
            <a:r>
              <a:rPr lang="en-US" sz="2400" i="1" smtClean="0">
                <a:solidFill>
                  <a:srgbClr val="002060"/>
                </a:solidFill>
                <a:latin typeface="Times New Roman" pitchFamily="18" charset="0"/>
                <a:cs typeface="Times New Roman" pitchFamily="18" charset="0"/>
              </a:rPr>
              <a:t>What’s </a:t>
            </a:r>
            <a:r>
              <a:rPr lang="en-US" sz="2400" i="1">
                <a:solidFill>
                  <a:srgbClr val="002060"/>
                </a:solidFill>
                <a:latin typeface="Times New Roman" pitchFamily="18" charset="0"/>
                <a:cs typeface="Times New Roman" pitchFamily="18" charset="0"/>
              </a:rPr>
              <a:t>your address</a:t>
            </a:r>
            <a:r>
              <a:rPr lang="en-US" sz="2400" i="1">
                <a:solidFill>
                  <a:srgbClr val="002060"/>
                </a:solidFill>
                <a:latin typeface="Times New Roman" pitchFamily="18" charset="0"/>
                <a:cs typeface="Times New Roman" pitchFamily="18" charset="0"/>
              </a:rPr>
              <a:t>?</a:t>
            </a:r>
            <a:r>
              <a:rPr lang="en-US" sz="2400">
                <a:solidFill>
                  <a:srgbClr val="002060"/>
                </a:solidFill>
                <a:latin typeface="Times New Roman" pitchFamily="18" charset="0"/>
                <a:cs typeface="Times New Roman" pitchFamily="18" charset="0"/>
              </a:rPr>
              <a:t> </a:t>
            </a:r>
            <a:endParaRPr lang="en-US" sz="2400" smtClean="0">
              <a:solidFill>
                <a:srgbClr val="002060"/>
              </a:solidFill>
              <a:latin typeface="Times New Roman" pitchFamily="18" charset="0"/>
              <a:cs typeface="Times New Roman" pitchFamily="18" charset="0"/>
            </a:endParaRPr>
          </a:p>
          <a:p>
            <a:r>
              <a:rPr lang="en-US" sz="2400">
                <a:solidFill>
                  <a:srgbClr val="002060"/>
                </a:solidFill>
                <a:latin typeface="Times New Roman" pitchFamily="18" charset="0"/>
                <a:cs typeface="Times New Roman" pitchFamily="18" charset="0"/>
              </a:rPr>
              <a:t> </a:t>
            </a:r>
            <a:r>
              <a:rPr lang="en-US" sz="2400" smtClean="0">
                <a:solidFill>
                  <a:srgbClr val="002060"/>
                </a:solidFill>
                <a:latin typeface="Times New Roman" pitchFamily="18" charset="0"/>
                <a:cs typeface="Times New Roman" pitchFamily="18" charset="0"/>
              </a:rPr>
              <a:t>                                                 </a:t>
            </a:r>
            <a:r>
              <a:rPr lang="en-US" sz="2400" i="1" smtClean="0">
                <a:solidFill>
                  <a:srgbClr val="002060"/>
                </a:solidFill>
                <a:latin typeface="Times New Roman" pitchFamily="18" charset="0"/>
                <a:cs typeface="Times New Roman" pitchFamily="18" charset="0"/>
              </a:rPr>
              <a:t>It’s</a:t>
            </a:r>
            <a:r>
              <a:rPr lang="en-US" sz="2400" smtClean="0">
                <a:solidFill>
                  <a:srgbClr val="002060"/>
                </a:solidFill>
                <a:latin typeface="Times New Roman" pitchFamily="18" charset="0"/>
                <a:cs typeface="Times New Roman" pitchFamily="18" charset="0"/>
              </a:rPr>
              <a:t> </a:t>
            </a:r>
            <a:r>
              <a:rPr lang="en-US" sz="2400">
                <a:solidFill>
                  <a:srgbClr val="002060"/>
                </a:solidFill>
                <a:latin typeface="Times New Roman" pitchFamily="18" charset="0"/>
                <a:cs typeface="Times New Roman" pitchFamily="18" charset="0"/>
              </a:rPr>
              <a:t>____.</a:t>
            </a:r>
            <a:r>
              <a:rPr lang="en-US" sz="2400" i="1">
                <a:solidFill>
                  <a:srgbClr val="002060"/>
                </a:solidFill>
                <a:latin typeface="Times New Roman" pitchFamily="18" charset="0"/>
                <a:cs typeface="Times New Roman" pitchFamily="18" charset="0"/>
              </a:rPr>
              <a:t> </a:t>
            </a:r>
            <a:endParaRPr lang="en-US" sz="2400" i="1" smtClean="0">
              <a:solidFill>
                <a:srgbClr val="002060"/>
              </a:solidFill>
              <a:latin typeface="Times New Roman" pitchFamily="18" charset="0"/>
              <a:cs typeface="Times New Roman" pitchFamily="18" charset="0"/>
            </a:endParaRPr>
          </a:p>
          <a:p>
            <a:r>
              <a:rPr lang="en-US" sz="2400" smtClean="0">
                <a:latin typeface="Times New Roman" pitchFamily="18" charset="0"/>
                <a:cs typeface="Times New Roman" pitchFamily="18" charset="0"/>
              </a:rPr>
              <a:t>to </a:t>
            </a:r>
            <a:r>
              <a:rPr lang="en-US" sz="2400">
                <a:latin typeface="Times New Roman" pitchFamily="18" charset="0"/>
                <a:cs typeface="Times New Roman" pitchFamily="18" charset="0"/>
              </a:rPr>
              <a:t>ask and answer questions about </a:t>
            </a:r>
            <a:r>
              <a:rPr lang="en-US" sz="2400">
                <a:latin typeface="Times New Roman" pitchFamily="18" charset="0"/>
                <a:cs typeface="Times New Roman" pitchFamily="18" charset="0"/>
              </a:rPr>
              <a:t>someone’s </a:t>
            </a:r>
            <a:r>
              <a:rPr lang="en-US" sz="2400" smtClean="0">
                <a:latin typeface="Times New Roman" pitchFamily="18" charset="0"/>
                <a:cs typeface="Times New Roman" pitchFamily="18" charset="0"/>
              </a:rPr>
              <a:t>address.</a:t>
            </a:r>
            <a:endParaRPr lang="en-US" sz="2400">
              <a:latin typeface="Times New Roman" pitchFamily="18" charset="0"/>
              <a:cs typeface="Times New Roman" pitchFamily="18" charset="0"/>
            </a:endParaRPr>
          </a:p>
          <a:p>
            <a:r>
              <a:rPr lang="en-US" sz="2400" smtClean="0">
                <a:latin typeface="Times New Roman" pitchFamily="18" charset="0"/>
                <a:cs typeface="Times New Roman" pitchFamily="18" charset="0"/>
              </a:rPr>
              <a:t>- use                             </a:t>
            </a:r>
            <a:r>
              <a:rPr lang="en-US" sz="2400" i="1">
                <a:solidFill>
                  <a:srgbClr val="002060"/>
                </a:solidFill>
                <a:latin typeface="Times New Roman" pitchFamily="18" charset="0"/>
                <a:cs typeface="Times New Roman" pitchFamily="18" charset="0"/>
              </a:rPr>
              <a:t>What’s your address</a:t>
            </a:r>
            <a:r>
              <a:rPr lang="en-US" sz="2400" i="1">
                <a:solidFill>
                  <a:srgbClr val="002060"/>
                </a:solidFill>
                <a:latin typeface="Times New Roman" pitchFamily="18" charset="0"/>
                <a:cs typeface="Times New Roman" pitchFamily="18" charset="0"/>
              </a:rPr>
              <a:t>? </a:t>
            </a:r>
            <a:endParaRPr lang="en-US" sz="2400" i="1" smtClean="0">
              <a:solidFill>
                <a:srgbClr val="002060"/>
              </a:solidFill>
              <a:latin typeface="Times New Roman" pitchFamily="18" charset="0"/>
              <a:cs typeface="Times New Roman" pitchFamily="18" charset="0"/>
            </a:endParaRPr>
          </a:p>
          <a:p>
            <a:r>
              <a:rPr lang="en-US" sz="2400" i="1">
                <a:solidFill>
                  <a:srgbClr val="002060"/>
                </a:solidFill>
                <a:latin typeface="Times New Roman" pitchFamily="18" charset="0"/>
                <a:cs typeface="Times New Roman" pitchFamily="18" charset="0"/>
              </a:rPr>
              <a:t> </a:t>
            </a:r>
            <a:r>
              <a:rPr lang="en-US" sz="2400" i="1" smtClean="0">
                <a:solidFill>
                  <a:srgbClr val="002060"/>
                </a:solidFill>
                <a:latin typeface="Times New Roman" pitchFamily="18" charset="0"/>
                <a:cs typeface="Times New Roman" pitchFamily="18" charset="0"/>
              </a:rPr>
              <a:t>                                      It’s </a:t>
            </a:r>
            <a:r>
              <a:rPr lang="en-US" sz="2400" i="1">
                <a:solidFill>
                  <a:srgbClr val="002060"/>
                </a:solidFill>
                <a:latin typeface="Times New Roman" pitchFamily="18" charset="0"/>
                <a:cs typeface="Times New Roman" pitchFamily="18" charset="0"/>
              </a:rPr>
              <a:t>__________.  </a:t>
            </a:r>
            <a:r>
              <a:rPr lang="en-US" sz="2400">
                <a:latin typeface="Times New Roman" pitchFamily="18" charset="0"/>
                <a:cs typeface="Times New Roman" pitchFamily="18" charset="0"/>
              </a:rPr>
              <a:t>to ask and answer questions about </a:t>
            </a:r>
            <a:r>
              <a:rPr lang="en-US" sz="2400">
                <a:latin typeface="Times New Roman" pitchFamily="18" charset="0"/>
                <a:cs typeface="Times New Roman" pitchFamily="18" charset="0"/>
              </a:rPr>
              <a:t>someone’s </a:t>
            </a:r>
            <a:r>
              <a:rPr lang="en-US" sz="2400" smtClean="0">
                <a:latin typeface="Times New Roman" pitchFamily="18" charset="0"/>
                <a:cs typeface="Times New Roman" pitchFamily="18" charset="0"/>
              </a:rPr>
              <a:t>address.</a:t>
            </a:r>
            <a:endParaRPr lang="en-US" sz="2400">
              <a:latin typeface="Times New Roman" pitchFamily="18" charset="0"/>
              <a:cs typeface="Times New Roman" pitchFamily="18" charset="0"/>
            </a:endParaRPr>
          </a:p>
          <a:p>
            <a:r>
              <a:rPr lang="en-US" sz="2400" smtClean="0">
                <a:latin typeface="Times New Roman" pitchFamily="18" charset="0"/>
                <a:cs typeface="Times New Roman" pitchFamily="18" charset="0"/>
              </a:rPr>
              <a:t>- use </a:t>
            </a:r>
          </a:p>
          <a:p>
            <a:r>
              <a:rPr lang="en-US" sz="2400" i="1">
                <a:latin typeface="Times New Roman" pitchFamily="18" charset="0"/>
                <a:cs typeface="Times New Roman" pitchFamily="18" charset="0"/>
              </a:rPr>
              <a:t> </a:t>
            </a:r>
            <a:r>
              <a:rPr lang="en-US" sz="2400" i="1" smtClean="0">
                <a:latin typeface="Times New Roman" pitchFamily="18" charset="0"/>
                <a:cs typeface="Times New Roman" pitchFamily="18" charset="0"/>
              </a:rPr>
              <a:t>                               </a:t>
            </a:r>
            <a:r>
              <a:rPr lang="en-US" sz="2400" i="1" smtClean="0">
                <a:solidFill>
                  <a:srgbClr val="002060"/>
                </a:solidFill>
                <a:latin typeface="Times New Roman" pitchFamily="18" charset="0"/>
                <a:cs typeface="Times New Roman" pitchFamily="18" charset="0"/>
              </a:rPr>
              <a:t>Do </a:t>
            </a:r>
            <a:r>
              <a:rPr lang="en-US" sz="2400" i="1">
                <a:solidFill>
                  <a:srgbClr val="002060"/>
                </a:solidFill>
                <a:latin typeface="Times New Roman" pitchFamily="18" charset="0"/>
                <a:cs typeface="Times New Roman" pitchFamily="18" charset="0"/>
              </a:rPr>
              <a:t>you live in ___? Yes, / No, ___.</a:t>
            </a:r>
            <a:r>
              <a:rPr lang="en-US" sz="2400">
                <a:solidFill>
                  <a:srgbClr val="002060"/>
                </a:solidFill>
                <a:latin typeface="Times New Roman" pitchFamily="18" charset="0"/>
                <a:cs typeface="Times New Roman" pitchFamily="18" charset="0"/>
              </a:rPr>
              <a:t> </a:t>
            </a:r>
            <a:r>
              <a:rPr lang="en-US" sz="2400">
                <a:latin typeface="Times New Roman" pitchFamily="18" charset="0"/>
                <a:cs typeface="Times New Roman" pitchFamily="18" charset="0"/>
              </a:rPr>
              <a:t>and </a:t>
            </a:r>
            <a:r>
              <a:rPr lang="en-US" sz="2400" i="1">
                <a:solidFill>
                  <a:srgbClr val="002060"/>
                </a:solidFill>
                <a:latin typeface="Times New Roman" pitchFamily="18" charset="0"/>
                <a:cs typeface="Times New Roman" pitchFamily="18" charset="0"/>
              </a:rPr>
              <a:t>What’s your address?</a:t>
            </a:r>
            <a:r>
              <a:rPr lang="en-US" sz="2400">
                <a:solidFill>
                  <a:srgbClr val="002060"/>
                </a:solidFill>
                <a:latin typeface="Times New Roman" pitchFamily="18" charset="0"/>
                <a:cs typeface="Times New Roman" pitchFamily="18" charset="0"/>
              </a:rPr>
              <a:t> </a:t>
            </a:r>
            <a:r>
              <a:rPr lang="en-US" sz="2400" i="1">
                <a:solidFill>
                  <a:srgbClr val="002060"/>
                </a:solidFill>
                <a:latin typeface="Times New Roman" pitchFamily="18" charset="0"/>
                <a:cs typeface="Times New Roman" pitchFamily="18" charset="0"/>
              </a:rPr>
              <a:t>– It’s ____. </a:t>
            </a:r>
            <a:r>
              <a:rPr lang="en-US" sz="2400">
                <a:latin typeface="Times New Roman" pitchFamily="18" charset="0"/>
                <a:cs typeface="Times New Roman" pitchFamily="18" charset="0"/>
              </a:rPr>
              <a:t>in a freer context.</a:t>
            </a:r>
          </a:p>
          <a:p>
            <a:r>
              <a:rPr lang="en-US" sz="2400" b="1">
                <a:solidFill>
                  <a:srgbClr val="FF0000"/>
                </a:solidFill>
                <a:latin typeface="Times New Roman" pitchFamily="18" charset="0"/>
                <a:cs typeface="Times New Roman" pitchFamily="18" charset="0"/>
              </a:rPr>
              <a:t>2</a:t>
            </a:r>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Competences.</a:t>
            </a:r>
            <a:endParaRPr lang="en-US" sz="2400">
              <a:solidFill>
                <a:srgbClr val="FF0000"/>
              </a:solidFill>
              <a:latin typeface="Times New Roman" pitchFamily="18" charset="0"/>
              <a:cs typeface="Times New Roman" pitchFamily="18" charset="0"/>
            </a:endParaRPr>
          </a:p>
          <a:p>
            <a:r>
              <a:rPr lang="en-US" sz="2400">
                <a:latin typeface="Times New Roman" pitchFamily="18" charset="0"/>
                <a:cs typeface="Times New Roman" pitchFamily="18" charset="0"/>
              </a:rPr>
              <a:t>- Critical thinking and creativity: learn how to ask and answer questions about someone’s favourite things correctly and fluently. </a:t>
            </a:r>
          </a:p>
          <a:p>
            <a:r>
              <a:rPr lang="en-US" sz="2400">
                <a:latin typeface="Times New Roman" pitchFamily="18" charset="0"/>
                <a:cs typeface="Times New Roman" pitchFamily="18" charset="0"/>
              </a:rPr>
              <a:t>- Communication and collaboration: work in pairs and groups to complete the learning tasks.</a:t>
            </a:r>
          </a:p>
          <a:p>
            <a:r>
              <a:rPr lang="en-US" sz="2400">
                <a:latin typeface="Times New Roman" pitchFamily="18" charset="0"/>
                <a:cs typeface="Times New Roman" pitchFamily="18" charset="0"/>
              </a:rPr>
              <a:t>- Self-control &amp; independent learning: perform pronunciation and speaking tasks.</a:t>
            </a:r>
          </a:p>
          <a:p>
            <a:r>
              <a:rPr lang="en-US" sz="2400" b="1">
                <a:solidFill>
                  <a:srgbClr val="FF0000"/>
                </a:solidFill>
                <a:latin typeface="Times New Roman" pitchFamily="18" charset="0"/>
                <a:cs typeface="Times New Roman" pitchFamily="18" charset="0"/>
              </a:rPr>
              <a:t>3</a:t>
            </a:r>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Attributes.</a:t>
            </a:r>
            <a:endParaRPr lang="en-US" sz="2400">
              <a:solidFill>
                <a:srgbClr val="FF0000"/>
              </a:solidFill>
              <a:latin typeface="Times New Roman" pitchFamily="18" charset="0"/>
              <a:cs typeface="Times New Roman" pitchFamily="18" charset="0"/>
            </a:endParaRPr>
          </a:p>
          <a:p>
            <a:r>
              <a:rPr lang="en-US" sz="2400">
                <a:latin typeface="Times New Roman" pitchFamily="18" charset="0"/>
                <a:cs typeface="Times New Roman" pitchFamily="18" charset="0"/>
              </a:rPr>
              <a:t>- Show their pride in their personal information and where they live.</a:t>
            </a:r>
          </a:p>
          <a:p>
            <a:endParaRPr lang="en-US"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7200900"/>
            <a:ext cx="4343400"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fifty-three</a:t>
            </a:r>
          </a:p>
        </p:txBody>
      </p:sp>
      <p:sp>
        <p:nvSpPr>
          <p:cNvPr id="4" name="Rounded Rectangle 3"/>
          <p:cNvSpPr/>
          <p:nvPr/>
        </p:nvSpPr>
        <p:spPr>
          <a:xfrm>
            <a:off x="7391400" y="7200900"/>
            <a:ext cx="4343400"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thirty-five</a:t>
            </a:r>
          </a:p>
        </p:txBody>
      </p:sp>
      <p:sp>
        <p:nvSpPr>
          <p:cNvPr id="5" name="Rounded Rectangle 4"/>
          <p:cNvSpPr/>
          <p:nvPr/>
        </p:nvSpPr>
        <p:spPr>
          <a:xfrm>
            <a:off x="13335000" y="7200900"/>
            <a:ext cx="4343400" cy="129540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omic Sans MS" panose="030F0702030302020204" pitchFamily="66" charset="0"/>
              </a:rPr>
              <a:t>sixty-three</a:t>
            </a:r>
          </a:p>
        </p:txBody>
      </p:sp>
      <p:sp>
        <p:nvSpPr>
          <p:cNvPr id="6" name="TextBox 5"/>
          <p:cNvSpPr txBox="1"/>
          <p:nvPr/>
        </p:nvSpPr>
        <p:spPr>
          <a:xfrm>
            <a:off x="2848344" y="342900"/>
            <a:ext cx="12496800" cy="1200329"/>
          </a:xfrm>
          <a:prstGeom prst="rect">
            <a:avLst/>
          </a:prstGeom>
          <a:noFill/>
        </p:spPr>
        <p:txBody>
          <a:bodyPr wrap="square" rtlCol="0">
            <a:spAutoFit/>
          </a:bodyPr>
          <a:lstStyle/>
          <a:p>
            <a:pPr algn="ctr"/>
            <a:r>
              <a:rPr lang="en-US" sz="7200" dirty="0">
                <a:solidFill>
                  <a:schemeClr val="tx2">
                    <a:lumMod val="50000"/>
                  </a:schemeClr>
                </a:solidFill>
                <a:latin typeface="Comic Sans MS" panose="030F0702030302020204" pitchFamily="66" charset="0"/>
              </a:rPr>
              <a:t>Look and say the number.</a:t>
            </a:r>
          </a:p>
        </p:txBody>
      </p:sp>
      <p:pic>
        <p:nvPicPr>
          <p:cNvPr id="8" name="Picture 7">
            <a:extLst>
              <a:ext uri="{FF2B5EF4-FFF2-40B4-BE49-F238E27FC236}">
                <a16:creationId xmlns:a16="http://schemas.microsoft.com/office/drawing/2014/main" xmlns="" id="{4BA62EC1-E3D8-E29E-D437-6B0E8319C03D}"/>
              </a:ext>
            </a:extLst>
          </p:cNvPr>
          <p:cNvPicPr>
            <a:picLocks noChangeAspect="1"/>
          </p:cNvPicPr>
          <p:nvPr/>
        </p:nvPicPr>
        <p:blipFill>
          <a:blip r:embed="rId2"/>
          <a:stretch>
            <a:fillRect/>
          </a:stretch>
        </p:blipFill>
        <p:spPr>
          <a:xfrm>
            <a:off x="395654" y="2324100"/>
            <a:ext cx="17496691" cy="4679032"/>
          </a:xfrm>
          <a:prstGeom prst="rect">
            <a:avLst/>
          </a:prstGeom>
        </p:spPr>
      </p:pic>
    </p:spTree>
    <p:extLst>
      <p:ext uri="{BB962C8B-B14F-4D97-AF65-F5344CB8AC3E}">
        <p14:creationId xmlns:p14="http://schemas.microsoft.com/office/powerpoint/2010/main" val="391963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ck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83000" y="-467519"/>
            <a:ext cx="935038" cy="935038"/>
          </a:xfrm>
          <a:prstGeom prst="rect">
            <a:avLst/>
          </a:prstGeom>
        </p:spPr>
      </p:pic>
      <p:sp>
        <p:nvSpPr>
          <p:cNvPr id="4" name="TextBox 3"/>
          <p:cNvSpPr txBox="1"/>
          <p:nvPr/>
        </p:nvSpPr>
        <p:spPr>
          <a:xfrm>
            <a:off x="4965751" y="210254"/>
            <a:ext cx="8581656" cy="1200329"/>
          </a:xfrm>
          <a:prstGeom prst="rect">
            <a:avLst/>
          </a:prstGeom>
          <a:noFill/>
        </p:spPr>
        <p:txBody>
          <a:bodyPr wrap="square" rtlCol="0">
            <a:spAutoFit/>
          </a:bodyPr>
          <a:lstStyle/>
          <a:p>
            <a:pPr algn="ctr"/>
            <a:r>
              <a:rPr lang="en-US" sz="7200" dirty="0">
                <a:solidFill>
                  <a:schemeClr val="tx2">
                    <a:lumMod val="50000"/>
                  </a:schemeClr>
                </a:solidFill>
                <a:latin typeface="Comic Sans MS" panose="030F0702030302020204" pitchFamily="66" charset="0"/>
              </a:rPr>
              <a:t>Listen and circle.</a:t>
            </a:r>
          </a:p>
        </p:txBody>
      </p:sp>
      <p:pic>
        <p:nvPicPr>
          <p:cNvPr id="8" name="Picture 7">
            <a:extLst>
              <a:ext uri="{FF2B5EF4-FFF2-40B4-BE49-F238E27FC236}">
                <a16:creationId xmlns:a16="http://schemas.microsoft.com/office/drawing/2014/main" xmlns="" id="{CBD57D03-0DBC-1273-6590-5A1311BD0550}"/>
              </a:ext>
            </a:extLst>
          </p:cNvPr>
          <p:cNvPicPr>
            <a:picLocks noChangeAspect="1"/>
          </p:cNvPicPr>
          <p:nvPr/>
        </p:nvPicPr>
        <p:blipFill>
          <a:blip r:embed="rId5"/>
          <a:stretch>
            <a:fillRect/>
          </a:stretch>
        </p:blipFill>
        <p:spPr>
          <a:xfrm>
            <a:off x="653655" y="1923744"/>
            <a:ext cx="16635652" cy="7528981"/>
          </a:xfrm>
          <a:prstGeom prst="rect">
            <a:avLst/>
          </a:prstGeom>
        </p:spPr>
      </p:pic>
      <p:sp>
        <p:nvSpPr>
          <p:cNvPr id="5" name="Oval 4"/>
          <p:cNvSpPr/>
          <p:nvPr/>
        </p:nvSpPr>
        <p:spPr>
          <a:xfrm>
            <a:off x="6781800" y="1951852"/>
            <a:ext cx="914400" cy="9149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19200" y="5688235"/>
            <a:ext cx="914400" cy="925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9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822" fill="hold"/>
                                        <p:tgtEl>
                                          <p:spTgt spid="3"/>
                                        </p:tgtEl>
                                      </p:cBhvr>
                                    </p:cmd>
                                  </p:childTnLst>
                                </p:cTn>
                              </p:par>
                            </p:childTnLst>
                          </p:cTn>
                        </p:par>
                      </p:childTnLst>
                    </p:cTn>
                  </p:par>
                </p:childTnLst>
              </p:cTn>
              <p:nextCondLst>
                <p:cond evt="onClick" delay="0">
                  <p:tgtEl>
                    <p:spTgt spid="3"/>
                  </p:tgtEl>
                </p:cond>
              </p:nextCondLst>
            </p:seq>
            <p:audio>
              <p:cMediaNode vol="100000">
                <p:cTn id="18"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Lst>
  </p:timing>
  <p:extLst>
    <p:ext uri="{6950BFC3-D8DA-4A85-94F7-54DA5524770B}">
      <p188:commentRel xmlns="" xmlns:p188="http://schemas.microsoft.com/office/powerpoint/2018/8/main" r:id="rId6"/>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xmlns=""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4" name="TextBox 14"/>
          <p:cNvSpPr txBox="1"/>
          <p:nvPr/>
        </p:nvSpPr>
        <p:spPr>
          <a:xfrm>
            <a:off x="2057400" y="800100"/>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Fun corner and wrap-up</a:t>
            </a:r>
          </a:p>
        </p:txBody>
      </p:sp>
    </p:spTree>
    <p:extLst>
      <p:ext uri="{BB962C8B-B14F-4D97-AF65-F5344CB8AC3E}">
        <p14:creationId xmlns:p14="http://schemas.microsoft.com/office/powerpoint/2010/main" val="38786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815326" y="1896962"/>
            <a:ext cx="5222905"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12466033" y="3875513"/>
            <a:ext cx="4557713" cy="642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13434433" y="3886867"/>
            <a:ext cx="3700463" cy="641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6500342" y="1896961"/>
            <a:ext cx="6407523" cy="3293209"/>
          </a:xfrm>
          <a:prstGeom prst="rect">
            <a:avLst/>
          </a:prstGeom>
        </p:spPr>
        <p:txBody>
          <a:bodyPr wrap="none">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Luck</a:t>
            </a:r>
          </a:p>
        </p:txBody>
      </p:sp>
      <p:sp>
        <p:nvSpPr>
          <p:cNvPr id="13" name="Title"/>
          <p:cNvSpPr txBox="1"/>
          <p:nvPr/>
        </p:nvSpPr>
        <p:spPr>
          <a:xfrm>
            <a:off x="3436116" y="4991100"/>
            <a:ext cx="5816016"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a:t>
            </a:r>
          </a:p>
        </p:txBody>
      </p:sp>
      <p:pic>
        <p:nvPicPr>
          <p:cNvPr id="7" name="Tear Drop"/>
          <p:cNvPicPr>
            <a:picLocks noChangeAspect="1"/>
          </p:cNvPicPr>
          <p:nvPr/>
        </p:nvPicPr>
        <p:blipFill>
          <a:blip r:embed="rId7"/>
          <a:stretch>
            <a:fillRect/>
          </a:stretch>
        </p:blipFill>
        <p:spPr>
          <a:xfrm>
            <a:off x="15964298" y="6169022"/>
            <a:ext cx="996533" cy="1374779"/>
          </a:xfrm>
          <a:prstGeom prst="rect">
            <a:avLst/>
          </a:prstGeom>
        </p:spPr>
      </p:pic>
      <p:pic>
        <p:nvPicPr>
          <p:cNvPr id="6" name="Lightning Clouds"/>
          <p:cNvPicPr>
            <a:picLocks noChangeAspect="1"/>
          </p:cNvPicPr>
          <p:nvPr/>
        </p:nvPicPr>
        <p:blipFill>
          <a:blip r:embed="rId8"/>
          <a:stretch>
            <a:fillRect/>
          </a:stretch>
        </p:blipFill>
        <p:spPr>
          <a:xfrm>
            <a:off x="8967767" y="-1301333"/>
            <a:ext cx="9897843" cy="4839855"/>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316391" y="1130642"/>
            <a:ext cx="10306026"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This is Billy.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He has </a:t>
            </a: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6118" y="766554"/>
            <a:ext cx="3929447" cy="905706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9449" y="766554"/>
            <a:ext cx="2934113" cy="9057069"/>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0"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1079833" y="1130642"/>
            <a:ext cx="100206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rPr>
              <a:t>Dark clouds </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like</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2910" y="4244545"/>
            <a:ext cx="1874427" cy="5786015"/>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04151" y="4244545"/>
            <a:ext cx="2211944" cy="5786015"/>
          </a:xfrm>
          <a:prstGeom prst="rect">
            <a:avLst/>
          </a:prstGeom>
        </p:spPr>
      </p:pic>
      <p:pic>
        <p:nvPicPr>
          <p:cNvPr id="7" name="Angry Clouds"/>
          <p:cNvPicPr>
            <a:picLocks noChangeAspect="1"/>
          </p:cNvPicPr>
          <p:nvPr/>
        </p:nvPicPr>
        <p:blipFill>
          <a:blip r:embed="rId10"/>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4"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947586" y="1130642"/>
            <a:ext cx="101601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…and strike him</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with </a:t>
            </a:r>
            <a:r>
              <a:rPr lang="en-US" sz="10000" b="1"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rPr>
              <a:t>lightning</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2749" y="4244545"/>
            <a:ext cx="2211944" cy="5786015"/>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4144858"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12323191" y="3246401"/>
            <a:ext cx="4859006" cy="7040601"/>
          </a:xfrm>
          <a:prstGeom prst="rect">
            <a:avLst/>
          </a:prstGeom>
        </p:spPr>
      </p:pic>
      <p:pic>
        <p:nvPicPr>
          <p:cNvPr id="11" name="Angry Clouds"/>
          <p:cNvPicPr>
            <a:picLocks noChangeAspect="1"/>
          </p:cNvPicPr>
          <p:nvPr/>
        </p:nvPicPr>
        <p:blipFill>
          <a:blip r:embed="rId11"/>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2405567" y="1130642"/>
            <a:ext cx="88793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Don’t worry,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 is </a:t>
            </a:r>
            <a:r>
              <a:rPr lang="en-US" sz="10000" b="1"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rPr>
              <a:t>okay</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3268" y="665877"/>
            <a:ext cx="3966407" cy="914226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111721" y="1143671"/>
            <a:ext cx="113014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…but, don’t have</a:t>
            </a:r>
          </a:p>
          <a:p>
            <a:pPr algn="ctr" defTabSz="1371600">
              <a:lnSpc>
                <a:spcPct val="80000"/>
              </a:lnSpc>
            </a:pP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 </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624" y="665879"/>
            <a:ext cx="3966407" cy="914225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23" y="665878"/>
            <a:ext cx="2961711" cy="9142262"/>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471701" y="1179095"/>
            <a:ext cx="17344599" cy="8658003"/>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indent="-1028700" defTabSz="1371600">
              <a:lnSpc>
                <a:spcPct val="90000"/>
              </a:lnSpc>
              <a:buSzPct val="80000"/>
              <a:buFont typeface="Wingdings" panose="05000000000000000000" pitchFamily="2" charset="2"/>
              <a:buChar char="§"/>
            </a:pPr>
            <a:endParaRPr lang="en-US" sz="7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4951764" y="1212713"/>
            <a:ext cx="8658139" cy="1569660"/>
          </a:xfrm>
          <a:prstGeom prst="rect">
            <a:avLst/>
          </a:prstGeom>
          <a:noFill/>
        </p:spPr>
        <p:txBody>
          <a:bodyPr wrap="none" rtlCol="0">
            <a:spAutoFit/>
          </a:bodyPr>
          <a:lstStyle/>
          <a:p>
            <a:pPr defTabSz="1371600">
              <a:lnSpc>
                <a:spcPct val="80000"/>
              </a:lnSpc>
            </a:pPr>
            <a:r>
              <a:rPr lang="en-US" sz="12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How to play:</a:t>
            </a:r>
          </a:p>
        </p:txBody>
      </p:sp>
      <p:sp>
        <p:nvSpPr>
          <p:cNvPr id="2" name="Instructions"/>
          <p:cNvSpPr/>
          <p:nvPr/>
        </p:nvSpPr>
        <p:spPr>
          <a:xfrm>
            <a:off x="1733638" y="3230647"/>
            <a:ext cx="15280106" cy="5909310"/>
          </a:xfrm>
          <a:prstGeom prst="rect">
            <a:avLst/>
          </a:prstGeom>
        </p:spPr>
        <p:txBody>
          <a:bodyPr wrap="square">
            <a:spAutoFit/>
          </a:bodyPr>
          <a:lstStyle/>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Everyone stands up.</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One person reads the question on the screen.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Then, the next person goes.</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If Billy is struck by lightning when</a:t>
            </a:r>
            <a:br>
              <a:rPr lang="en-US" sz="6000" dirty="0">
                <a:solidFill>
                  <a:srgbClr val="000000">
                    <a:lumMod val="75000"/>
                    <a:lumOff val="25000"/>
                  </a:srgbClr>
                </a:solidFill>
                <a:latin typeface="Comic Sans MS" panose="030F0702030302020204" pitchFamily="66" charset="0"/>
              </a:rPr>
            </a:br>
            <a:r>
              <a:rPr lang="en-US" sz="6000" dirty="0">
                <a:solidFill>
                  <a:srgbClr val="000000">
                    <a:lumMod val="75000"/>
                    <a:lumOff val="25000"/>
                  </a:srgbClr>
                </a:solidFill>
                <a:latin typeface="Comic Sans MS" panose="030F0702030302020204" pitchFamily="66" charset="0"/>
              </a:rPr>
              <a:t>you’re reading, you’re out (sit down).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 last person standing is the winner!</a:t>
            </a:r>
          </a:p>
        </p:txBody>
      </p:sp>
      <p:pic>
        <p:nvPicPr>
          <p:cNvPr id="8" name="Shocked Billy"/>
          <p:cNvPicPr>
            <a:picLocks noChangeAspect="1"/>
          </p:cNvPicPr>
          <p:nvPr/>
        </p:nvPicPr>
        <p:blipFill>
          <a:blip r:embed="rId5"/>
          <a:stretch>
            <a:fillRect/>
          </a:stretch>
        </p:blipFill>
        <p:spPr>
          <a:xfrm>
            <a:off x="16553442" y="7718720"/>
            <a:ext cx="1718823" cy="2490539"/>
          </a:xfrm>
          <a:prstGeom prst="rect">
            <a:avLst/>
          </a:prstGeom>
        </p:spPr>
      </p:pic>
      <p:pic>
        <p:nvPicPr>
          <p:cNvPr id="10" name="Angry Clouds"/>
          <p:cNvPicPr>
            <a:picLocks noChangeAspect="1"/>
          </p:cNvPicPr>
          <p:nvPr/>
        </p:nvPicPr>
        <p:blipFill>
          <a:blip r:embed="rId6"/>
          <a:stretch>
            <a:fillRect/>
          </a:stretch>
        </p:blipFill>
        <p:spPr>
          <a:xfrm>
            <a:off x="220271" y="8948798"/>
            <a:ext cx="2197185" cy="107438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 y="8109284"/>
            <a:ext cx="622412" cy="1921272"/>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xmlns=""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7959206" y="2620022"/>
            <a:ext cx="2860013" cy="5261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tower.</a:t>
            </a:r>
          </a:p>
        </p:txBody>
      </p:sp>
      <p:pic>
        <p:nvPicPr>
          <p:cNvPr id="10" name="Picture 2">
            <a:extLst>
              <a:ext uri="{FF2B5EF4-FFF2-40B4-BE49-F238E27FC236}">
                <a16:creationId xmlns:a16="http://schemas.microsoft.com/office/drawing/2014/main" xmlns=""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993244" y="3670223"/>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xmlns=""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3631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26" presetClass="emph" presetSubtype="0" fill="hold" nodeType="withEffect">
                                  <p:stCondLst>
                                    <p:cond delay="0"/>
                                  </p:stCondLst>
                                  <p:childTnLst>
                                    <p:animEffect transition="out" filter="fade">
                                      <p:cBhvr>
                                        <p:cTn id="19" dur="500" tmFilter="0, 0; .2, .5; .8, .5; 1, 0"/>
                                        <p:tgtEl>
                                          <p:spTgt spid="2050"/>
                                        </p:tgtEl>
                                      </p:cBhvr>
                                    </p:animEffect>
                                    <p:animScale>
                                      <p:cBhvr>
                                        <p:cTn id="20" dur="250" autoRev="1" fill="hold"/>
                                        <p:tgtEl>
                                          <p:spTgt spid="2050"/>
                                        </p:tgtEl>
                                      </p:cBhvr>
                                      <p:by x="105000" y="105000"/>
                                    </p:animScale>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26" presetClass="emph" presetSubtype="0" fill="hold" grpId="1"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dirty="0">
              <a:solidFill>
                <a:srgbClr val="000000">
                  <a:lumMod val="75000"/>
                  <a:lumOff val="25000"/>
                </a:srgbClr>
              </a:solidFill>
              <a:latin typeface="Comic Sans MS" panose="030F0702030302020204" pitchFamily="66"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8B5E95F-7075-4C3A-90C8-5DFEB1B86CD6}"/>
              </a:ext>
            </a:extLst>
          </p:cNvPr>
          <p:cNvPicPr>
            <a:picLocks noChangeAspect="1"/>
          </p:cNvPicPr>
          <p:nvPr/>
        </p:nvPicPr>
        <p:blipFill rotWithShape="1">
          <a:blip r:embed="rId14"/>
          <a:srcRect b="6552"/>
          <a:stretch/>
        </p:blipFill>
        <p:spPr>
          <a:xfrm>
            <a:off x="609600" y="3794198"/>
            <a:ext cx="8037708" cy="4044424"/>
          </a:xfrm>
          <a:prstGeom prst="rect">
            <a:avLst/>
          </a:prstGeom>
        </p:spPr>
      </p:pic>
      <p:pic>
        <p:nvPicPr>
          <p:cNvPr id="4" name="Picture 3">
            <a:extLst>
              <a:ext uri="{FF2B5EF4-FFF2-40B4-BE49-F238E27FC236}">
                <a16:creationId xmlns:a16="http://schemas.microsoft.com/office/drawing/2014/main" xmlns="" id="{4E147D42-0C14-4638-B9FC-A9CFE5D91999}"/>
              </a:ext>
            </a:extLst>
          </p:cNvPr>
          <p:cNvPicPr>
            <a:picLocks noChangeAspect="1"/>
          </p:cNvPicPr>
          <p:nvPr/>
        </p:nvPicPr>
        <p:blipFill>
          <a:blip r:embed="rId15"/>
          <a:stretch>
            <a:fillRect/>
          </a:stretch>
        </p:blipFill>
        <p:spPr>
          <a:xfrm>
            <a:off x="933145" y="4876343"/>
            <a:ext cx="2004152" cy="2529049"/>
          </a:xfrm>
          <a:prstGeom prst="rect">
            <a:avLst/>
          </a:prstGeom>
        </p:spPr>
      </p:pic>
      <p:sp>
        <p:nvSpPr>
          <p:cNvPr id="18" name="TextBox 17">
            <a:extLst>
              <a:ext uri="{FF2B5EF4-FFF2-40B4-BE49-F238E27FC236}">
                <a16:creationId xmlns:a16="http://schemas.microsoft.com/office/drawing/2014/main" xmlns="" id="{0E7B51B7-670B-49F5-BA18-EE873F03F6FE}"/>
              </a:ext>
            </a:extLst>
          </p:cNvPr>
          <p:cNvSpPr txBox="1"/>
          <p:nvPr/>
        </p:nvSpPr>
        <p:spPr>
          <a:xfrm>
            <a:off x="5264993" y="4714705"/>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67</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ndParaRPr>
          </a:p>
        </p:txBody>
      </p:sp>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48DC48C-8D47-40E3-B76E-DC5C5537448B}"/>
              </a:ext>
            </a:extLst>
          </p:cNvPr>
          <p:cNvPicPr>
            <a:picLocks noChangeAspect="1"/>
          </p:cNvPicPr>
          <p:nvPr/>
        </p:nvPicPr>
        <p:blipFill>
          <a:blip r:embed="rId15"/>
          <a:stretch>
            <a:fillRect/>
          </a:stretch>
        </p:blipFill>
        <p:spPr>
          <a:xfrm>
            <a:off x="907883" y="3086100"/>
            <a:ext cx="8512110" cy="6403726"/>
          </a:xfrm>
          <a:prstGeom prst="rect">
            <a:avLst/>
          </a:prstGeom>
        </p:spPr>
      </p:pic>
      <p:pic>
        <p:nvPicPr>
          <p:cNvPr id="2050" name="Picture 2" descr="Road Sign Cartoon Images - Free Download on Freepik">
            <a:extLst>
              <a:ext uri="{FF2B5EF4-FFF2-40B4-BE49-F238E27FC236}">
                <a16:creationId xmlns:a16="http://schemas.microsoft.com/office/drawing/2014/main" xmlns=""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3938" y="483870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365B0DAB-AA08-4852-9939-1F6A35E447AE}"/>
              </a:ext>
            </a:extLst>
          </p:cNvPr>
          <p:cNvSpPr txBox="1"/>
          <p:nvPr/>
        </p:nvSpPr>
        <p:spPr>
          <a:xfrm>
            <a:off x="5837160" y="5143116"/>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Oxford</a:t>
            </a:r>
          </a:p>
        </p:txBody>
      </p:sp>
      <p:sp>
        <p:nvSpPr>
          <p:cNvPr id="15" name="TextBox 14">
            <a:extLst>
              <a:ext uri="{FF2B5EF4-FFF2-40B4-BE49-F238E27FC236}">
                <a16:creationId xmlns:a16="http://schemas.microsoft.com/office/drawing/2014/main" xmlns="" id="{B4DE9962-843E-4FE8-B9A4-381BD10AC994}"/>
              </a:ext>
            </a:extLst>
          </p:cNvPr>
          <p:cNvSpPr txBox="1"/>
          <p:nvPr/>
        </p:nvSpPr>
        <p:spPr>
          <a:xfrm>
            <a:off x="2592414" y="5143116"/>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r>
              <a:rPr lang="en-US" sz="4000">
                <a:solidFill>
                  <a:schemeClr val="bg1"/>
                </a:solidFill>
                <a:latin typeface="Comic Sans MS" panose="030F0702030302020204" pitchFamily="66" charset="0"/>
              </a:rPr>
              <a:t>108</a:t>
            </a:r>
          </a:p>
        </p:txBody>
      </p:sp>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07883" y="3291268"/>
            <a:ext cx="8512110" cy="5895604"/>
          </a:xfrm>
          <a:prstGeom prst="rect">
            <a:avLst/>
          </a:prstGeom>
        </p:spPr>
      </p:pic>
      <p:pic>
        <p:nvPicPr>
          <p:cNvPr id="2050" name="Picture 2" descr="Road Sign Cartoon Images - Free Download on Freepik">
            <a:extLst>
              <a:ext uri="{FF2B5EF4-FFF2-40B4-BE49-F238E27FC236}">
                <a16:creationId xmlns:a16="http://schemas.microsoft.com/office/drawing/2014/main" xmlns=""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707" y="5981700"/>
            <a:ext cx="3886200" cy="320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365B0DAB-AA08-4852-9939-1F6A35E447AE}"/>
              </a:ext>
            </a:extLst>
          </p:cNvPr>
          <p:cNvSpPr txBox="1"/>
          <p:nvPr/>
        </p:nvSpPr>
        <p:spPr>
          <a:xfrm>
            <a:off x="1371600" y="6174511"/>
            <a:ext cx="3245498"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Hung Vuong</a:t>
            </a:r>
          </a:p>
        </p:txBody>
      </p:sp>
      <p:sp>
        <p:nvSpPr>
          <p:cNvPr id="15" name="TextBox 14">
            <a:extLst>
              <a:ext uri="{FF2B5EF4-FFF2-40B4-BE49-F238E27FC236}">
                <a16:creationId xmlns:a16="http://schemas.microsoft.com/office/drawing/2014/main" xmlns="" id="{B4DE9962-843E-4FE8-B9A4-381BD10AC994}"/>
              </a:ext>
            </a:extLst>
          </p:cNvPr>
          <p:cNvSpPr txBox="1"/>
          <p:nvPr/>
        </p:nvSpPr>
        <p:spPr>
          <a:xfrm>
            <a:off x="3733800" y="4959533"/>
            <a:ext cx="1061107" cy="707886"/>
          </a:xfrm>
          <a:prstGeom prst="rect">
            <a:avLst/>
          </a:prstGeom>
          <a:solidFill>
            <a:schemeClr val="accent1">
              <a:lumMod val="75000"/>
            </a:schemeClr>
          </a:solidFill>
          <a:ln w="57150">
            <a:solidFill>
              <a:schemeClr val="accent1"/>
            </a:solidFill>
          </a:ln>
        </p:spPr>
        <p:txBody>
          <a:bodyPr wrap="square" rtlCol="0">
            <a:spAutoFit/>
          </a:bodyPr>
          <a:lstStyle/>
          <a:p>
            <a:r>
              <a:rPr lang="en-US" sz="4000">
                <a:solidFill>
                  <a:schemeClr val="bg1"/>
                </a:solidFill>
                <a:latin typeface="Comic Sans MS" panose="030F0702030302020204" pitchFamily="66" charset="0"/>
              </a:rPr>
              <a:t>76</a:t>
            </a:r>
          </a:p>
        </p:txBody>
      </p:sp>
    </p:spTree>
    <p:extLst>
      <p:ext uri="{BB962C8B-B14F-4D97-AF65-F5344CB8AC3E}">
        <p14:creationId xmlns:p14="http://schemas.microsoft.com/office/powerpoint/2010/main" val="92467090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10" r="13556" b="4481"/>
          <a:stretch/>
        </p:blipFill>
        <p:spPr>
          <a:xfrm>
            <a:off x="900487" y="3314700"/>
            <a:ext cx="8985857" cy="6172200"/>
          </a:xfrm>
          <a:prstGeom prst="rect">
            <a:avLst/>
          </a:prstGeom>
        </p:spPr>
      </p:pic>
      <p:sp>
        <p:nvSpPr>
          <p:cNvPr id="18" name="TextBox 17">
            <a:extLst>
              <a:ext uri="{FF2B5EF4-FFF2-40B4-BE49-F238E27FC236}">
                <a16:creationId xmlns:a16="http://schemas.microsoft.com/office/drawing/2014/main" xmlns="" id="{0E7B51B7-670B-49F5-BA18-EE873F03F6FE}"/>
              </a:ext>
            </a:extLst>
          </p:cNvPr>
          <p:cNvSpPr txBox="1"/>
          <p:nvPr/>
        </p:nvSpPr>
        <p:spPr>
          <a:xfrm>
            <a:off x="8001000" y="4169552"/>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25</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a typeface="+mn-ea"/>
              <a:cs typeface="+mn-cs"/>
            </a:endParaRPr>
          </a:p>
        </p:txBody>
      </p:sp>
      <p:pic>
        <p:nvPicPr>
          <p:cNvPr id="15" name="Picture 2" descr="Green Street Sign Images - Free Download on Freepik">
            <a:extLst>
              <a:ext uri="{FF2B5EF4-FFF2-40B4-BE49-F238E27FC236}">
                <a16:creationId xmlns:a16="http://schemas.microsoft.com/office/drawing/2014/main" xmlns="" id="{0EE02A17-75EC-46D0-BC31-4BAD7AEB8AA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710" y="5282679"/>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F30439B2-44DE-4799-9C5D-42CEC4EFD4A2}"/>
              </a:ext>
            </a:extLst>
          </p:cNvPr>
          <p:cNvSpPr txBox="1"/>
          <p:nvPr/>
        </p:nvSpPr>
        <p:spPr>
          <a:xfrm>
            <a:off x="1568854" y="5753100"/>
            <a:ext cx="2350031" cy="707886"/>
          </a:xfrm>
          <a:prstGeom prst="rect">
            <a:avLst/>
          </a:prstGeom>
          <a:noFill/>
        </p:spPr>
        <p:txBody>
          <a:bodyPr wrap="square" rtlCol="0">
            <a:spAutoFit/>
          </a:bodyPr>
          <a:lstStyle/>
          <a:p>
            <a:r>
              <a:rPr lang="en-US" sz="4000">
                <a:solidFill>
                  <a:prstClr val="white"/>
                </a:solidFill>
                <a:latin typeface="Comic Sans MS" panose="030F0702030302020204" pitchFamily="66" charset="0"/>
              </a:rPr>
              <a:t>Power</a:t>
            </a:r>
          </a:p>
        </p:txBody>
      </p:sp>
    </p:spTree>
    <p:extLst>
      <p:ext uri="{BB962C8B-B14F-4D97-AF65-F5344CB8AC3E}">
        <p14:creationId xmlns:p14="http://schemas.microsoft.com/office/powerpoint/2010/main" val="139834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1007149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_____________?</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It's 33 Oxford street.</a:t>
            </a: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211" b="3211"/>
          <a:stretch/>
        </p:blipFill>
        <p:spPr>
          <a:xfrm>
            <a:off x="1601511" y="2781300"/>
            <a:ext cx="7649396" cy="5254213"/>
          </a:xfrm>
          <a:prstGeom prst="rect">
            <a:avLst/>
          </a:prstGeom>
        </p:spPr>
      </p:pic>
    </p:spTree>
    <p:extLst>
      <p:ext uri="{BB962C8B-B14F-4D97-AF65-F5344CB8AC3E}">
        <p14:creationId xmlns:p14="http://schemas.microsoft.com/office/powerpoint/2010/main" val="3795465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12000" b="0" i="0" u="none" strike="noStrike" kern="1200" cap="none" spc="0" normalizeH="0" baseline="0" noProof="0" dirty="0">
              <a:ln>
                <a:noFill/>
              </a:ln>
              <a:solidFill>
                <a:srgbClr val="000000">
                  <a:lumMod val="75000"/>
                  <a:lumOff val="25000"/>
                </a:srgbClr>
              </a:solidFill>
              <a:effectLst/>
              <a:uLnTx/>
              <a:uFillTx/>
              <a:latin typeface="Curse Casual" panose="020B0606020101010101" pitchFamily="34" charset="0"/>
              <a:ea typeface="+mn-ea"/>
              <a:cs typeface="+mn-cs"/>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2157" y="3386238"/>
            <a:ext cx="9129835" cy="4929527"/>
          </a:xfrm>
          <a:prstGeom prst="rect">
            <a:avLst/>
          </a:prstGeom>
        </p:spPr>
      </p:pic>
      <p:pic>
        <p:nvPicPr>
          <p:cNvPr id="2050" name="Picture 2" descr="Road Sign Cartoon Images - Free Download on Freepik">
            <a:extLst>
              <a:ext uri="{FF2B5EF4-FFF2-40B4-BE49-F238E27FC236}">
                <a16:creationId xmlns:a16="http://schemas.microsoft.com/office/drawing/2014/main" xmlns=""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84" y="471931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365B0DAB-AA08-4852-9939-1F6A35E447AE}"/>
              </a:ext>
            </a:extLst>
          </p:cNvPr>
          <p:cNvSpPr txBox="1"/>
          <p:nvPr/>
        </p:nvSpPr>
        <p:spPr>
          <a:xfrm>
            <a:off x="804527" y="5000256"/>
            <a:ext cx="2350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Cau Giay</a:t>
            </a:r>
          </a:p>
        </p:txBody>
      </p:sp>
      <p:sp>
        <p:nvSpPr>
          <p:cNvPr id="15" name="TextBox 14">
            <a:extLst>
              <a:ext uri="{FF2B5EF4-FFF2-40B4-BE49-F238E27FC236}">
                <a16:creationId xmlns:a16="http://schemas.microsoft.com/office/drawing/2014/main" xmlns="" id="{B4DE9962-843E-4FE8-B9A4-381BD10AC994}"/>
              </a:ext>
            </a:extLst>
          </p:cNvPr>
          <p:cNvSpPr txBox="1"/>
          <p:nvPr/>
        </p:nvSpPr>
        <p:spPr>
          <a:xfrm rot="20626812">
            <a:off x="5901725" y="4565687"/>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white"/>
                </a:solidFill>
                <a:latin typeface="Comic Sans MS" panose="030F0702030302020204" pitchFamily="66" charset="0"/>
              </a:rPr>
              <a:t>246</a:t>
            </a:r>
            <a:endPar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77784255"/>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xmlns="" id="{9F26137C-B877-42E7-8C48-CD4CB9D6A08F}"/>
              </a:ext>
            </a:extLst>
          </p:cNvPr>
          <p:cNvGrpSpPr/>
          <p:nvPr/>
        </p:nvGrpSpPr>
        <p:grpSpPr>
          <a:xfrm>
            <a:off x="1448150" y="2322011"/>
            <a:ext cx="4571649" cy="5940644"/>
            <a:chOff x="1098051" y="1049228"/>
            <a:chExt cx="2207087" cy="2970322"/>
          </a:xfrm>
        </p:grpSpPr>
        <p:pic>
          <p:nvPicPr>
            <p:cNvPr id="2050" name="Picture 2">
              <a:extLst>
                <a:ext uri="{FF2B5EF4-FFF2-40B4-BE49-F238E27FC236}">
                  <a16:creationId xmlns:a16="http://schemas.microsoft.com/office/drawing/2014/main" xmlns="" id="{C19EACC2-AFEE-4669-95A4-284E1455F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971"/>
            <a:stretch/>
          </p:blipFill>
          <p:spPr bwMode="auto">
            <a:xfrm>
              <a:off x="1430943" y="1049228"/>
              <a:ext cx="1469532" cy="2923597"/>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5DAC6AEF-58EA-4778-BC49-60E1C8D22391}"/>
                </a:ext>
              </a:extLst>
            </p:cNvPr>
            <p:cNvSpPr/>
            <p:nvPr/>
          </p:nvSpPr>
          <p:spPr>
            <a:xfrm>
              <a:off x="1098051" y="1152600"/>
              <a:ext cx="2207087" cy="286695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building.</a:t>
            </a:r>
          </a:p>
        </p:txBody>
      </p:sp>
      <p:pic>
        <p:nvPicPr>
          <p:cNvPr id="10" name="Picture 2">
            <a:extLst>
              <a:ext uri="{FF2B5EF4-FFF2-40B4-BE49-F238E27FC236}">
                <a16:creationId xmlns:a16="http://schemas.microsoft.com/office/drawing/2014/main" xmlns="" id="{638C1703-EA5D-4E95-AED0-C3D5A4B191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2"/>
          <a:stretch/>
        </p:blipFill>
        <p:spPr bwMode="auto">
          <a:xfrm>
            <a:off x="7637756" y="4000500"/>
            <a:ext cx="3180174" cy="34650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xmlns="" id="{6B9A2B07-7F5B-4C48-B436-B83CA41E1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3541022" y="2433063"/>
            <a:ext cx="2900866" cy="59539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6226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6" presetClass="emph" presetSubtype="0" repeatCount="5000" fill="hold" grpId="0"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oin.wav"/>
                                        </p:tgtEl>
                                      </p:cMediaNode>
                                    </p:audio>
                                  </p:subTnLst>
                                </p:cTn>
                              </p:par>
                              <p:par>
                                <p:cTn id="26" presetID="26" presetClass="emph" presetSubtype="0" repeatCount="5000" fill="hold"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xmlns="" id="{9F26137C-B877-42E7-8C48-CD4CB9D6A08F}"/>
              </a:ext>
            </a:extLst>
          </p:cNvPr>
          <p:cNvGrpSpPr/>
          <p:nvPr/>
        </p:nvGrpSpPr>
        <p:grpSpPr>
          <a:xfrm>
            <a:off x="1448150" y="2528755"/>
            <a:ext cx="9380666" cy="5733900"/>
            <a:chOff x="1098051" y="1152600"/>
            <a:chExt cx="4528770" cy="2866950"/>
          </a:xfrm>
        </p:grpSpPr>
        <p:pic>
          <p:nvPicPr>
            <p:cNvPr id="2050" name="Picture 2">
              <a:extLst>
                <a:ext uri="{FF2B5EF4-FFF2-40B4-BE49-F238E27FC236}">
                  <a16:creationId xmlns:a16="http://schemas.microsoft.com/office/drawing/2014/main" xmlns=""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4304440" y="1223928"/>
              <a:ext cx="1322381" cy="26308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5DAC6AEF-58EA-4778-BC49-60E1C8D22391}"/>
                </a:ext>
              </a:extLst>
            </p:cNvPr>
            <p:cNvSpPr/>
            <p:nvPr/>
          </p:nvSpPr>
          <p:spPr>
            <a:xfrm>
              <a:off x="1098051" y="1152600"/>
              <a:ext cx="2207087" cy="286695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flat.</a:t>
            </a:r>
          </a:p>
        </p:txBody>
      </p:sp>
      <p:pic>
        <p:nvPicPr>
          <p:cNvPr id="10" name="Picture 2">
            <a:extLst>
              <a:ext uri="{FF2B5EF4-FFF2-40B4-BE49-F238E27FC236}">
                <a16:creationId xmlns:a16="http://schemas.microsoft.com/office/drawing/2014/main" xmlns=""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752600" y="3641271"/>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C2A9C94F-2419-45AC-9567-8F440AFE3C1A}"/>
              </a:ext>
            </a:extLst>
          </p:cNvPr>
          <p:cNvSpPr/>
          <p:nvPr/>
        </p:nvSpPr>
        <p:spPr>
          <a:xfrm>
            <a:off x="6942019"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xmlns=""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057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par>
                                <p:cTn id="18" presetID="1" presetClass="exit"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1480057" y="534574"/>
            <a:ext cx="15389225" cy="1225550"/>
          </a:xfrm>
        </p:spPr>
        <p:txBody>
          <a:bodyPr>
            <a:normAutofit/>
          </a:bodyPr>
          <a:lstStyle/>
          <a:p>
            <a:r>
              <a:rPr lang="en-US" sz="6000">
                <a:latin typeface="Comic Sans MS" panose="030F0702030302020204" pitchFamily="66" charset="0"/>
              </a:rPr>
              <a:t>I live in that house.</a:t>
            </a:r>
          </a:p>
        </p:txBody>
      </p:sp>
      <p:sp>
        <p:nvSpPr>
          <p:cNvPr id="11" name="Rectangle: Rounded Corners 10">
            <a:extLst>
              <a:ext uri="{FF2B5EF4-FFF2-40B4-BE49-F238E27FC236}">
                <a16:creationId xmlns:a16="http://schemas.microsoft.com/office/drawing/2014/main" xmlns=""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97CCAF"/>
              </a:solidFill>
              <a:latin typeface="Arial"/>
              <a:sym typeface="Arial"/>
            </a:endParaRPr>
          </a:p>
        </p:txBody>
      </p:sp>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pic>
        <p:nvPicPr>
          <p:cNvPr id="3" name="Picture 2">
            <a:extLst>
              <a:ext uri="{FF2B5EF4-FFF2-40B4-BE49-F238E27FC236}">
                <a16:creationId xmlns:a16="http://schemas.microsoft.com/office/drawing/2014/main" xmlns="" id="{DF6CCE7C-3E25-4226-AB59-C576A9B16AE5}"/>
              </a:ext>
            </a:extLst>
          </p:cNvPr>
          <p:cNvPicPr>
            <a:picLocks noChangeAspect="1"/>
          </p:cNvPicPr>
          <p:nvPr/>
        </p:nvPicPr>
        <p:blipFill>
          <a:blip r:embed="rId2"/>
          <a:stretch>
            <a:fillRect/>
          </a:stretch>
        </p:blipFill>
        <p:spPr>
          <a:xfrm>
            <a:off x="1752858" y="3984919"/>
            <a:ext cx="4081089" cy="2767906"/>
          </a:xfrm>
          <a:prstGeom prst="rect">
            <a:avLst/>
          </a:prstGeom>
        </p:spPr>
      </p:pic>
      <p:pic>
        <p:nvPicPr>
          <p:cNvPr id="19" name="Picture 2" descr="Houses Clipart Images - Free Download on Freepik">
            <a:extLst>
              <a:ext uri="{FF2B5EF4-FFF2-40B4-BE49-F238E27FC236}">
                <a16:creationId xmlns:a16="http://schemas.microsoft.com/office/drawing/2014/main" xmlns="" id="{F48AE713-F1EE-4282-BD4C-5C9EDCD0ED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5436" y="2528755"/>
            <a:ext cx="2658543" cy="2259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emium Vector | A girl pointing with her finger at the viewer.">
            <a:extLst>
              <a:ext uri="{FF2B5EF4-FFF2-40B4-BE49-F238E27FC236}">
                <a16:creationId xmlns:a16="http://schemas.microsoft.com/office/drawing/2014/main" xmlns="" id="{B833B9E1-B27F-4BF9-80FF-04CCB5DF2C7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6833723" y="5750419"/>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xmlns="" id="{BF353913-5FA7-4A73-860C-402DED58C1E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488" b="9813"/>
          <a:stretch/>
        </p:blipFill>
        <p:spPr bwMode="auto">
          <a:xfrm>
            <a:off x="13702368" y="2528011"/>
            <a:ext cx="3505200" cy="244850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Pointing hand in cartoon style. Forefinger, index finger. Vector  illustration isolated on white background. 12895178 Vector Art at Vecteezy">
            <a:extLst>
              <a:ext uri="{FF2B5EF4-FFF2-40B4-BE49-F238E27FC236}">
                <a16:creationId xmlns:a16="http://schemas.microsoft.com/office/drawing/2014/main" xmlns="" id="{D6E33458-45CB-429B-963B-A9CE0A3DE5A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xmlns="" id="{3F75ABC1-0253-4A5F-9478-BD972ADB1C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693226" flipH="1">
            <a:off x="12429431" y="6188469"/>
            <a:ext cx="1807615" cy="1807542"/>
          </a:xfrm>
          <a:prstGeom prst="rect">
            <a:avLst/>
          </a:prstGeom>
        </p:spPr>
      </p:pic>
    </p:spTree>
    <p:extLst>
      <p:ext uri="{BB962C8B-B14F-4D97-AF65-F5344CB8AC3E}">
        <p14:creationId xmlns:p14="http://schemas.microsoft.com/office/powerpoint/2010/main" val="4884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26" presetClass="emph" presetSubtype="0" fill="hold" grpId="0" nodeType="with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xmlns="" id="{CEAC6557-E545-4A87-BC10-935B92971744}"/>
              </a:ext>
            </a:extLst>
          </p:cNvPr>
          <p:cNvSpPr/>
          <p:nvPr/>
        </p:nvSpPr>
        <p:spPr>
          <a:xfrm>
            <a:off x="457200" y="4191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5DAC6AEF-58EA-4778-BC49-60E1C8D22391}"/>
              </a:ext>
            </a:extLst>
          </p:cNvPr>
          <p:cNvSpPr/>
          <p:nvPr/>
        </p:nvSpPr>
        <p:spPr>
          <a:xfrm>
            <a:off x="1448150" y="2528755"/>
            <a:ext cx="4571649" cy="5733900"/>
          </a:xfrm>
          <a:prstGeom prst="roundRect">
            <a:avLst/>
          </a:prstGeom>
          <a:noFill/>
          <a:ln w="5715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xmlns=""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this building.</a:t>
            </a:r>
          </a:p>
        </p:txBody>
      </p:sp>
      <p:sp>
        <p:nvSpPr>
          <p:cNvPr id="11" name="Rectangle: Rounded Corners 10">
            <a:extLst>
              <a:ext uri="{FF2B5EF4-FFF2-40B4-BE49-F238E27FC236}">
                <a16:creationId xmlns:a16="http://schemas.microsoft.com/office/drawing/2014/main" xmlns="" id="{C2A9C94F-2419-45AC-9567-8F440AFE3C1A}"/>
              </a:ext>
            </a:extLst>
          </p:cNvPr>
          <p:cNvSpPr/>
          <p:nvPr/>
        </p:nvSpPr>
        <p:spPr>
          <a:xfrm>
            <a:off x="6942019" y="2435304"/>
            <a:ext cx="4571649" cy="5733900"/>
          </a:xfrm>
          <a:prstGeom prst="roundRect">
            <a:avLst/>
          </a:prstGeom>
          <a:noFill/>
          <a:ln w="5715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7CCAF"/>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xmlns="" id="{22A60C6C-CF76-4C4A-9152-0A9DEDB2D1A1}"/>
              </a:ext>
            </a:extLst>
          </p:cNvPr>
          <p:cNvSpPr/>
          <p:nvPr/>
        </p:nvSpPr>
        <p:spPr>
          <a:xfrm>
            <a:off x="12483755" y="2435304"/>
            <a:ext cx="4737445" cy="5733900"/>
          </a:xfrm>
          <a:prstGeom prst="roundRect">
            <a:avLst/>
          </a:prstGeom>
          <a:noFill/>
          <a:ln w="5715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D8C23C89-D82A-4991-9136-E782FA1B1AFD}"/>
              </a:ext>
            </a:extLst>
          </p:cNvPr>
          <p:cNvSpPr txBox="1"/>
          <p:nvPr/>
        </p:nvSpPr>
        <p:spPr>
          <a:xfrm>
            <a:off x="2833032" y="8441658"/>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xmlns=""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xmlns=""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18" name="Picture 2" descr="Architecture and Buildings Clipart-multistory apartment building">
            <a:extLst>
              <a:ext uri="{FF2B5EF4-FFF2-40B4-BE49-F238E27FC236}">
                <a16:creationId xmlns:a16="http://schemas.microsoft.com/office/drawing/2014/main" xmlns="" id="{880D8679-8EBD-45E0-B8DC-FF6FC66D991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9043" y="2782668"/>
            <a:ext cx="2173941" cy="26362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A girl pointing with her finger at the viewer.">
            <a:extLst>
              <a:ext uri="{FF2B5EF4-FFF2-40B4-BE49-F238E27FC236}">
                <a16:creationId xmlns:a16="http://schemas.microsoft.com/office/drawing/2014/main" xmlns="" id="{4E24B485-45CE-4CAF-91E8-8D3EDE1C22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448150" y="6286500"/>
            <a:ext cx="1561033" cy="1757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rchitecture and Buildings Clipart-multistory apartment building">
            <a:extLst>
              <a:ext uri="{FF2B5EF4-FFF2-40B4-BE49-F238E27FC236}">
                <a16:creationId xmlns:a16="http://schemas.microsoft.com/office/drawing/2014/main" xmlns="" id="{710D24B4-A5B7-4B82-AF4E-73AD1BC5D8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74929" y="3829986"/>
            <a:ext cx="3078774" cy="4100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emium Vector | A girl pointing with her finger at the viewer.">
            <a:extLst>
              <a:ext uri="{FF2B5EF4-FFF2-40B4-BE49-F238E27FC236}">
                <a16:creationId xmlns:a16="http://schemas.microsoft.com/office/drawing/2014/main" xmlns="" id="{7C84D9A9-AA6E-4134-B940-07720D66EA0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12540281" y="5876493"/>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AAC36565-ABFE-49B4-B214-109B942E54D2}"/>
              </a:ext>
            </a:extLst>
          </p:cNvPr>
          <p:cNvPicPr>
            <a:picLocks noChangeAspect="1"/>
          </p:cNvPicPr>
          <p:nvPr/>
        </p:nvPicPr>
        <p:blipFill rotWithShape="1">
          <a:blip r:embed="rId8"/>
          <a:srcRect l="55982" t="15620" b="15584"/>
          <a:stretch/>
        </p:blipFill>
        <p:spPr>
          <a:xfrm>
            <a:off x="7115548" y="3949475"/>
            <a:ext cx="4176603" cy="2464250"/>
          </a:xfrm>
          <a:prstGeom prst="rect">
            <a:avLst/>
          </a:prstGeom>
        </p:spPr>
      </p:pic>
    </p:spTree>
    <p:extLst>
      <p:ext uri="{BB962C8B-B14F-4D97-AF65-F5344CB8AC3E}">
        <p14:creationId xmlns:p14="http://schemas.microsoft.com/office/powerpoint/2010/main" val="3328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777</TotalTime>
  <Words>2384</Words>
  <Application>Microsoft Office PowerPoint</Application>
  <PresentationFormat>Custom</PresentationFormat>
  <Paragraphs>332</Paragraphs>
  <Slides>55</Slides>
  <Notes>20</Notes>
  <HiddenSlides>0</HiddenSlides>
  <MMClips>17</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Arial</vt:lpstr>
      <vt:lpstr>Calibri Light</vt:lpstr>
      <vt:lpstr>Amatic SC</vt:lpstr>
      <vt:lpstr>Wingdings</vt:lpstr>
      <vt:lpstr>Comic Sans MS</vt:lpstr>
      <vt:lpstr>Frijole</vt:lpstr>
      <vt:lpstr>맑은 고딕</vt:lpstr>
      <vt:lpstr>#9Slide03 Sofia Pro Soft Bold</vt:lpstr>
      <vt:lpstr>Curse Casual</vt:lpstr>
      <vt:lpstr>#9Slide07 SVNAppleberry</vt:lpstr>
      <vt:lpstr>Times New Roman</vt:lpstr>
      <vt:lpstr>Calibri</vt:lpstr>
      <vt:lpstr>Office Theme</vt:lpstr>
      <vt:lpstr>Office 테마</vt:lpstr>
      <vt:lpstr>PowerPoint Presentation</vt:lpstr>
      <vt:lpstr>PowerPoint Presentation</vt:lpstr>
      <vt:lpstr>PowerPoint Presentation</vt:lpstr>
      <vt:lpstr>PowerPoint Presentation</vt:lpstr>
      <vt:lpstr>I live in a tower.</vt:lpstr>
      <vt:lpstr>I live in a building.</vt:lpstr>
      <vt:lpstr>I live in a flat.</vt:lpstr>
      <vt:lpstr>I live in that house.</vt:lpstr>
      <vt:lpstr>I live in this building.</vt:lpstr>
      <vt:lpstr>I live in that tower.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dc:creator>
  <dc:description>9Slide.vn</dc:description>
  <cp:lastModifiedBy>Admin</cp:lastModifiedBy>
  <cp:revision>83</cp:revision>
  <dcterms:created xsi:type="dcterms:W3CDTF">2006-08-16T00:00:00Z</dcterms:created>
  <dcterms:modified xsi:type="dcterms:W3CDTF">2024-09-21T02:09:22Z</dcterms:modified>
  <cp:category>9Slide.vn</cp:category>
  <dc:identifier>DAFzACgcfNc</dc:identifier>
</cp:coreProperties>
</file>