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07" r:id="rId2"/>
    <p:sldId id="329" r:id="rId3"/>
    <p:sldId id="269" r:id="rId4"/>
    <p:sldId id="274" r:id="rId5"/>
    <p:sldId id="275" r:id="rId6"/>
    <p:sldId id="277" r:id="rId7"/>
    <p:sldId id="278" r:id="rId8"/>
    <p:sldId id="279" r:id="rId9"/>
    <p:sldId id="272" r:id="rId10"/>
    <p:sldId id="280" r:id="rId11"/>
    <p:sldId id="281" r:id="rId12"/>
    <p:sldId id="315" r:id="rId13"/>
    <p:sldId id="314" r:id="rId14"/>
    <p:sldId id="283" r:id="rId15"/>
    <p:sldId id="322" r:id="rId16"/>
    <p:sldId id="285" r:id="rId17"/>
    <p:sldId id="286" r:id="rId18"/>
    <p:sldId id="287" r:id="rId19"/>
    <p:sldId id="288" r:id="rId20"/>
    <p:sldId id="291" r:id="rId21"/>
    <p:sldId id="284" r:id="rId22"/>
    <p:sldId id="316" r:id="rId23"/>
    <p:sldId id="317" r:id="rId24"/>
    <p:sldId id="318" r:id="rId25"/>
    <p:sldId id="319" r:id="rId26"/>
    <p:sldId id="292" r:id="rId27"/>
    <p:sldId id="323" r:id="rId28"/>
    <p:sldId id="324" r:id="rId29"/>
    <p:sldId id="325" r:id="rId30"/>
    <p:sldId id="326" r:id="rId31"/>
    <p:sldId id="327" r:id="rId32"/>
    <p:sldId id="328" r:id="rId33"/>
    <p:sldId id="295" r:id="rId34"/>
    <p:sldId id="296" r:id="rId35"/>
    <p:sldId id="257" r:id="rId36"/>
    <p:sldId id="298" r:id="rId37"/>
    <p:sldId id="306" r:id="rId38"/>
    <p:sldId id="300" r:id="rId39"/>
    <p:sldId id="299" r:id="rId40"/>
    <p:sldId id="301" r:id="rId41"/>
    <p:sldId id="305" r:id="rId42"/>
    <p:sldId id="303" r:id="rId43"/>
    <p:sldId id="304" r:id="rId44"/>
  </p:sldIdLst>
  <p:sldSz cx="18288000" cy="10287000"/>
  <p:notesSz cx="6858000" cy="9144000"/>
  <p:embeddedFontLst>
    <p:embeddedFont>
      <p:font typeface="Comic Sans MS" pitchFamily="66" charset="0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xmlns="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8298" autoAdjust="0"/>
  </p:normalViewPr>
  <p:slideViewPr>
    <p:cSldViewPr>
      <p:cViewPr varScale="1">
        <p:scale>
          <a:sx n="49" d="100"/>
          <a:sy n="49" d="100"/>
        </p:scale>
        <p:origin x="-5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6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14-Sep-24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4.gif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2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slide" Target="slide4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slide" Target="slide40.xml"/><Relationship Id="rId5" Type="http://schemas.openxmlformats.org/officeDocument/2006/relationships/image" Target="../media/image46.png"/><Relationship Id="rId10" Type="http://schemas.openxmlformats.org/officeDocument/2006/relationships/slide" Target="slide39.xml"/><Relationship Id="rId4" Type="http://schemas.openxmlformats.org/officeDocument/2006/relationships/slide" Target="slide3.xml"/><Relationship Id="rId9" Type="http://schemas.openxmlformats.org/officeDocument/2006/relationships/slide" Target="slide38.xml"/><Relationship Id="rId1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slide" Target="slide34.xml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34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8.jpe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image" Target="../media/image3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3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58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png"/><Relationship Id="rId7" Type="http://schemas.openxmlformats.org/officeDocument/2006/relationships/image" Target="../media/image6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openxmlformats.org/officeDocument/2006/relationships/slide" Target="slide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9.wdp"/><Relationship Id="rId4" Type="http://schemas.openxmlformats.org/officeDocument/2006/relationships/image" Target="../media/image68.png"/><Relationship Id="rId9" Type="http://schemas.openxmlformats.org/officeDocument/2006/relationships/slide" Target="slide3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71.png"/><Relationship Id="rId7" Type="http://schemas.openxmlformats.org/officeDocument/2006/relationships/image" Target="../media/image7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1385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>
                <a:solidFill>
                  <a:srgbClr val="00425A"/>
                </a:solidFill>
                <a:latin typeface="Comic Sans MS" panose="030F0702030302020204" pitchFamily="66" charset="0"/>
              </a:rPr>
              <a:t>Lesson </a:t>
            </a:r>
            <a:r>
              <a:rPr lang="en-US" sz="5400" b="1" smtClean="0">
                <a:solidFill>
                  <a:srgbClr val="00425A"/>
                </a:solidFill>
                <a:latin typeface="Comic Sans MS" panose="030F0702030302020204" pitchFamily="66" charset="0"/>
              </a:rPr>
              <a:t>1</a:t>
            </a:r>
          </a:p>
          <a:p>
            <a:pPr algn="ctr">
              <a:lnSpc>
                <a:spcPts val="5421"/>
              </a:lnSpc>
            </a:pPr>
            <a:r>
              <a:rPr lang="en-US" sz="4000" b="1" smtClean="0">
                <a:solidFill>
                  <a:srgbClr val="00425A"/>
                </a:solidFill>
                <a:latin typeface="Times New Roman" pitchFamily="18" charset="0"/>
                <a:cs typeface="Times New Roman" pitchFamily="18" charset="0"/>
              </a:rPr>
              <a:t>(P.16, 17)</a:t>
            </a:r>
            <a:endParaRPr lang="en-US" sz="4000" b="1" dirty="0">
              <a:solidFill>
                <a:srgbClr val="0042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400467" y="54734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smtClean="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  <a:endParaRPr lang="en-US" sz="1580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204774" y="2405516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4148932" y="1155459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6942" y="266700"/>
            <a:ext cx="1785865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 </a:t>
            </a:r>
            <a:endParaRPr lang="en-US" smtClean="0"/>
          </a:p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OBJECTIVES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By </a:t>
            </a:r>
            <a:r>
              <a:rPr lang="en-US" sz="2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building, flat, house, tower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and the numbers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23, 38, 93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116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in relation to the topic “Our homes”;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correctly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say the words and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use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 live in this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that ?</a:t>
            </a:r>
          </a:p>
          <a:p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I do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i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No,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don’t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to ask and answer questions about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someone’s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home.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2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you live in ____? – Yes, / No, ____.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in a freer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listen to and understand four communicative contexts in which speakers ask and answer questions about their homes and number the pictures;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Competences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about personal information correctly and fluently.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Self-control &amp; independent learning: perform pronunciation and speaking tasks.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bShow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their pride in their personal information and where they live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Show their pride in their personal home and address.</a:t>
            </a:r>
          </a:p>
          <a:p>
            <a:pPr marL="285750" indent="-285750">
              <a:buFontTx/>
              <a:buChar char="-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90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xmlns="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xmlns="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xmlns="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305373" y="286038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smtClean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  <a:endParaRPr lang="en-US" sz="1580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67000" y="2405516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4429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2562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40156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0653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166405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51623" y="1484631"/>
            <a:ext cx="370486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</a:t>
            </a:r>
            <a:endParaRPr lang="en-US" sz="11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xmlns="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xmlns="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xmlns="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xmlns="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xmlns="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xmlns="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xmlns="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xmlns="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xmlns="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xmlns="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xmlns="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xmlns="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xmlns="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xmlns="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xmlns="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xmlns="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xmlns="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xmlns="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xmlns="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xmlns="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xmlns="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xmlns="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xmlns="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xmlns="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xmlns="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xmlns="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xmlns="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xmlns="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xmlns="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xmlns="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xmlns="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xmlns="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xmlns="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xmlns="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xmlns="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xmlns="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xmlns="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xmlns="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xmlns="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xmlns="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355718" y="-112772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smtClean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  <a:endParaRPr lang="en-US" sz="1580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3511</TotalTime>
  <Words>444</Words>
  <Application>Microsoft Office PowerPoint</Application>
  <PresentationFormat>Custom</PresentationFormat>
  <Paragraphs>151</Paragraphs>
  <Slides>43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Times New Roman</vt:lpstr>
      <vt:lpstr>Comic Sans MS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62</cp:revision>
  <dcterms:created xsi:type="dcterms:W3CDTF">2006-08-16T00:00:00Z</dcterms:created>
  <dcterms:modified xsi:type="dcterms:W3CDTF">2024-09-14T01:00:23Z</dcterms:modified>
  <cp:category>9Slide.vn</cp:category>
  <dc:identifier>DAFzACgcfNc</dc:identifier>
</cp:coreProperties>
</file>