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42"/>
  </p:notesMasterIdLst>
  <p:sldIdLst>
    <p:sldId id="475" r:id="rId2"/>
    <p:sldId id="443" r:id="rId3"/>
    <p:sldId id="445" r:id="rId4"/>
    <p:sldId id="418" r:id="rId5"/>
    <p:sldId id="449" r:id="rId6"/>
    <p:sldId id="446" r:id="rId7"/>
    <p:sldId id="450" r:id="rId8"/>
    <p:sldId id="451" r:id="rId9"/>
    <p:sldId id="454" r:id="rId10"/>
    <p:sldId id="455" r:id="rId11"/>
    <p:sldId id="477" r:id="rId12"/>
    <p:sldId id="447" r:id="rId13"/>
    <p:sldId id="456" r:id="rId14"/>
    <p:sldId id="457" r:id="rId15"/>
    <p:sldId id="458" r:id="rId16"/>
    <p:sldId id="459" r:id="rId17"/>
    <p:sldId id="460" r:id="rId18"/>
    <p:sldId id="463" r:id="rId19"/>
    <p:sldId id="464" r:id="rId20"/>
    <p:sldId id="465" r:id="rId21"/>
    <p:sldId id="466" r:id="rId22"/>
    <p:sldId id="467" r:id="rId23"/>
    <p:sldId id="461" r:id="rId24"/>
    <p:sldId id="462" r:id="rId25"/>
    <p:sldId id="478" r:id="rId26"/>
    <p:sldId id="479" r:id="rId27"/>
    <p:sldId id="480" r:id="rId28"/>
    <p:sldId id="481" r:id="rId29"/>
    <p:sldId id="482" r:id="rId30"/>
    <p:sldId id="484" r:id="rId31"/>
    <p:sldId id="486" r:id="rId32"/>
    <p:sldId id="488" r:id="rId33"/>
    <p:sldId id="490" r:id="rId34"/>
    <p:sldId id="492" r:id="rId35"/>
    <p:sldId id="476" r:id="rId36"/>
    <p:sldId id="448" r:id="rId37"/>
    <p:sldId id="494" r:id="rId38"/>
    <p:sldId id="469" r:id="rId39"/>
    <p:sldId id="432" r:id="rId40"/>
    <p:sldId id="470" r:id="rId41"/>
  </p:sldIdLst>
  <p:sldSz cx="9144000" cy="5143500" type="screen16x9"/>
  <p:notesSz cx="6858000" cy="9144000"/>
  <p:embeddedFontLst>
    <p:embeddedFont>
      <p:font typeface="Nunito" charset="0"/>
      <p:regular r:id="rId43"/>
      <p:bold r:id="rId44"/>
      <p:italic r:id="rId45"/>
      <p:boldItalic r:id="rId46"/>
    </p:embeddedFont>
    <p:embeddedFont>
      <p:font typeface="Kirang Haerang" charset="-127"/>
      <p:regular r:id="rId47"/>
    </p:embeddedFont>
    <p:embeddedFont>
      <p:font typeface="Nixie One" charset="0"/>
      <p:regular r:id="rId48"/>
    </p:embeddedFont>
    <p:embeddedFont>
      <p:font typeface="Comic Sans MS" pitchFamily="66" charset="0"/>
      <p:regular r:id="rId49"/>
      <p:bold r:id="rId50"/>
      <p:italic r:id="rId51"/>
      <p:boldItalic r:id="rId52"/>
    </p:embeddedFont>
    <p:embeddedFont>
      <p:font typeface="Calibri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774"/>
    <a:srgbClr val="EC0089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4" autoAdjust="0"/>
    <p:restoredTop sz="94280" autoAdjust="0"/>
  </p:normalViewPr>
  <p:slideViewPr>
    <p:cSldViewPr snapToGrid="0">
      <p:cViewPr>
        <p:scale>
          <a:sx n="85" d="100"/>
          <a:sy n="85" d="100"/>
        </p:scale>
        <p:origin x="-72" y="-4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312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64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63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26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45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19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4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354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51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45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215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15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4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6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0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622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962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691949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08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6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7.jpeg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3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1426"/>
            <a:ext cx="8956964" cy="3042796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08E4C23B-19D0-2964-D774-6BEC5031B2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9" end="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644176" y="1103723"/>
            <a:ext cx="3262807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Hello. I’m Ben. Nice to meet you.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4757" y="1103723"/>
            <a:ext cx="3657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Can you tell me about yourself, Lan?</a:t>
            </a:r>
          </a:p>
          <a:p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556413" y="3224781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Well, I’m in Class 5C.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countryside.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3557" y="3347891"/>
            <a:ext cx="158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I’m in Class 5B.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city.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9550" y="3207598"/>
            <a:ext cx="2067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Hello, Ben. I’m Lan.</a:t>
            </a:r>
          </a:p>
          <a:p>
            <a:r>
              <a:rPr lang="en-US" dirty="0">
                <a:latin typeface="Comic Sans MS" panose="030F0702030302020204" pitchFamily="66" charset="0"/>
              </a:rPr>
              <a:t>Nice to </a:t>
            </a: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r>
              <a:rPr lang="en-US" dirty="0">
                <a:latin typeface="Comic Sans MS" panose="030F0702030302020204" pitchFamily="66" charset="0"/>
              </a:rPr>
              <a:t> you, too.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0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84A23AF-92F9-239F-48ED-888A49BA8D34}"/>
              </a:ext>
            </a:extLst>
          </p:cNvPr>
          <p:cNvGrpSpPr/>
          <p:nvPr/>
        </p:nvGrpSpPr>
        <p:grpSpPr>
          <a:xfrm>
            <a:off x="476351" y="1113017"/>
            <a:ext cx="7883878" cy="1135858"/>
            <a:chOff x="1779004" y="1127577"/>
            <a:chExt cx="2215833" cy="1160849"/>
          </a:xfrm>
        </p:grpSpPr>
        <p:sp>
          <p:nvSpPr>
            <p:cNvPr id="12" name="Speech Bubble: Rectangle with Corners Rounded 1">
              <a:extLst>
                <a:ext uri="{FF2B5EF4-FFF2-40B4-BE49-F238E27FC236}">
                  <a16:creationId xmlns:a16="http://schemas.microsoft.com/office/drawing/2014/main" xmlns="" id="{2F43626B-4FE9-32A7-42BA-DA3B60E6897E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90105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95A049D-7B10-C121-A11C-99929325BBB2}"/>
                </a:ext>
              </a:extLst>
            </p:cNvPr>
            <p:cNvSpPr txBox="1"/>
            <p:nvPr/>
          </p:nvSpPr>
          <p:spPr>
            <a:xfrm>
              <a:off x="1806386" y="1187507"/>
              <a:ext cx="2188451" cy="1100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i="1" dirty="0"/>
                <a:t>Can you tell me about yourself, Lan? </a:t>
              </a:r>
              <a:endParaRPr lang="en-US" sz="3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C53C340-6DE1-0100-B555-F9ABAC38010C}"/>
              </a:ext>
            </a:extLst>
          </p:cNvPr>
          <p:cNvGrpSpPr/>
          <p:nvPr/>
        </p:nvGrpSpPr>
        <p:grpSpPr>
          <a:xfrm>
            <a:off x="359228" y="2894624"/>
            <a:ext cx="8934602" cy="1218963"/>
            <a:chOff x="4022858" y="1319374"/>
            <a:chExt cx="2320749" cy="1145031"/>
          </a:xfrm>
        </p:grpSpPr>
        <p:sp>
          <p:nvSpPr>
            <p:cNvPr id="14" name="Speech Bubble: Rectangle with Corners Rounded 1">
              <a:extLst>
                <a:ext uri="{FF2B5EF4-FFF2-40B4-BE49-F238E27FC236}">
                  <a16:creationId xmlns:a16="http://schemas.microsoft.com/office/drawing/2014/main" xmlns="" id="{8184EB1B-B749-4F6C-1234-FE0CB87A3D5F}"/>
                </a:ext>
              </a:extLst>
            </p:cNvPr>
            <p:cNvSpPr/>
            <p:nvPr/>
          </p:nvSpPr>
          <p:spPr>
            <a:xfrm flipV="1">
              <a:off x="4022858" y="1319374"/>
              <a:ext cx="2233056" cy="1097058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036042 w 3124022"/>
                <a:gd name="connsiteY2" fmla="*/ 393614 h 981254"/>
                <a:gd name="connsiteX3" fmla="*/ 1579115 w 3124022"/>
                <a:gd name="connsiteY3" fmla="*/ 0 h 981254"/>
                <a:gd name="connsiteX4" fmla="*/ 1444175 w 3124022"/>
                <a:gd name="connsiteY4" fmla="*/ 358147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45392 h 924850"/>
                <a:gd name="connsiteX1" fmla="*/ 95894 w 3124022"/>
                <a:gd name="connsiteY1" fmla="*/ 349498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28128 w 3124022"/>
                <a:gd name="connsiteY5" fmla="*/ 349498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  <a:gd name="connsiteX0" fmla="*/ 0 w 3124022"/>
                <a:gd name="connsiteY0" fmla="*/ 445392 h 924850"/>
                <a:gd name="connsiteX1" fmla="*/ 112448 w 3124022"/>
                <a:gd name="connsiteY1" fmla="*/ 311895 h 924850"/>
                <a:gd name="connsiteX2" fmla="*/ 1036042 w 3124022"/>
                <a:gd name="connsiteY2" fmla="*/ 337210 h 924850"/>
                <a:gd name="connsiteX3" fmla="*/ 933495 w 3124022"/>
                <a:gd name="connsiteY3" fmla="*/ 0 h 924850"/>
                <a:gd name="connsiteX4" fmla="*/ 1444175 w 3124022"/>
                <a:gd name="connsiteY4" fmla="*/ 301743 h 924850"/>
                <a:gd name="connsiteX5" fmla="*/ 3044683 w 3124022"/>
                <a:gd name="connsiteY5" fmla="*/ 321296 h 924850"/>
                <a:gd name="connsiteX6" fmla="*/ 3124022 w 3124022"/>
                <a:gd name="connsiteY6" fmla="*/ 445392 h 924850"/>
                <a:gd name="connsiteX7" fmla="*/ 3124022 w 3124022"/>
                <a:gd name="connsiteY7" fmla="*/ 445390 h 924850"/>
                <a:gd name="connsiteX8" fmla="*/ 3124022 w 3124022"/>
                <a:gd name="connsiteY8" fmla="*/ 445390 h 924850"/>
                <a:gd name="connsiteX9" fmla="*/ 3124022 w 3124022"/>
                <a:gd name="connsiteY9" fmla="*/ 589228 h 924850"/>
                <a:gd name="connsiteX10" fmla="*/ 3124022 w 3124022"/>
                <a:gd name="connsiteY10" fmla="*/ 828956 h 924850"/>
                <a:gd name="connsiteX11" fmla="*/ 3028128 w 3124022"/>
                <a:gd name="connsiteY11" fmla="*/ 924850 h 924850"/>
                <a:gd name="connsiteX12" fmla="*/ 2603352 w 3124022"/>
                <a:gd name="connsiteY12" fmla="*/ 924850 h 924850"/>
                <a:gd name="connsiteX13" fmla="*/ 1822346 w 3124022"/>
                <a:gd name="connsiteY13" fmla="*/ 924850 h 924850"/>
                <a:gd name="connsiteX14" fmla="*/ 1822346 w 3124022"/>
                <a:gd name="connsiteY14" fmla="*/ 924850 h 924850"/>
                <a:gd name="connsiteX15" fmla="*/ 95894 w 3124022"/>
                <a:gd name="connsiteY15" fmla="*/ 924850 h 924850"/>
                <a:gd name="connsiteX16" fmla="*/ 0 w 3124022"/>
                <a:gd name="connsiteY16" fmla="*/ 828956 h 924850"/>
                <a:gd name="connsiteX17" fmla="*/ 0 w 3124022"/>
                <a:gd name="connsiteY17" fmla="*/ 589228 h 924850"/>
                <a:gd name="connsiteX18" fmla="*/ 0 w 3124022"/>
                <a:gd name="connsiteY18" fmla="*/ 445390 h 924850"/>
                <a:gd name="connsiteX19" fmla="*/ 0 w 3124022"/>
                <a:gd name="connsiteY19" fmla="*/ 445390 h 924850"/>
                <a:gd name="connsiteX20" fmla="*/ 0 w 3124022"/>
                <a:gd name="connsiteY20" fmla="*/ 445392 h 92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24850">
                  <a:moveTo>
                    <a:pt x="0" y="445392"/>
                  </a:moveTo>
                  <a:cubicBezTo>
                    <a:pt x="0" y="392431"/>
                    <a:pt x="59487" y="311895"/>
                    <a:pt x="112448" y="311895"/>
                  </a:cubicBezTo>
                  <a:lnTo>
                    <a:pt x="1036042" y="337210"/>
                  </a:lnTo>
                  <a:lnTo>
                    <a:pt x="933495" y="0"/>
                  </a:lnTo>
                  <a:lnTo>
                    <a:pt x="1444175" y="301743"/>
                  </a:lnTo>
                  <a:lnTo>
                    <a:pt x="3044683" y="321296"/>
                  </a:lnTo>
                  <a:cubicBezTo>
                    <a:pt x="3097644" y="321296"/>
                    <a:pt x="3124022" y="392431"/>
                    <a:pt x="3124022" y="445392"/>
                  </a:cubicBezTo>
                  <a:lnTo>
                    <a:pt x="3124022" y="445390"/>
                  </a:lnTo>
                  <a:lnTo>
                    <a:pt x="3124022" y="445390"/>
                  </a:lnTo>
                  <a:lnTo>
                    <a:pt x="3124022" y="589228"/>
                  </a:lnTo>
                  <a:lnTo>
                    <a:pt x="3124022" y="828956"/>
                  </a:lnTo>
                  <a:cubicBezTo>
                    <a:pt x="3124022" y="881917"/>
                    <a:pt x="3081089" y="924850"/>
                    <a:pt x="3028128" y="924850"/>
                  </a:cubicBezTo>
                  <a:lnTo>
                    <a:pt x="2603352" y="924850"/>
                  </a:lnTo>
                  <a:lnTo>
                    <a:pt x="1822346" y="924850"/>
                  </a:lnTo>
                  <a:lnTo>
                    <a:pt x="1822346" y="924850"/>
                  </a:lnTo>
                  <a:lnTo>
                    <a:pt x="95894" y="924850"/>
                  </a:lnTo>
                  <a:cubicBezTo>
                    <a:pt x="42933" y="924850"/>
                    <a:pt x="0" y="881917"/>
                    <a:pt x="0" y="828956"/>
                  </a:cubicBezTo>
                  <a:lnTo>
                    <a:pt x="0" y="589228"/>
                  </a:lnTo>
                  <a:lnTo>
                    <a:pt x="0" y="445390"/>
                  </a:lnTo>
                  <a:lnTo>
                    <a:pt x="0" y="445390"/>
                  </a:lnTo>
                  <a:lnTo>
                    <a:pt x="0" y="44539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356DE3F-3DF4-FC81-5A3B-90DCC1276814}"/>
                </a:ext>
              </a:extLst>
            </p:cNvPr>
            <p:cNvSpPr txBox="1"/>
            <p:nvPr/>
          </p:nvSpPr>
          <p:spPr>
            <a:xfrm>
              <a:off x="4076621" y="1452522"/>
              <a:ext cx="2266986" cy="101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i="1" dirty="0"/>
                <a:t>Well, I’m in Class 5C. I live in the countryside.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51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2</a:t>
            </a:r>
            <a:endParaRPr kumimoji="0" lang="en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730" y="783648"/>
            <a:ext cx="6276975" cy="36385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5462" y="2177487"/>
            <a:ext cx="10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5A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91015" y="2147498"/>
            <a:ext cx="12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6" name="Rectangle 5"/>
          <p:cNvSpPr/>
          <p:nvPr/>
        </p:nvSpPr>
        <p:spPr>
          <a:xfrm>
            <a:off x="2683857" y="4018855"/>
            <a:ext cx="551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city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10245" y="4018855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89" end="5518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2162" y="1090612"/>
            <a:ext cx="5019675" cy="2962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4245" y="3447330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5A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91" end="4907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112" y="1062037"/>
            <a:ext cx="5057775" cy="3019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4245" y="3447330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5B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724" y="1084118"/>
            <a:ext cx="4873246" cy="286442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24" end="4497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3513925" y="3327439"/>
            <a:ext cx="19356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411478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738" y="1038225"/>
            <a:ext cx="4678608" cy="289157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29" end="40713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37287" y="3322664"/>
            <a:ext cx="198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2E0F232A-9210-DDAA-B50C-8D5C3E086563}"/>
              </a:ext>
            </a:extLst>
          </p:cNvPr>
          <p:cNvSpPr/>
          <p:nvPr/>
        </p:nvSpPr>
        <p:spPr>
          <a:xfrm>
            <a:off x="2783205" y="770569"/>
            <a:ext cx="3063834" cy="1142685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02B8A4-E524-FB42-5108-DDA4A7A6E183}"/>
              </a:ext>
            </a:extLst>
          </p:cNvPr>
          <p:cNvSpPr txBox="1"/>
          <p:nvPr/>
        </p:nvSpPr>
        <p:spPr>
          <a:xfrm>
            <a:off x="2965006" y="898875"/>
            <a:ext cx="2882032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2F908A8C-925F-8FB1-ADB1-2DA936E2F0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18" end="3452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4173" y="970123"/>
            <a:ext cx="460326" cy="46032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7BA94AF3-4182-E699-0221-94338BD04847}"/>
              </a:ext>
            </a:extLst>
          </p:cNvPr>
          <p:cNvSpPr/>
          <p:nvPr/>
        </p:nvSpPr>
        <p:spPr>
          <a:xfrm>
            <a:off x="2783204" y="2339088"/>
            <a:ext cx="2466528" cy="643634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3AF7E9-4FEC-61E2-AC3F-30E5D322BA1B}"/>
              </a:ext>
            </a:extLst>
          </p:cNvPr>
          <p:cNvSpPr txBox="1"/>
          <p:nvPr/>
        </p:nvSpPr>
        <p:spPr>
          <a:xfrm>
            <a:off x="2955947" y="2454500"/>
            <a:ext cx="2409590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 .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6FB1FB6-0CA2-A930-6E4B-11C5104F4942}"/>
              </a:ext>
            </a:extLst>
          </p:cNvPr>
          <p:cNvSpPr/>
          <p:nvPr/>
        </p:nvSpPr>
        <p:spPr>
          <a:xfrm>
            <a:off x="2763125" y="3591880"/>
            <a:ext cx="2970701" cy="775725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049D5D-92FD-75EA-FD96-FB8448135D1A}"/>
              </a:ext>
            </a:extLst>
          </p:cNvPr>
          <p:cNvSpPr txBox="1"/>
          <p:nvPr/>
        </p:nvSpPr>
        <p:spPr>
          <a:xfrm>
            <a:off x="2763125" y="3690210"/>
            <a:ext cx="3083913" cy="548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sz="2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259173" y="657050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380876" y="935827"/>
            <a:ext cx="2143744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 animBg="1"/>
      <p:bldP spid="7" grpId="0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40" end="30759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9524" y="80853"/>
            <a:ext cx="609600" cy="60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2E3F7DF-4CA4-64D0-E46B-B7D5E9198801}"/>
              </a:ext>
            </a:extLst>
          </p:cNvPr>
          <p:cNvGrpSpPr/>
          <p:nvPr/>
        </p:nvGrpSpPr>
        <p:grpSpPr>
          <a:xfrm>
            <a:off x="559650" y="1340541"/>
            <a:ext cx="2151532" cy="861326"/>
            <a:chOff x="2783204" y="770570"/>
            <a:chExt cx="2098653" cy="861326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C471C40E-8B51-11CC-032A-BEC4BD6FA8DF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363F54BA-AF6F-4E5E-F1E7-87CF51222D18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59826F2-3635-F13E-6958-491C3ED648E3}"/>
              </a:ext>
            </a:extLst>
          </p:cNvPr>
          <p:cNvGrpSpPr/>
          <p:nvPr/>
        </p:nvGrpSpPr>
        <p:grpSpPr>
          <a:xfrm>
            <a:off x="559132" y="2628307"/>
            <a:ext cx="2130982" cy="588025"/>
            <a:chOff x="2873035" y="2274979"/>
            <a:chExt cx="2130982" cy="58802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9F19A41D-92D8-0C5D-130D-406A55C5B15D}"/>
                </a:ext>
              </a:extLst>
            </p:cNvPr>
            <p:cNvSpPr/>
            <p:nvPr/>
          </p:nvSpPr>
          <p:spPr>
            <a:xfrm>
              <a:off x="2873035" y="2274979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DEDABE3-9FA5-B99E-E391-11D9142941A6}"/>
                </a:ext>
              </a:extLst>
            </p:cNvPr>
            <p:cNvSpPr txBox="1"/>
            <p:nvPr/>
          </p:nvSpPr>
          <p:spPr>
            <a:xfrm>
              <a:off x="2873035" y="2376318"/>
              <a:ext cx="2130982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in Class 5A 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4544" y="1147169"/>
            <a:ext cx="5019675" cy="2962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00649" y="3499284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5A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29105" y="1353598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Unit </a:t>
            </a: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7109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xmlns="" id="{4153C18E-953A-0401-18A6-34390F0E3EA1}"/>
              </a:ext>
            </a:extLst>
          </p:cNvPr>
          <p:cNvGrpSpPr/>
          <p:nvPr/>
        </p:nvGrpSpPr>
        <p:grpSpPr>
          <a:xfrm>
            <a:off x="6868762" y="3059296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xmlns="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xmlns="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xmlns="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xmlns="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xmlns="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xmlns="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xmlns="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xmlns="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xmlns="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xmlns="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xmlns="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xmlns="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xmlns="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xmlns="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xmlns="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xmlns="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xmlns="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xmlns="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xmlns="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xmlns="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xmlns="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xmlns="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xmlns="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xmlns="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xmlns="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xmlns="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xmlns="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xmlns="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xmlns="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xmlns="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407" end="20528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4B583C3-BD3C-F043-8F24-E5E706FE36D0}"/>
              </a:ext>
            </a:extLst>
          </p:cNvPr>
          <p:cNvGrpSpPr/>
          <p:nvPr/>
        </p:nvGrpSpPr>
        <p:grpSpPr>
          <a:xfrm>
            <a:off x="453088" y="1384731"/>
            <a:ext cx="2151532" cy="861326"/>
            <a:chOff x="2783204" y="770570"/>
            <a:chExt cx="2098653" cy="861326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4DAE5464-62AB-ECE9-3490-C2EEB46F0050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DBF3FDD-02A4-3B19-D635-A5B787284BDB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7D30C2E-07AF-D63E-12D4-D6C372202DBA}"/>
              </a:ext>
            </a:extLst>
          </p:cNvPr>
          <p:cNvGrpSpPr/>
          <p:nvPr/>
        </p:nvGrpSpPr>
        <p:grpSpPr>
          <a:xfrm>
            <a:off x="452570" y="2718835"/>
            <a:ext cx="2130982" cy="588025"/>
            <a:chOff x="2873035" y="2274979"/>
            <a:chExt cx="2130982" cy="58802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AEEC4D9E-5222-5788-51FF-D57D364A9971}"/>
                </a:ext>
              </a:extLst>
            </p:cNvPr>
            <p:cNvSpPr/>
            <p:nvPr/>
          </p:nvSpPr>
          <p:spPr>
            <a:xfrm>
              <a:off x="2873035" y="2274979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A73CC69-992C-A44A-7593-46286864EB8A}"/>
                </a:ext>
              </a:extLst>
            </p:cNvPr>
            <p:cNvSpPr txBox="1"/>
            <p:nvPr/>
          </p:nvSpPr>
          <p:spPr>
            <a:xfrm>
              <a:off x="2873035" y="2376318"/>
              <a:ext cx="2130982" cy="42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in Class 5B.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5331" y="1113991"/>
            <a:ext cx="5057775" cy="30194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39591" y="3468112"/>
            <a:ext cx="1527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Class 5B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94" end="11744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B2C26D8-2F96-3686-EF98-8110C074974D}"/>
              </a:ext>
            </a:extLst>
          </p:cNvPr>
          <p:cNvGrpSpPr/>
          <p:nvPr/>
        </p:nvGrpSpPr>
        <p:grpSpPr>
          <a:xfrm>
            <a:off x="354758" y="1479064"/>
            <a:ext cx="2187184" cy="861326"/>
            <a:chOff x="2848333" y="817781"/>
            <a:chExt cx="2133429" cy="861326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52C655C8-EFB9-8822-5103-7AAF2D21469F}"/>
                </a:ext>
              </a:extLst>
            </p:cNvPr>
            <p:cNvSpPr/>
            <p:nvPr/>
          </p:nvSpPr>
          <p:spPr>
            <a:xfrm>
              <a:off x="2848333" y="817781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1B3D538-13B6-ECDF-A433-E83FB7449F11}"/>
                </a:ext>
              </a:extLst>
            </p:cNvPr>
            <p:cNvSpPr txBox="1"/>
            <p:nvPr/>
          </p:nvSpPr>
          <p:spPr>
            <a:xfrm>
              <a:off x="2903659" y="881933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FA41E56-C1FD-65E5-D719-0062074FE265}"/>
              </a:ext>
            </a:extLst>
          </p:cNvPr>
          <p:cNvGrpSpPr/>
          <p:nvPr/>
        </p:nvGrpSpPr>
        <p:grpSpPr>
          <a:xfrm>
            <a:off x="382100" y="2852796"/>
            <a:ext cx="2377444" cy="588025"/>
            <a:chOff x="2939806" y="2280593"/>
            <a:chExt cx="2377444" cy="58802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A1B3D789-50F5-53AE-513E-B096C447C0AC}"/>
                </a:ext>
              </a:extLst>
            </p:cNvPr>
            <p:cNvSpPr/>
            <p:nvPr/>
          </p:nvSpPr>
          <p:spPr>
            <a:xfrm>
              <a:off x="2939806" y="2280593"/>
              <a:ext cx="2130982" cy="58802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5D1371D-0B01-997F-9A49-23C911D6FCB2}"/>
                </a:ext>
              </a:extLst>
            </p:cNvPr>
            <p:cNvSpPr txBox="1"/>
            <p:nvPr/>
          </p:nvSpPr>
          <p:spPr>
            <a:xfrm>
              <a:off x="2939806" y="2372755"/>
              <a:ext cx="2377444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the city.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624" y="1302327"/>
            <a:ext cx="4873246" cy="28644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4958261" y="3495561"/>
            <a:ext cx="19356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5235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Track 6">
            <a:hlinkClick r:id="" action="ppaction://media"/>
            <a:extLst>
              <a:ext uri="{FF2B5EF4-FFF2-40B4-BE49-F238E27FC236}">
                <a16:creationId xmlns:a16="http://schemas.microsoft.com/office/drawing/2014/main" xmlns="" id="{CF5B1C38-B13A-5DC9-0A32-98513E6C17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44" end="0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8824" y="34574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4C64FA8-08E3-33BA-3C2D-694C727AC961}"/>
              </a:ext>
            </a:extLst>
          </p:cNvPr>
          <p:cNvGrpSpPr/>
          <p:nvPr/>
        </p:nvGrpSpPr>
        <p:grpSpPr>
          <a:xfrm>
            <a:off x="420865" y="1372892"/>
            <a:ext cx="2151532" cy="861326"/>
            <a:chOff x="2783204" y="770570"/>
            <a:chExt cx="2098653" cy="8613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4CB4A169-A05D-4EE9-B8F3-BB1F5251B7F4}"/>
                </a:ext>
              </a:extLst>
            </p:cNvPr>
            <p:cNvSpPr/>
            <p:nvPr/>
          </p:nvSpPr>
          <p:spPr>
            <a:xfrm>
              <a:off x="2783204" y="770570"/>
              <a:ext cx="2078103" cy="861326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98D0DD8-2DA1-6EF6-9372-6DF0B2435654}"/>
                </a:ext>
              </a:extLst>
            </p:cNvPr>
            <p:cNvSpPr txBox="1"/>
            <p:nvPr/>
          </p:nvSpPr>
          <p:spPr>
            <a:xfrm>
              <a:off x="2803754" y="799319"/>
              <a:ext cx="2078103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748244E-0428-5325-65A3-D6131589F0B7}"/>
              </a:ext>
            </a:extLst>
          </p:cNvPr>
          <p:cNvGrpSpPr/>
          <p:nvPr/>
        </p:nvGrpSpPr>
        <p:grpSpPr>
          <a:xfrm>
            <a:off x="441933" y="2719987"/>
            <a:ext cx="2151533" cy="861326"/>
            <a:chOff x="2873035" y="2274979"/>
            <a:chExt cx="2151533" cy="86132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64B79DCB-7CDE-A13C-B1B4-D4779B78D0E2}"/>
                </a:ext>
              </a:extLst>
            </p:cNvPr>
            <p:cNvSpPr/>
            <p:nvPr/>
          </p:nvSpPr>
          <p:spPr>
            <a:xfrm>
              <a:off x="2873035" y="2274979"/>
              <a:ext cx="2130982" cy="86132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CB12E69-95A8-634C-B3D0-B73E1F667B13}"/>
                </a:ext>
              </a:extLst>
            </p:cNvPr>
            <p:cNvSpPr txBox="1"/>
            <p:nvPr/>
          </p:nvSpPr>
          <p:spPr>
            <a:xfrm>
              <a:off x="2893586" y="2311616"/>
              <a:ext cx="2130982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the countryside.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6395" y="1310835"/>
            <a:ext cx="4420642" cy="27321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81857" y="3487945"/>
            <a:ext cx="198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16808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xmlns="" id="{2041FBDA-F8C4-B26E-802F-1E29EC395C67}"/>
              </a:ext>
            </a:extLst>
          </p:cNvPr>
          <p:cNvSpPr/>
          <p:nvPr/>
        </p:nvSpPr>
        <p:spPr>
          <a:xfrm>
            <a:off x="204248" y="877796"/>
            <a:ext cx="1971304" cy="816346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8EB33D8-205E-1E60-AC92-45D9866557C2}"/>
              </a:ext>
            </a:extLst>
          </p:cNvPr>
          <p:cNvSpPr txBox="1"/>
          <p:nvPr/>
        </p:nvSpPr>
        <p:spPr>
          <a:xfrm>
            <a:off x="201552" y="874294"/>
            <a:ext cx="2124582" cy="66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xmlns="" id="{65757952-CBFF-C857-078B-6D8AD8E8B081}"/>
              </a:ext>
            </a:extLst>
          </p:cNvPr>
          <p:cNvSpPr/>
          <p:nvPr/>
        </p:nvSpPr>
        <p:spPr>
          <a:xfrm>
            <a:off x="204486" y="2270233"/>
            <a:ext cx="1560573" cy="573349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4E340B8-2FC8-5BFB-B9EC-D8C867B43213}"/>
              </a:ext>
            </a:extLst>
          </p:cNvPr>
          <p:cNvSpPr txBox="1"/>
          <p:nvPr/>
        </p:nvSpPr>
        <p:spPr>
          <a:xfrm>
            <a:off x="162112" y="2362560"/>
            <a:ext cx="2124582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E5BFAEBB-995C-578E-3C92-5B0AAB3B6CC9}"/>
              </a:ext>
            </a:extLst>
          </p:cNvPr>
          <p:cNvSpPr/>
          <p:nvPr/>
        </p:nvSpPr>
        <p:spPr>
          <a:xfrm>
            <a:off x="162112" y="3283006"/>
            <a:ext cx="1769422" cy="575229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36D752B-48B4-1DCA-B477-7237A097EF66}"/>
              </a:ext>
            </a:extLst>
          </p:cNvPr>
          <p:cNvSpPr txBox="1"/>
          <p:nvPr/>
        </p:nvSpPr>
        <p:spPr>
          <a:xfrm>
            <a:off x="177825" y="3402463"/>
            <a:ext cx="1865373" cy="388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__.</a:t>
            </a:r>
            <a:endParaRPr lang="en-US" sz="18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212" y="737632"/>
            <a:ext cx="6276975" cy="36385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1874" y="2136492"/>
            <a:ext cx="1059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5A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1279" y="2131320"/>
            <a:ext cx="1224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91775" y="4000430"/>
            <a:ext cx="551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city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76600" y="4000430"/>
            <a:ext cx="13051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countryside</a:t>
            </a:r>
          </a:p>
        </p:txBody>
      </p:sp>
    </p:spTree>
    <p:extLst>
      <p:ext uri="{BB962C8B-B14F-4D97-AF65-F5344CB8AC3E}">
        <p14:creationId xmlns:p14="http://schemas.microsoft.com/office/powerpoint/2010/main" val="34224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 animBg="1"/>
      <p:bldP spid="32" grpId="0"/>
      <p:bldP spid="33" grpId="0" animBg="1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77B537B3-1A7D-99C5-096A-CDDE19519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4"/>
          <a:stretch/>
        </p:blipFill>
        <p:spPr bwMode="auto">
          <a:xfrm>
            <a:off x="3793919" y="526072"/>
            <a:ext cx="4150673" cy="38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2E0F232A-9210-DDAA-B50C-8D5C3E086563}"/>
              </a:ext>
            </a:extLst>
          </p:cNvPr>
          <p:cNvSpPr/>
          <p:nvPr/>
        </p:nvSpPr>
        <p:spPr>
          <a:xfrm>
            <a:off x="843148" y="904412"/>
            <a:ext cx="1971304" cy="816346"/>
          </a:xfrm>
          <a:prstGeom prst="wedgeRoundRectCallout">
            <a:avLst>
              <a:gd name="adj1" fmla="val -46149"/>
              <a:gd name="adj2" fmla="val 75291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02B8A4-E524-FB42-5108-DDA4A7A6E183}"/>
              </a:ext>
            </a:extLst>
          </p:cNvPr>
          <p:cNvSpPr txBox="1"/>
          <p:nvPr/>
        </p:nvSpPr>
        <p:spPr>
          <a:xfrm>
            <a:off x="843148" y="916485"/>
            <a:ext cx="2124582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Can you tell me about yourself?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BBDBD0A-BB5B-4D02-8B4E-568F349F572D}"/>
              </a:ext>
            </a:extLst>
          </p:cNvPr>
          <p:cNvSpPr/>
          <p:nvPr/>
        </p:nvSpPr>
        <p:spPr>
          <a:xfrm>
            <a:off x="843148" y="2353202"/>
            <a:ext cx="1769423" cy="578840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70660F3-0A99-F397-6CBA-E223DC1F0145}"/>
              </a:ext>
            </a:extLst>
          </p:cNvPr>
          <p:cNvSpPr txBox="1"/>
          <p:nvPr/>
        </p:nvSpPr>
        <p:spPr>
          <a:xfrm>
            <a:off x="843148" y="2440772"/>
            <a:ext cx="2124582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I’m in ____.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89B87FC1-D311-1404-DE56-5DFDA9B06624}"/>
              </a:ext>
            </a:extLst>
          </p:cNvPr>
          <p:cNvSpPr/>
          <p:nvPr/>
        </p:nvSpPr>
        <p:spPr>
          <a:xfrm>
            <a:off x="843148" y="3433888"/>
            <a:ext cx="2232561" cy="578840"/>
          </a:xfrm>
          <a:prstGeom prst="wedgeRoundRectCallout">
            <a:avLst>
              <a:gd name="adj1" fmla="val -4583"/>
              <a:gd name="adj2" fmla="val 82565"/>
              <a:gd name="adj3" fmla="val 16667"/>
            </a:avLst>
          </a:prstGeom>
          <a:solidFill>
            <a:srgbClr val="FFD77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366D8E6-6396-4211-D28D-28DC1F8B5D0B}"/>
              </a:ext>
            </a:extLst>
          </p:cNvPr>
          <p:cNvSpPr txBox="1"/>
          <p:nvPr/>
        </p:nvSpPr>
        <p:spPr>
          <a:xfrm>
            <a:off x="843148" y="3521458"/>
            <a:ext cx="2327564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live in the ___.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Nhạc nền">
            <a:hlinkClick r:id="" action="ppaction://media"/>
            <a:extLst>
              <a:ext uri="{FF2B5EF4-FFF2-40B4-BE49-F238E27FC236}">
                <a16:creationId xmlns:a16="http://schemas.microsoft.com/office/drawing/2014/main" xmlns="" id="{5DBAB63F-BA8A-0578-5F31-52F24DD90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8629" y="2292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14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" grpId="0" animBg="1"/>
      <p:bldP spid="4" grpId="0"/>
      <p:bldP spid="6" grpId="0" animBg="1"/>
      <p:bldP spid="14" grpId="0"/>
      <p:bldP spid="16" grpId="0" animBg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478596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4</a:t>
            </a:r>
            <a:endParaRPr kumimoji="0" lang="en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962DECCF-B0D4-42B5-B41A-47BA7C9BE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1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007" y="896883"/>
            <a:ext cx="8304103" cy="35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6404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3780" y="1541463"/>
            <a:ext cx="8533524" cy="184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2" name="Track 7">
            <a:hlinkClick r:id="" action="ppaction://media"/>
            <a:extLst>
              <a:ext uri="{FF2B5EF4-FFF2-40B4-BE49-F238E27FC236}">
                <a16:creationId xmlns:a16="http://schemas.microsoft.com/office/drawing/2014/main" xmlns="" id="{1FAC58A2-54B4-4049-6FB9-FA61141B10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59" end="22577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199" y="3418018"/>
            <a:ext cx="508523" cy="50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9E7848-37B6-4A32-A91B-7B0A63161D2B}"/>
              </a:ext>
            </a:extLst>
          </p:cNvPr>
          <p:cNvSpPr txBox="1"/>
          <p:nvPr/>
        </p:nvSpPr>
        <p:spPr>
          <a:xfrm>
            <a:off x="2721437" y="2910503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173" y="1471667"/>
            <a:ext cx="8214272" cy="174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2" name="Track 7">
            <a:hlinkClick r:id="" action="ppaction://media"/>
            <a:extLst>
              <a:ext uri="{FF2B5EF4-FFF2-40B4-BE49-F238E27FC236}">
                <a16:creationId xmlns:a16="http://schemas.microsoft.com/office/drawing/2014/main" xmlns="" id="{1FAC58A2-54B4-4049-6FB9-FA61141B10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25" end="0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97505" y="3260240"/>
            <a:ext cx="508523" cy="50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E56719-8F06-4F85-A2F5-3835B6A4704B}"/>
              </a:ext>
            </a:extLst>
          </p:cNvPr>
          <p:cNvSpPr txBox="1"/>
          <p:nvPr/>
        </p:nvSpPr>
        <p:spPr>
          <a:xfrm>
            <a:off x="8401721" y="2737020"/>
            <a:ext cx="40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5007" y="896883"/>
            <a:ext cx="8304103" cy="35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6EAD19-89F3-4AFC-2630-A378F7FC3404}"/>
              </a:ext>
            </a:extLst>
          </p:cNvPr>
          <p:cNvSpPr txBox="1"/>
          <p:nvPr/>
        </p:nvSpPr>
        <p:spPr>
          <a:xfrm>
            <a:off x="2983454" y="220099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C6EFBF-C1E2-4173-A55C-281A4C7BF0A2}"/>
              </a:ext>
            </a:extLst>
          </p:cNvPr>
          <p:cNvSpPr txBox="1"/>
          <p:nvPr/>
        </p:nvSpPr>
        <p:spPr>
          <a:xfrm>
            <a:off x="8328396" y="4005917"/>
            <a:ext cx="40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Track 7">
            <a:hlinkClick r:id="" action="ppaction://media"/>
            <a:extLst>
              <a:ext uri="{FF2B5EF4-FFF2-40B4-BE49-F238E27FC236}">
                <a16:creationId xmlns:a16="http://schemas.microsoft.com/office/drawing/2014/main" xmlns="" id="{B10E0C3A-0F5A-C116-D570-F19CFEBE7B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60" end="0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9341" y="105839"/>
            <a:ext cx="508523" cy="5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470770" y="1358993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Read and complete.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435" y="969470"/>
            <a:ext cx="35052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2499" y="974232"/>
            <a:ext cx="3857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098" y="2954776"/>
            <a:ext cx="35718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2176" y="2922423"/>
            <a:ext cx="3562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64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ACBA06-2B5D-8EAE-49F3-A897FD926783}"/>
              </a:ext>
            </a:extLst>
          </p:cNvPr>
          <p:cNvSpPr txBox="1"/>
          <p:nvPr/>
        </p:nvSpPr>
        <p:spPr>
          <a:xfrm>
            <a:off x="1599124" y="3652823"/>
            <a:ext cx="7372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.  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A: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Can you tell me about yourself?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    B: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 Sure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. My name’s Ba. I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live in the _____.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28DBD76-B0ED-DA59-43A2-CD06EB8FFAD3}"/>
              </a:ext>
            </a:extLst>
          </p:cNvPr>
          <p:cNvSpPr txBox="1"/>
          <p:nvPr/>
        </p:nvSpPr>
        <p:spPr>
          <a:xfrm>
            <a:off x="7197137" y="4024210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village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93883" y="1358352"/>
            <a:ext cx="4611414" cy="21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6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Read and complete.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F1A32B-8E9F-B2AE-7BB7-D71F8995FA8B}"/>
              </a:ext>
            </a:extLst>
          </p:cNvPr>
          <p:cNvSpPr txBox="1"/>
          <p:nvPr/>
        </p:nvSpPr>
        <p:spPr>
          <a:xfrm>
            <a:off x="1385047" y="3663581"/>
            <a:ext cx="604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. 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A: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Can you tell me about yourself?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    B: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Well, I’m Minh. I’m in _______.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28DBD76-B0ED-DA59-43A2-CD06EB8FFAD3}"/>
              </a:ext>
            </a:extLst>
          </p:cNvPr>
          <p:cNvSpPr txBox="1"/>
          <p:nvPr/>
        </p:nvSpPr>
        <p:spPr>
          <a:xfrm>
            <a:off x="5449803" y="4043671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Class 5B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166" y="942699"/>
            <a:ext cx="5612523" cy="241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514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Read and complete.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79D9E2-FD31-E41C-66D4-D874E31C3ACB}"/>
              </a:ext>
            </a:extLst>
          </p:cNvPr>
          <p:cNvSpPr txBox="1"/>
          <p:nvPr/>
        </p:nvSpPr>
        <p:spPr>
          <a:xfrm>
            <a:off x="1276393" y="3757741"/>
            <a:ext cx="7667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3. 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Can you ____ me about yourself?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     B: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Sure. I’m Phong. I live in the_________.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28DBD76-B0ED-DA59-43A2-CD06EB8FFAD3}"/>
              </a:ext>
            </a:extLst>
          </p:cNvPr>
          <p:cNvSpPr txBox="1"/>
          <p:nvPr/>
        </p:nvSpPr>
        <p:spPr>
          <a:xfrm>
            <a:off x="3513427" y="3767614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141711-64F0-DDCD-012B-066ED5BF15D4}"/>
              </a:ext>
            </a:extLst>
          </p:cNvPr>
          <p:cNvSpPr txBox="1"/>
          <p:nvPr/>
        </p:nvSpPr>
        <p:spPr>
          <a:xfrm>
            <a:off x="6333548" y="4124266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city / town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314B5AF5-50D6-2CAC-D019-8E8F1E1E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0021" y="1393641"/>
            <a:ext cx="4863956" cy="210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076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E3B260-10BD-8011-E1CF-72D5675917A9}"/>
              </a:ext>
            </a:extLst>
          </p:cNvPr>
          <p:cNvSpPr txBox="1"/>
          <p:nvPr/>
        </p:nvSpPr>
        <p:spPr>
          <a:xfrm>
            <a:off x="426348" y="3695267"/>
            <a:ext cx="8402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4. 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Can you tell me about _______?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     B: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Well, I’m Andy. I live in the ________________.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Read and complete.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28DBD76-B0ED-DA59-43A2-CD06EB8FFAD3}"/>
              </a:ext>
            </a:extLst>
          </p:cNvPr>
          <p:cNvSpPr txBox="1"/>
          <p:nvPr/>
        </p:nvSpPr>
        <p:spPr>
          <a:xfrm>
            <a:off x="4571999" y="3695267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yourself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141711-64F0-DDCD-012B-066ED5BF15D4}"/>
              </a:ext>
            </a:extLst>
          </p:cNvPr>
          <p:cNvSpPr txBox="1"/>
          <p:nvPr/>
        </p:nvSpPr>
        <p:spPr>
          <a:xfrm>
            <a:off x="5441321" y="4040139"/>
            <a:ext cx="3093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countryside / village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60330" y="914948"/>
            <a:ext cx="5707117" cy="260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11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xmlns="" id="{EDD4411A-BA7B-B2DF-9D0E-00E952CD4BB0}"/>
              </a:ext>
            </a:extLst>
          </p:cNvPr>
          <p:cNvSpPr/>
          <p:nvPr/>
        </p:nvSpPr>
        <p:spPr>
          <a:xfrm>
            <a:off x="2609905" y="241"/>
            <a:ext cx="3975410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3088126" y="-9642"/>
            <a:ext cx="3365793" cy="45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8ACBA06-2B5D-8EAE-49F3-A897FD926783}"/>
              </a:ext>
            </a:extLst>
          </p:cNvPr>
          <p:cNvSpPr txBox="1"/>
          <p:nvPr/>
        </p:nvSpPr>
        <p:spPr>
          <a:xfrm>
            <a:off x="275686" y="2279568"/>
            <a:ext cx="389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1. 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Can you tell me about yourself?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    B: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 Sure. My name’s Ba. I live the _____.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C6134EB-5D20-BAE0-2FC2-36B7A00615AC}"/>
              </a:ext>
            </a:extLst>
          </p:cNvPr>
          <p:cNvSpPr txBox="1"/>
          <p:nvPr/>
        </p:nvSpPr>
        <p:spPr>
          <a:xfrm>
            <a:off x="4322645" y="2284944"/>
            <a:ext cx="409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2.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Can you tell me about yourself?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    B: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Well, I’m Minh. I’m in _______.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78EFA9F-00E8-7084-997D-A8E568F7DE98}"/>
              </a:ext>
            </a:extLst>
          </p:cNvPr>
          <p:cNvSpPr txBox="1"/>
          <p:nvPr/>
        </p:nvSpPr>
        <p:spPr>
          <a:xfrm>
            <a:off x="168453" y="4475891"/>
            <a:ext cx="4265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3. 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Can you ____ me about yourself?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     B: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Sure. I’m Phong. I live in the _________.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40F0971-5DDF-DBFA-F277-CBE37389EAB5}"/>
              </a:ext>
            </a:extLst>
          </p:cNvPr>
          <p:cNvSpPr txBox="1"/>
          <p:nvPr/>
        </p:nvSpPr>
        <p:spPr>
          <a:xfrm>
            <a:off x="4322645" y="4475891"/>
            <a:ext cx="494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4. 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Can you tell me about ________?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     B: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Well, I’m Andy. I live in the ________________.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C282BF-1921-FBB1-A626-E02565E66632}"/>
              </a:ext>
            </a:extLst>
          </p:cNvPr>
          <p:cNvSpPr txBox="1"/>
          <p:nvPr/>
        </p:nvSpPr>
        <p:spPr>
          <a:xfrm>
            <a:off x="3335487" y="2485282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village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C417D81-6ECE-163F-4BFB-29345A31E1EE}"/>
              </a:ext>
            </a:extLst>
          </p:cNvPr>
          <p:cNvSpPr txBox="1"/>
          <p:nvPr/>
        </p:nvSpPr>
        <p:spPr>
          <a:xfrm>
            <a:off x="6671080" y="2495011"/>
            <a:ext cx="885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Class 5B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78CEC6F-F696-F9E8-BB3F-730A1EEF3765}"/>
              </a:ext>
            </a:extLst>
          </p:cNvPr>
          <p:cNvSpPr txBox="1"/>
          <p:nvPr/>
        </p:nvSpPr>
        <p:spPr>
          <a:xfrm>
            <a:off x="1451461" y="4461763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tell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7699F4F-3068-E0C1-7B9D-66A94F44F4B2}"/>
              </a:ext>
            </a:extLst>
          </p:cNvPr>
          <p:cNvSpPr txBox="1"/>
          <p:nvPr/>
        </p:nvSpPr>
        <p:spPr>
          <a:xfrm>
            <a:off x="3137515" y="4673773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city / town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F62CDCC-F94A-619B-84A7-9DD701F3C770}"/>
              </a:ext>
            </a:extLst>
          </p:cNvPr>
          <p:cNvSpPr txBox="1"/>
          <p:nvPr/>
        </p:nvSpPr>
        <p:spPr>
          <a:xfrm>
            <a:off x="6767174" y="4452564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yourself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4CAF062-B787-D240-BCC6-73C95E6609BB}"/>
              </a:ext>
            </a:extLst>
          </p:cNvPr>
          <p:cNvSpPr txBox="1"/>
          <p:nvPr/>
        </p:nvSpPr>
        <p:spPr>
          <a:xfrm>
            <a:off x="7242182" y="4691743"/>
            <a:ext cx="1891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countryside / village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100" y="802279"/>
            <a:ext cx="3118944" cy="148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6082" y="816576"/>
            <a:ext cx="3431793" cy="147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018" y="2940369"/>
            <a:ext cx="3279228" cy="141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4249" y="2932934"/>
            <a:ext cx="3189560" cy="145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47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17" grpId="0"/>
      <p:bldP spid="21" grpId="0"/>
      <p:bldP spid="22" grpId="0"/>
      <p:bldP spid="23" grpId="0"/>
      <p:bldP spid="24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sing.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2935111" y="327378"/>
            <a:ext cx="2754489" cy="182421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06</a:t>
            </a: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p</a:t>
            </a:r>
            <a:r>
              <a:rPr kumimoji="0" lang="en" sz="2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B75AAB6E-8B5D-4634-AA0A-3528BE02D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mium Vector | Happy cute kid girl sing with smile">
            <a:extLst>
              <a:ext uri="{FF2B5EF4-FFF2-40B4-BE49-F238E27FC236}">
                <a16:creationId xmlns:a16="http://schemas.microsoft.com/office/drawing/2014/main" xmlns="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1678192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remium Vector | Happy cute kid boy sing a song">
            <a:extLst>
              <a:ext uri="{FF2B5EF4-FFF2-40B4-BE49-F238E27FC236}">
                <a16:creationId xmlns:a16="http://schemas.microsoft.com/office/drawing/2014/main" xmlns="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87" y="1624405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768;p43">
            <a:extLst>
              <a:ext uri="{FF2B5EF4-FFF2-40B4-BE49-F238E27FC236}">
                <a16:creationId xmlns:a16="http://schemas.microsoft.com/office/drawing/2014/main" xmlns="" id="{6906AD7E-67CC-F386-6C07-453FF514B16C}"/>
              </a:ext>
            </a:extLst>
          </p:cNvPr>
          <p:cNvSpPr txBox="1">
            <a:spLocks/>
          </p:cNvSpPr>
          <p:nvPr/>
        </p:nvSpPr>
        <p:spPr>
          <a:xfrm>
            <a:off x="2563843" y="0"/>
            <a:ext cx="315972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All about me!</a:t>
            </a:r>
          </a:p>
        </p:txBody>
      </p:sp>
      <p:sp>
        <p:nvSpPr>
          <p:cNvPr id="3" name="Google Shape;1768;p43">
            <a:extLst>
              <a:ext uri="{FF2B5EF4-FFF2-40B4-BE49-F238E27FC236}">
                <a16:creationId xmlns:a16="http://schemas.microsoft.com/office/drawing/2014/main" xmlns="" id="{1CB6AD27-B72A-FD01-ECAC-D4BF4EF28399}"/>
              </a:ext>
            </a:extLst>
          </p:cNvPr>
          <p:cNvSpPr txBox="1">
            <a:spLocks/>
          </p:cNvSpPr>
          <p:nvPr/>
        </p:nvSpPr>
        <p:spPr>
          <a:xfrm>
            <a:off x="1831956" y="695779"/>
            <a:ext cx="39506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DF7E4">
                    <a:lumMod val="1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I’m Lisa.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DF7E4">
                    <a:lumMod val="1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I’m in Grade 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DF7E4">
                    <a:lumMod val="1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I live in the countryside.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DF7E4">
                    <a:lumMod val="1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Where do you live?</a:t>
            </a:r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xmlns="" id="{64FB4706-1235-32A8-B9ED-7BB570A42206}"/>
              </a:ext>
            </a:extLst>
          </p:cNvPr>
          <p:cNvSpPr txBox="1">
            <a:spLocks/>
          </p:cNvSpPr>
          <p:nvPr/>
        </p:nvSpPr>
        <p:spPr>
          <a:xfrm>
            <a:off x="5504404" y="705707"/>
            <a:ext cx="39506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DF7E4">
                    <a:lumMod val="1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I’m Alan.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DF7E4">
                    <a:lumMod val="1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I’m in Grade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DF7E4">
                    <a:lumMod val="1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I live in the city.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DF7E4">
                    <a:lumMod val="1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Where do you live?</a:t>
            </a:r>
          </a:p>
        </p:txBody>
      </p:sp>
      <p:pic>
        <p:nvPicPr>
          <p:cNvPr id="5" name="Track 8">
            <a:hlinkClick r:id="" action="ppaction://media"/>
            <a:extLst>
              <a:ext uri="{FF2B5EF4-FFF2-40B4-BE49-F238E27FC236}">
                <a16:creationId xmlns:a16="http://schemas.microsoft.com/office/drawing/2014/main" xmlns="" id="{11D3B100-47EF-2C97-E93F-6E01E8C93C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4404" y="166314"/>
            <a:ext cx="416500" cy="4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3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3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14486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fe Story Interview — The Interview Game">
            <a:extLst>
              <a:ext uri="{FF2B5EF4-FFF2-40B4-BE49-F238E27FC236}">
                <a16:creationId xmlns:a16="http://schemas.microsoft.com/office/drawing/2014/main" xmlns="" id="{12709834-3193-42BA-8177-F85FC625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363"/>
            <a:ext cx="9144000" cy="21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xmlns="" id="{741EB74F-CCB8-500E-B59C-C3642D3F7944}"/>
              </a:ext>
            </a:extLst>
          </p:cNvPr>
          <p:cNvSpPr/>
          <p:nvPr/>
        </p:nvSpPr>
        <p:spPr>
          <a:xfrm>
            <a:off x="-8506" y="-2518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xmlns="" id="{92EC49FA-DC43-04F9-0462-AA0BF2EC8B9A}"/>
              </a:ext>
            </a:extLst>
          </p:cNvPr>
          <p:cNvSpPr txBox="1">
            <a:spLocks/>
          </p:cNvSpPr>
          <p:nvPr/>
        </p:nvSpPr>
        <p:spPr>
          <a:xfrm>
            <a:off x="167437" y="0"/>
            <a:ext cx="2920147" cy="64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sing.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55FF1EC-B991-D625-B47C-7002D8BBB89C}"/>
              </a:ext>
            </a:extLst>
          </p:cNvPr>
          <p:cNvSpPr txBox="1"/>
          <p:nvPr/>
        </p:nvSpPr>
        <p:spPr>
          <a:xfrm>
            <a:off x="167437" y="1136474"/>
            <a:ext cx="6057067" cy="195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Happy to see my friends!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and playing are really cool!</a:t>
            </a:r>
          </a:p>
        </p:txBody>
      </p:sp>
      <p:pic>
        <p:nvPicPr>
          <p:cNvPr id="4" name="Track 1">
            <a:hlinkClick r:id="" action="ppaction://media"/>
            <a:extLst>
              <a:ext uri="{FF2B5EF4-FFF2-40B4-BE49-F238E27FC236}">
                <a16:creationId xmlns:a16="http://schemas.microsoft.com/office/drawing/2014/main" xmlns="" id="{A510075C-D3A0-1EF4-405F-711EC9ED65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190" y="3102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C266C4-C638-152F-CEB3-E2BD68488DC9}"/>
              </a:ext>
            </a:extLst>
          </p:cNvPr>
          <p:cNvSpPr txBox="1"/>
          <p:nvPr/>
        </p:nvSpPr>
        <p:spPr>
          <a:xfrm>
            <a:off x="3924132" y="3137684"/>
            <a:ext cx="6057067" cy="1959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Happy to see my teachers!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Back to school.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3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Learning and playing are really cool!</a:t>
            </a: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xmlns="" id="{7E7C0EA0-A979-D3B3-9064-A49F57F70885}"/>
              </a:ext>
            </a:extLst>
          </p:cNvPr>
          <p:cNvSpPr txBox="1">
            <a:spLocks/>
          </p:cNvSpPr>
          <p:nvPr/>
        </p:nvSpPr>
        <p:spPr>
          <a:xfrm>
            <a:off x="1699855" y="690926"/>
            <a:ext cx="444855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EC0089"/>
                </a:solidFill>
                <a:latin typeface="Comic Sans MS" panose="030F0702030302020204" pitchFamily="66" charset="0"/>
              </a:rPr>
              <a:t>Back to school</a:t>
            </a:r>
            <a:endParaRPr lang="en-US" sz="2800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5541" y="182016"/>
            <a:ext cx="37338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61969"/>
            <a:ext cx="3577787" cy="161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01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4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13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Interview kid vector">
            <a:extLst>
              <a:ext uri="{FF2B5EF4-FFF2-40B4-BE49-F238E27FC236}">
                <a16:creationId xmlns:a16="http://schemas.microsoft.com/office/drawing/2014/main" xmlns="" id="{D5C8CAC4-264E-7832-2F77-76FEB5346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83" y="1007925"/>
            <a:ext cx="7940668" cy="44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CD0EC1B-19EA-6168-79DE-3E2F91FB037F}"/>
              </a:ext>
            </a:extLst>
          </p:cNvPr>
          <p:cNvGrpSpPr/>
          <p:nvPr/>
        </p:nvGrpSpPr>
        <p:grpSpPr>
          <a:xfrm>
            <a:off x="3728126" y="749471"/>
            <a:ext cx="2124582" cy="816346"/>
            <a:chOff x="3716976" y="1150135"/>
            <a:chExt cx="2124582" cy="816346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D655D12B-19AD-E229-5A6B-3BD030A9BCA9}"/>
                </a:ext>
              </a:extLst>
            </p:cNvPr>
            <p:cNvSpPr/>
            <p:nvPr/>
          </p:nvSpPr>
          <p:spPr>
            <a:xfrm>
              <a:off x="3716976" y="1150135"/>
              <a:ext cx="1971304" cy="816346"/>
            </a:xfrm>
            <a:prstGeom prst="wedgeRoundRectCallout">
              <a:avLst>
                <a:gd name="adj1" fmla="val -270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5444B7B-948B-C58F-388A-8FF59BC647E4}"/>
                </a:ext>
              </a:extLst>
            </p:cNvPr>
            <p:cNvSpPr txBox="1"/>
            <p:nvPr/>
          </p:nvSpPr>
          <p:spPr>
            <a:xfrm>
              <a:off x="3716976" y="1162208"/>
              <a:ext cx="2124582" cy="73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05D8E75-41D7-F696-A8A9-1E65C9E8F9AE}"/>
              </a:ext>
            </a:extLst>
          </p:cNvPr>
          <p:cNvGrpSpPr/>
          <p:nvPr/>
        </p:nvGrpSpPr>
        <p:grpSpPr>
          <a:xfrm>
            <a:off x="6719561" y="868224"/>
            <a:ext cx="1309419" cy="578840"/>
            <a:chOff x="6378986" y="1387641"/>
            <a:chExt cx="1309419" cy="57884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8494A4A4-322F-F9DD-3671-1D85DF77AEDA}"/>
                </a:ext>
              </a:extLst>
            </p:cNvPr>
            <p:cNvSpPr/>
            <p:nvPr/>
          </p:nvSpPr>
          <p:spPr>
            <a:xfrm>
              <a:off x="6378986" y="1387641"/>
              <a:ext cx="1174338" cy="578840"/>
            </a:xfrm>
            <a:prstGeom prst="wedgeRoundRectCallout">
              <a:avLst>
                <a:gd name="adj1" fmla="val 4068"/>
                <a:gd name="adj2" fmla="val 7253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5799459-2646-3F02-01A2-2728CAA0409E}"/>
                </a:ext>
              </a:extLst>
            </p:cNvPr>
            <p:cNvSpPr txBox="1"/>
            <p:nvPr/>
          </p:nvSpPr>
          <p:spPr>
            <a:xfrm>
              <a:off x="6514067" y="1527342"/>
              <a:ext cx="1174338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Nhạc nền">
            <a:hlinkClick r:id="" action="ppaction://media"/>
            <a:extLst>
              <a:ext uri="{FF2B5EF4-FFF2-40B4-BE49-F238E27FC236}">
                <a16:creationId xmlns:a16="http://schemas.microsoft.com/office/drawing/2014/main" xmlns="" id="{088D46C8-19B8-9C53-858E-9655B3276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38629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14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mium Vector | Happy cute kid girl sing with smile">
            <a:extLst>
              <a:ext uri="{FF2B5EF4-FFF2-40B4-BE49-F238E27FC236}">
                <a16:creationId xmlns:a16="http://schemas.microsoft.com/office/drawing/2014/main" xmlns="" id="{FED0FB5E-E827-B035-9370-0B6123AD3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7FD"/>
              </a:clrFrom>
              <a:clrTo>
                <a:srgbClr val="FF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49" y="691374"/>
            <a:ext cx="5320764" cy="43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back to school">
            <a:hlinkClick r:id="" action="ppaction://media"/>
            <a:extLst>
              <a:ext uri="{FF2B5EF4-FFF2-40B4-BE49-F238E27FC236}">
                <a16:creationId xmlns:a16="http://schemas.microsoft.com/office/drawing/2014/main" xmlns="" id="{F6287053-F5EC-B713-33D6-9A3F38CE6F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3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  <p:sp>
        <p:nvSpPr>
          <p:cNvPr id="6" name="Explosion: 14 Points 5">
            <a:extLst>
              <a:ext uri="{FF2B5EF4-FFF2-40B4-BE49-F238E27FC236}">
                <a16:creationId xmlns:a16="http://schemas.microsoft.com/office/drawing/2014/main" xmlns="" id="{232CEAD6-234A-9577-1B1D-864CD6409866}"/>
              </a:ext>
            </a:extLst>
          </p:cNvPr>
          <p:cNvSpPr/>
          <p:nvPr/>
        </p:nvSpPr>
        <p:spPr>
          <a:xfrm>
            <a:off x="178130" y="142817"/>
            <a:ext cx="4963886" cy="1520042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BF0146-453A-4902-265B-D727AB505C5B}"/>
              </a:ext>
            </a:extLst>
          </p:cNvPr>
          <p:cNvSpPr txBox="1"/>
          <p:nvPr/>
        </p:nvSpPr>
        <p:spPr>
          <a:xfrm rot="21096443">
            <a:off x="1471922" y="579672"/>
            <a:ext cx="1974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Perform</a:t>
            </a:r>
            <a:endParaRPr lang="en-US" sz="36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9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76574" y="232656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710526" y="562048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1</a:t>
            </a:r>
            <a:endParaRPr kumimoji="0" lang="en" sz="6600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Kirang Haerang"/>
              <a:cs typeface="Kirang Haerang"/>
              <a:sym typeface="Kirang Haerang"/>
            </a:endParaRP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46AB810-394C-6A85-B838-FD7A6BDFFA8A}"/>
              </a:ext>
            </a:extLst>
          </p:cNvPr>
          <p:cNvGrpSpPr/>
          <p:nvPr/>
        </p:nvGrpSpPr>
        <p:grpSpPr>
          <a:xfrm>
            <a:off x="292008" y="1165207"/>
            <a:ext cx="8559983" cy="2989697"/>
            <a:chOff x="196815" y="920235"/>
            <a:chExt cx="8559983" cy="29896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DC250F4-78C4-3C2A-DD87-230F3E0E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32" r="2653"/>
            <a:stretch/>
          </p:blipFill>
          <p:spPr>
            <a:xfrm>
              <a:off x="197084" y="1166201"/>
              <a:ext cx="8559714" cy="2633902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03807185-0D9C-5B4D-9BF5-D5529BB354C0}"/>
                </a:ext>
              </a:extLst>
            </p:cNvPr>
            <p:cNvSpPr/>
            <p:nvPr/>
          </p:nvSpPr>
          <p:spPr>
            <a:xfrm flipV="1">
              <a:off x="670008" y="920235"/>
              <a:ext cx="3027499" cy="541854"/>
            </a:xfrm>
            <a:prstGeom prst="wedgeRoundRectCallout">
              <a:avLst>
                <a:gd name="adj1" fmla="val -37673"/>
                <a:gd name="adj2" fmla="val -10248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A3F71A2D-252A-C20B-7C53-8B4550078FEB}"/>
                </a:ext>
              </a:extLst>
            </p:cNvPr>
            <p:cNvSpPr/>
            <p:nvPr/>
          </p:nvSpPr>
          <p:spPr>
            <a:xfrm>
              <a:off x="5143291" y="979828"/>
              <a:ext cx="3325091" cy="522514"/>
            </a:xfrm>
            <a:prstGeom prst="wedgeRoundRectCallout">
              <a:avLst>
                <a:gd name="adj1" fmla="val 37037"/>
                <a:gd name="adj2" fmla="val 10540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44561E28-A19F-A0BC-4C71-28A55E587275}"/>
                </a:ext>
              </a:extLst>
            </p:cNvPr>
            <p:cNvSpPr/>
            <p:nvPr/>
          </p:nvSpPr>
          <p:spPr>
            <a:xfrm flipV="1">
              <a:off x="859885" y="3179133"/>
              <a:ext cx="2037503" cy="620969"/>
            </a:xfrm>
            <a:prstGeom prst="wedgeRoundRectCallout">
              <a:avLst>
                <a:gd name="adj1" fmla="val -1268"/>
                <a:gd name="adj2" fmla="val 658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FA5FF3B9-1D41-D0F5-3B07-786F8035A614}"/>
                </a:ext>
              </a:extLst>
            </p:cNvPr>
            <p:cNvSpPr/>
            <p:nvPr/>
          </p:nvSpPr>
          <p:spPr>
            <a:xfrm flipV="1">
              <a:off x="4500883" y="3179134"/>
              <a:ext cx="2304954" cy="620969"/>
            </a:xfrm>
            <a:prstGeom prst="wedgeRoundRectCallout">
              <a:avLst>
                <a:gd name="adj1" fmla="val -5390"/>
                <a:gd name="adj2" fmla="val 830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A1C816B1-6B66-EE76-86A0-B2DAED6DC6B7}"/>
                </a:ext>
              </a:extLst>
            </p:cNvPr>
            <p:cNvSpPr/>
            <p:nvPr/>
          </p:nvSpPr>
          <p:spPr>
            <a:xfrm flipV="1">
              <a:off x="6899563" y="3387418"/>
              <a:ext cx="1835035" cy="522514"/>
            </a:xfrm>
            <a:prstGeom prst="wedgeRoundRectCallout">
              <a:avLst>
                <a:gd name="adj1" fmla="val -1268"/>
                <a:gd name="adj2" fmla="val 6580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EF824A45-8DCE-75B9-3988-2E1013307EC1}"/>
                </a:ext>
              </a:extLst>
            </p:cNvPr>
            <p:cNvSpPr/>
            <p:nvPr/>
          </p:nvSpPr>
          <p:spPr>
            <a:xfrm>
              <a:off x="196815" y="1186539"/>
              <a:ext cx="451262" cy="451262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1E6DC5A6-5F77-1F3C-D0BC-185B310036F2}"/>
                </a:ext>
              </a:extLst>
            </p:cNvPr>
            <p:cNvSpPr/>
            <p:nvPr/>
          </p:nvSpPr>
          <p:spPr>
            <a:xfrm>
              <a:off x="4561034" y="1166201"/>
              <a:ext cx="451262" cy="451262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omic Sans MS" panose="030F0702030302020204" pitchFamily="66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9909" y="1238250"/>
            <a:ext cx="4572000" cy="266700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775C04CA-56D6-81E3-A00D-C7C917DB30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9" end="20937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3017087" y="1272750"/>
            <a:ext cx="485962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Hello. I’m Ben. Nice to meet you.</a:t>
            </a:r>
            <a:endParaRPr lang="en-US" sz="16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77347D9C-892A-81EE-B3BD-ABA663032A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00" end="26841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1270383"/>
            <a:ext cx="609600" cy="609600"/>
          </a:xfrm>
          <a:prstGeom prst="rect">
            <a:avLst/>
          </a:prstGeom>
        </p:spPr>
      </p:pic>
      <p:pic>
        <p:nvPicPr>
          <p:cNvPr id="18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62F078D9-0075-3F70-10CF-EAF3C5564F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55" end="20908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14502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3369" y="3261588"/>
            <a:ext cx="2067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Hello, Ben. I’m Lan.</a:t>
            </a:r>
          </a:p>
          <a:p>
            <a:r>
              <a:rPr lang="en-US" dirty="0">
                <a:latin typeface="Comic Sans MS" panose="030F0702030302020204" pitchFamily="66" charset="0"/>
              </a:rPr>
              <a:t>Nice to </a:t>
            </a:r>
            <a:r>
              <a:rPr lang="en-US" sz="16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meet</a:t>
            </a:r>
            <a:r>
              <a:rPr lang="en-US" dirty="0">
                <a:latin typeface="Comic Sans MS" panose="030F0702030302020204" pitchFamily="66" charset="0"/>
              </a:rPr>
              <a:t> you, too.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7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300" y="1195387"/>
            <a:ext cx="4981234" cy="275272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8001" y="8583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775C04CA-56D6-81E3-A00D-C7C917DB30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951" end="137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7108" y="13591"/>
            <a:ext cx="609600" cy="609600"/>
          </a:xfrm>
          <a:prstGeom prst="rect">
            <a:avLst/>
          </a:prstGeom>
        </p:spPr>
      </p:pic>
      <p:pic>
        <p:nvPicPr>
          <p:cNvPr id="17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77347D9C-892A-81EE-B3BD-ABA663032A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28" end="14497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1270383"/>
            <a:ext cx="609600" cy="609600"/>
          </a:xfrm>
          <a:prstGeom prst="rect">
            <a:avLst/>
          </a:prstGeom>
        </p:spPr>
      </p:pic>
      <p:pic>
        <p:nvPicPr>
          <p:cNvPr id="18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62F078D9-0075-3F70-10CF-EAF3C5564F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47" end="7614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145020"/>
            <a:ext cx="609600" cy="609600"/>
          </a:xfrm>
          <a:prstGeom prst="rect">
            <a:avLst/>
          </a:prstGeom>
        </p:spPr>
      </p:pic>
      <p:pic>
        <p:nvPicPr>
          <p:cNvPr id="23" name="Track 5">
            <a:hlinkClick r:id="" action="ppaction://media"/>
            <a:extLst>
              <a:ext uri="{FF2B5EF4-FFF2-40B4-BE49-F238E27FC236}">
                <a16:creationId xmlns:a16="http://schemas.microsoft.com/office/drawing/2014/main" xmlns="" id="{556CEDF8-0C8B-187B-D8E7-9158530CCF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868" end="0.40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175" y="2958718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1182" y="1270383"/>
            <a:ext cx="3657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Can you tell me about yourself, Lan?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55722" y="3198986"/>
            <a:ext cx="2234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Well, I’m in Class 5C.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countryside.</a:t>
            </a:r>
          </a:p>
          <a:p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4282" y="3337882"/>
            <a:ext cx="255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I’m in Class 5B.</a:t>
            </a:r>
          </a:p>
          <a:p>
            <a:r>
              <a:rPr lang="en-US" dirty="0">
                <a:latin typeface="Comic Sans MS" panose="030F0702030302020204" pitchFamily="66" charset="0"/>
              </a:rPr>
              <a:t>I live in the city.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0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9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7865</TotalTime>
  <Words>751</Words>
  <Application>Microsoft Office PowerPoint</Application>
  <PresentationFormat>On-screen Show (16:9)</PresentationFormat>
  <Paragraphs>145</Paragraphs>
  <Slides>40</Slides>
  <Notes>34</Notes>
  <HiddenSlides>0</HiddenSlides>
  <MMClips>31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Nunito</vt:lpstr>
      <vt:lpstr>Kirang Haerang</vt:lpstr>
      <vt:lpstr>Wingdings</vt:lpstr>
      <vt:lpstr>Times New Roman</vt:lpstr>
      <vt:lpstr>Nixie One</vt:lpstr>
      <vt:lpstr>Comic Sans MS</vt:lpstr>
      <vt:lpstr>Calibri</vt:lpstr>
      <vt:lpstr>Math Subject for Elementary - 1st Grade: Time by Slidesgo</vt:lpstr>
      <vt:lpstr>PowerPoint Presentation</vt:lpstr>
      <vt:lpstr>Unit 1. All about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PC</cp:lastModifiedBy>
  <cp:revision>113</cp:revision>
  <dcterms:modified xsi:type="dcterms:W3CDTF">2025-12-04T07:54:42Z</dcterms:modified>
  <cp:category>9Slide.vn</cp:category>
</cp:coreProperties>
</file>