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media1.wav" ContentType="audio/wav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338" r:id="rId2"/>
    <p:sldId id="339" r:id="rId3"/>
    <p:sldId id="274" r:id="rId4"/>
    <p:sldId id="330" r:id="rId5"/>
    <p:sldId id="259" r:id="rId6"/>
    <p:sldId id="331" r:id="rId7"/>
    <p:sldId id="278" r:id="rId8"/>
    <p:sldId id="283" r:id="rId9"/>
    <p:sldId id="285" r:id="rId10"/>
    <p:sldId id="284" r:id="rId11"/>
    <p:sldId id="286" r:id="rId12"/>
    <p:sldId id="332" r:id="rId13"/>
    <p:sldId id="313" r:id="rId14"/>
    <p:sldId id="264" r:id="rId15"/>
    <p:sldId id="267" r:id="rId16"/>
    <p:sldId id="268" r:id="rId17"/>
    <p:sldId id="269" r:id="rId18"/>
    <p:sldId id="294" r:id="rId19"/>
    <p:sldId id="333" r:id="rId20"/>
    <p:sldId id="270" r:id="rId21"/>
    <p:sldId id="271" r:id="rId22"/>
    <p:sldId id="303" r:id="rId23"/>
    <p:sldId id="307" r:id="rId24"/>
    <p:sldId id="309" r:id="rId25"/>
    <p:sldId id="310" r:id="rId26"/>
    <p:sldId id="311" r:id="rId27"/>
    <p:sldId id="317" r:id="rId28"/>
    <p:sldId id="29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6625" autoAdjust="0"/>
  </p:normalViewPr>
  <p:slideViewPr>
    <p:cSldViewPr snapToGrid="0">
      <p:cViewPr varScale="1">
        <p:scale>
          <a:sx n="71" d="100"/>
          <a:sy n="71" d="100"/>
        </p:scale>
        <p:origin x="-702" y="-1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1EAE1A-8F0C-4412-8897-D556D0425AB5}" type="datetimeFigureOut">
              <a:rPr lang="en-US" smtClean="0"/>
              <a:t>06-Sep-24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421875-F01D-46EF-BA14-CB0D58F203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279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33718-DBB0-463E-892C-4E03F21E8C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63684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33718-DBB0-463E-892C-4E03F21E8C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07091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https://www.youtube.com/watch?v=CrPVTFCF074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33718-DBB0-463E-892C-4E03F21E8C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54929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33718-DBB0-463E-892C-4E03F21E8C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3073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33718-DBB0-463E-892C-4E03F21E8C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35824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33718-DBB0-463E-892C-4E03F21E8C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89028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33718-DBB0-463E-892C-4E03F21E8C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30716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33718-DBB0-463E-892C-4E03F21E8C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67960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33718-DBB0-463E-892C-4E03F21E8C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7571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https://www.youtube.com/watch?v=CrPVTFCF074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33718-DBB0-463E-892C-4E03F21E8C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25910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33718-DBB0-463E-892C-4E03F21E8C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063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33718-DBB0-463E-892C-4E03F21E8C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4032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33718-DBB0-463E-892C-4E03F21E8C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94878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33718-DBB0-463E-892C-4E03F21E8C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690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33718-DBB0-463E-892C-4E03F21E8C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694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33718-DBB0-463E-892C-4E03F21E8C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30700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33718-DBB0-463E-892C-4E03F21E8C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3405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33718-DBB0-463E-892C-4E03F21E8C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69964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33718-DBB0-463E-892C-4E03F21E8C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173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33718-DBB0-463E-892C-4E03F21E8C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71590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https://www.youtube.com/watch?v=CrPVTFCF074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33718-DBB0-463E-892C-4E03F21E8C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99646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33718-DBB0-463E-892C-4E03F21E8C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00307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https://www.youtube.com/watch?v=CrPVTFCF074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33718-DBB0-463E-892C-4E03F21E8C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46700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33718-DBB0-463E-892C-4E03F21E8C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31420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33718-DBB0-463E-892C-4E03F21E8C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1736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33718-DBB0-463E-892C-4E03F21E8C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9367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33718-DBB0-463E-892C-4E03F21E8C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5517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06-Sep-24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470648"/>
      </p:ext>
    </p:extLst>
  </p:cSld>
  <p:clrMapOvr>
    <a:masterClrMapping/>
  </p:clrMapOvr>
  <p:transition spd="med">
    <p:random/>
    <p:sndAc>
      <p:stSnd>
        <p:snd r:embed="rId1" name="breeze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06-Sep-24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853938"/>
      </p:ext>
    </p:extLst>
  </p:cSld>
  <p:clrMapOvr>
    <a:masterClrMapping/>
  </p:clrMapOvr>
  <p:transition spd="med">
    <p:random/>
    <p:sndAc>
      <p:stSnd>
        <p:snd r:embed="rId1" name="breeze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06-Sep-24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577452"/>
      </p:ext>
    </p:extLst>
  </p:cSld>
  <p:clrMapOvr>
    <a:masterClrMapping/>
  </p:clrMapOvr>
  <p:transition spd="med">
    <p:random/>
    <p:sndAc>
      <p:stSnd>
        <p:snd r:embed="rId1" name="breeze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06-Sep-24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732261"/>
      </p:ext>
    </p:extLst>
  </p:cSld>
  <p:clrMapOvr>
    <a:masterClrMapping/>
  </p:clrMapOvr>
  <p:transition spd="med">
    <p:random/>
    <p:sndAc>
      <p:stSnd>
        <p:snd r:embed="rId1" name="breeze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06-Sep-24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132134"/>
      </p:ext>
    </p:extLst>
  </p:cSld>
  <p:clrMapOvr>
    <a:masterClrMapping/>
  </p:clrMapOvr>
  <p:transition spd="med">
    <p:random/>
    <p:sndAc>
      <p:stSnd>
        <p:snd r:embed="rId1" name="breeze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06-Sep-24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068952"/>
      </p:ext>
    </p:extLst>
  </p:cSld>
  <p:clrMapOvr>
    <a:masterClrMapping/>
  </p:clrMapOvr>
  <p:transition spd="med">
    <p:random/>
    <p:sndAc>
      <p:stSnd>
        <p:snd r:embed="rId1" name="breeze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06-Sep-24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939850"/>
      </p:ext>
    </p:extLst>
  </p:cSld>
  <p:clrMapOvr>
    <a:masterClrMapping/>
  </p:clrMapOvr>
  <p:transition spd="med">
    <p:random/>
    <p:sndAc>
      <p:stSnd>
        <p:snd r:embed="rId1" name="breeze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06-Sep-24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169018"/>
      </p:ext>
    </p:extLst>
  </p:cSld>
  <p:clrMapOvr>
    <a:masterClrMapping/>
  </p:clrMapOvr>
  <p:transition spd="med">
    <p:random/>
    <p:sndAc>
      <p:stSnd>
        <p:snd r:embed="rId1" name="breeze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06-Sep-24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94269"/>
      </p:ext>
    </p:extLst>
  </p:cSld>
  <p:clrMapOvr>
    <a:masterClrMapping/>
  </p:clrMapOvr>
  <p:transition spd="med">
    <p:random/>
    <p:sndAc>
      <p:stSnd>
        <p:snd r:embed="rId1" name="breeze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06-Sep-24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445129"/>
      </p:ext>
    </p:extLst>
  </p:cSld>
  <p:clrMapOvr>
    <a:masterClrMapping/>
  </p:clrMapOvr>
  <p:transition spd="med">
    <p:random/>
    <p:sndAc>
      <p:stSnd>
        <p:snd r:embed="rId1" name="breeze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06-Sep-24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205091"/>
      </p:ext>
    </p:extLst>
  </p:cSld>
  <p:clrMapOvr>
    <a:masterClrMapping/>
  </p:clrMapOvr>
  <p:transition spd="med">
    <p:random/>
    <p:sndAc>
      <p:stSnd>
        <p:snd r:embed="rId1" name="breeze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06-Sep-24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738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random/>
    <p:sndAc>
      <p:stSnd>
        <p:snd r:embed="rId13" name="breeze.wav"/>
      </p:stSnd>
    </p:sndAc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6.png"/><Relationship Id="rId18" Type="http://schemas.openxmlformats.org/officeDocument/2006/relationships/image" Target="../media/image17.svg"/><Relationship Id="rId26" Type="http://schemas.openxmlformats.org/officeDocument/2006/relationships/image" Target="../media/image25.svg"/><Relationship Id="rId39" Type="http://schemas.openxmlformats.org/officeDocument/2006/relationships/image" Target="../media/image19.png"/><Relationship Id="rId3" Type="http://schemas.openxmlformats.org/officeDocument/2006/relationships/image" Target="../media/image1.png"/><Relationship Id="rId21" Type="http://schemas.openxmlformats.org/officeDocument/2006/relationships/image" Target="../media/image10.png"/><Relationship Id="rId34" Type="http://schemas.openxmlformats.org/officeDocument/2006/relationships/image" Target="../media/image33.svg"/><Relationship Id="rId42" Type="http://schemas.openxmlformats.org/officeDocument/2006/relationships/image" Target="../media/image41.svg"/><Relationship Id="rId7" Type="http://schemas.openxmlformats.org/officeDocument/2006/relationships/image" Target="../media/image3.png"/><Relationship Id="rId12" Type="http://schemas.openxmlformats.org/officeDocument/2006/relationships/image" Target="../media/image11.svg"/><Relationship Id="rId17" Type="http://schemas.openxmlformats.org/officeDocument/2006/relationships/image" Target="../media/image8.png"/><Relationship Id="rId25" Type="http://schemas.openxmlformats.org/officeDocument/2006/relationships/image" Target="../media/image12.png"/><Relationship Id="rId33" Type="http://schemas.openxmlformats.org/officeDocument/2006/relationships/image" Target="../media/image16.png"/><Relationship Id="rId38" Type="http://schemas.openxmlformats.org/officeDocument/2006/relationships/image" Target="../media/image37.svg"/><Relationship Id="rId46" Type="http://schemas.openxmlformats.org/officeDocument/2006/relationships/image" Target="../media/image45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29" Type="http://schemas.openxmlformats.org/officeDocument/2006/relationships/image" Target="../media/image14.png"/><Relationship Id="rId41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5.png"/><Relationship Id="rId24" Type="http://schemas.openxmlformats.org/officeDocument/2006/relationships/image" Target="../media/image23.svg"/><Relationship Id="rId32" Type="http://schemas.openxmlformats.org/officeDocument/2006/relationships/image" Target="../media/image31.svg"/><Relationship Id="rId37" Type="http://schemas.openxmlformats.org/officeDocument/2006/relationships/image" Target="../media/image18.png"/><Relationship Id="rId40" Type="http://schemas.openxmlformats.org/officeDocument/2006/relationships/image" Target="../media/image39.svg"/><Relationship Id="rId45" Type="http://schemas.openxmlformats.org/officeDocument/2006/relationships/image" Target="../media/image22.png"/><Relationship Id="rId5" Type="http://schemas.openxmlformats.org/officeDocument/2006/relationships/image" Target="../media/image2.png"/><Relationship Id="rId15" Type="http://schemas.openxmlformats.org/officeDocument/2006/relationships/image" Target="../media/image7.png"/><Relationship Id="rId23" Type="http://schemas.openxmlformats.org/officeDocument/2006/relationships/image" Target="../media/image11.png"/><Relationship Id="rId28" Type="http://schemas.openxmlformats.org/officeDocument/2006/relationships/image" Target="../media/image27.svg"/><Relationship Id="rId36" Type="http://schemas.openxmlformats.org/officeDocument/2006/relationships/image" Target="../media/image35.svg"/><Relationship Id="rId10" Type="http://schemas.openxmlformats.org/officeDocument/2006/relationships/image" Target="../media/image9.svg"/><Relationship Id="rId19" Type="http://schemas.openxmlformats.org/officeDocument/2006/relationships/image" Target="../media/image9.png"/><Relationship Id="rId31" Type="http://schemas.openxmlformats.org/officeDocument/2006/relationships/image" Target="../media/image15.png"/><Relationship Id="rId44" Type="http://schemas.openxmlformats.org/officeDocument/2006/relationships/image" Target="../media/image43.svg"/><Relationship Id="rId4" Type="http://schemas.openxmlformats.org/officeDocument/2006/relationships/image" Target="../media/image3.svg"/><Relationship Id="rId9" Type="http://schemas.openxmlformats.org/officeDocument/2006/relationships/image" Target="../media/image4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Relationship Id="rId27" Type="http://schemas.openxmlformats.org/officeDocument/2006/relationships/image" Target="../media/image13.png"/><Relationship Id="rId30" Type="http://schemas.openxmlformats.org/officeDocument/2006/relationships/image" Target="../media/image29.svg"/><Relationship Id="rId35" Type="http://schemas.openxmlformats.org/officeDocument/2006/relationships/image" Target="../media/image17.png"/><Relationship Id="rId43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12" Type="http://schemas.openxmlformats.org/officeDocument/2006/relationships/image" Target="../media/image15.sv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.sv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5" Type="http://schemas.openxmlformats.org/officeDocument/2006/relationships/image" Target="../media/image32.png"/><Relationship Id="rId10" Type="http://schemas.openxmlformats.org/officeDocument/2006/relationships/image" Target="../media/image13.sv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6.png"/><Relationship Id="rId1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15.svg"/><Relationship Id="rId18" Type="http://schemas.openxmlformats.org/officeDocument/2006/relationships/image" Target="../media/image32.png"/><Relationship Id="rId3" Type="http://schemas.openxmlformats.org/officeDocument/2006/relationships/audio" Target="../media/media2.mp3"/><Relationship Id="rId7" Type="http://schemas.openxmlformats.org/officeDocument/2006/relationships/image" Target="../media/image3.svg"/><Relationship Id="rId12" Type="http://schemas.openxmlformats.org/officeDocument/2006/relationships/image" Target="../media/image7.png"/><Relationship Id="rId17" Type="http://schemas.openxmlformats.org/officeDocument/2006/relationships/hyperlink" Target="https://openclipart.org/detail/168846/audio-speaker--by-keistutis" TargetMode="External"/><Relationship Id="rId2" Type="http://schemas.microsoft.com/office/2007/relationships/media" Target="../media/media2.mp3"/><Relationship Id="rId16" Type="http://schemas.openxmlformats.org/officeDocument/2006/relationships/image" Target="../media/image33.png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3.svg"/><Relationship Id="rId5" Type="http://schemas.openxmlformats.org/officeDocument/2006/relationships/notesSlide" Target="../notesSlides/notesSlide10.xml"/><Relationship Id="rId15" Type="http://schemas.openxmlformats.org/officeDocument/2006/relationships/image" Target="../media/image31.pn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svg"/><Relationship Id="rId1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1.svg"/><Relationship Id="rId18" Type="http://schemas.openxmlformats.org/officeDocument/2006/relationships/image" Target="../media/image8.png"/><Relationship Id="rId26" Type="http://schemas.openxmlformats.org/officeDocument/2006/relationships/image" Target="../media/image12.png"/><Relationship Id="rId39" Type="http://schemas.openxmlformats.org/officeDocument/2006/relationships/image" Target="../media/image37.svg"/><Relationship Id="rId3" Type="http://schemas.openxmlformats.org/officeDocument/2006/relationships/image" Target="../media/image23.png"/><Relationship Id="rId21" Type="http://schemas.openxmlformats.org/officeDocument/2006/relationships/image" Target="../media/image19.svg"/><Relationship Id="rId34" Type="http://schemas.openxmlformats.org/officeDocument/2006/relationships/image" Target="../media/image16.png"/><Relationship Id="rId42" Type="http://schemas.openxmlformats.org/officeDocument/2006/relationships/image" Target="../media/image20.png"/><Relationship Id="rId47" Type="http://schemas.openxmlformats.org/officeDocument/2006/relationships/image" Target="../media/image45.svg"/><Relationship Id="rId7" Type="http://schemas.openxmlformats.org/officeDocument/2006/relationships/image" Target="../media/image5.svg"/><Relationship Id="rId12" Type="http://schemas.openxmlformats.org/officeDocument/2006/relationships/image" Target="../media/image5.png"/><Relationship Id="rId17" Type="http://schemas.openxmlformats.org/officeDocument/2006/relationships/image" Target="../media/image15.svg"/><Relationship Id="rId25" Type="http://schemas.openxmlformats.org/officeDocument/2006/relationships/image" Target="../media/image23.svg"/><Relationship Id="rId33" Type="http://schemas.openxmlformats.org/officeDocument/2006/relationships/image" Target="../media/image31.svg"/><Relationship Id="rId38" Type="http://schemas.openxmlformats.org/officeDocument/2006/relationships/image" Target="../media/image18.png"/><Relationship Id="rId46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29" Type="http://schemas.openxmlformats.org/officeDocument/2006/relationships/image" Target="../media/image27.svg"/><Relationship Id="rId41" Type="http://schemas.openxmlformats.org/officeDocument/2006/relationships/image" Target="../media/image3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9.svg"/><Relationship Id="rId24" Type="http://schemas.openxmlformats.org/officeDocument/2006/relationships/image" Target="../media/image11.png"/><Relationship Id="rId32" Type="http://schemas.openxmlformats.org/officeDocument/2006/relationships/image" Target="../media/image15.png"/><Relationship Id="rId37" Type="http://schemas.openxmlformats.org/officeDocument/2006/relationships/image" Target="../media/image35.svg"/><Relationship Id="rId40" Type="http://schemas.openxmlformats.org/officeDocument/2006/relationships/image" Target="../media/image19.png"/><Relationship Id="rId45" Type="http://schemas.openxmlformats.org/officeDocument/2006/relationships/image" Target="../media/image43.svg"/><Relationship Id="rId5" Type="http://schemas.openxmlformats.org/officeDocument/2006/relationships/image" Target="../media/image3.svg"/><Relationship Id="rId15" Type="http://schemas.openxmlformats.org/officeDocument/2006/relationships/image" Target="../media/image13.svg"/><Relationship Id="rId23" Type="http://schemas.openxmlformats.org/officeDocument/2006/relationships/image" Target="../media/image21.svg"/><Relationship Id="rId28" Type="http://schemas.openxmlformats.org/officeDocument/2006/relationships/image" Target="../media/image13.png"/><Relationship Id="rId36" Type="http://schemas.openxmlformats.org/officeDocument/2006/relationships/image" Target="../media/image17.png"/><Relationship Id="rId10" Type="http://schemas.openxmlformats.org/officeDocument/2006/relationships/image" Target="../media/image4.png"/><Relationship Id="rId19" Type="http://schemas.openxmlformats.org/officeDocument/2006/relationships/image" Target="../media/image17.svg"/><Relationship Id="rId31" Type="http://schemas.openxmlformats.org/officeDocument/2006/relationships/image" Target="../media/image29.svg"/><Relationship Id="rId44" Type="http://schemas.openxmlformats.org/officeDocument/2006/relationships/image" Target="../media/image21.png"/><Relationship Id="rId4" Type="http://schemas.openxmlformats.org/officeDocument/2006/relationships/image" Target="../media/image1.png"/><Relationship Id="rId9" Type="http://schemas.openxmlformats.org/officeDocument/2006/relationships/image" Target="../media/image7.svg"/><Relationship Id="rId14" Type="http://schemas.openxmlformats.org/officeDocument/2006/relationships/image" Target="../media/image6.png"/><Relationship Id="rId22" Type="http://schemas.openxmlformats.org/officeDocument/2006/relationships/image" Target="../media/image10.png"/><Relationship Id="rId27" Type="http://schemas.openxmlformats.org/officeDocument/2006/relationships/image" Target="../media/image25.svg"/><Relationship Id="rId30" Type="http://schemas.openxmlformats.org/officeDocument/2006/relationships/image" Target="../media/image14.png"/><Relationship Id="rId35" Type="http://schemas.openxmlformats.org/officeDocument/2006/relationships/image" Target="../media/image33.svg"/><Relationship Id="rId43" Type="http://schemas.openxmlformats.org/officeDocument/2006/relationships/image" Target="../media/image41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15.svg"/><Relationship Id="rId18" Type="http://schemas.openxmlformats.org/officeDocument/2006/relationships/hyperlink" Target="https://openclipart.org/detail/168846/audio-speaker--by-keistutis" TargetMode="External"/><Relationship Id="rId3" Type="http://schemas.openxmlformats.org/officeDocument/2006/relationships/audio" Target="../media/media2.mp3"/><Relationship Id="rId7" Type="http://schemas.openxmlformats.org/officeDocument/2006/relationships/image" Target="../media/image3.svg"/><Relationship Id="rId12" Type="http://schemas.openxmlformats.org/officeDocument/2006/relationships/image" Target="../media/image7.png"/><Relationship Id="rId17" Type="http://schemas.openxmlformats.org/officeDocument/2006/relationships/image" Target="../media/image33.png"/><Relationship Id="rId2" Type="http://schemas.microsoft.com/office/2007/relationships/media" Target="../media/media2.mp3"/><Relationship Id="rId16" Type="http://schemas.openxmlformats.org/officeDocument/2006/relationships/image" Target="../media/image32.png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3.svg"/><Relationship Id="rId5" Type="http://schemas.openxmlformats.org/officeDocument/2006/relationships/notesSlide" Target="../notesSlides/notesSlide12.xml"/><Relationship Id="rId15" Type="http://schemas.openxmlformats.org/officeDocument/2006/relationships/image" Target="../media/image31.pn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svg"/><Relationship Id="rId1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9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9.gif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3.wav"/><Relationship Id="rId12" Type="http://schemas.openxmlformats.org/officeDocument/2006/relationships/image" Target="../media/image3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36.png"/><Relationship Id="rId5" Type="http://schemas.openxmlformats.org/officeDocument/2006/relationships/audio" Target="../media/audio1.wav"/><Relationship Id="rId15" Type="http://schemas.openxmlformats.org/officeDocument/2006/relationships/image" Target="../media/image40.gif"/><Relationship Id="rId10" Type="http://schemas.openxmlformats.org/officeDocument/2006/relationships/image" Target="../media/image35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34.png"/><Relationship Id="rId1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41.gif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3.wav"/><Relationship Id="rId12" Type="http://schemas.openxmlformats.org/officeDocument/2006/relationships/image" Target="../media/image3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36.png"/><Relationship Id="rId5" Type="http://schemas.openxmlformats.org/officeDocument/2006/relationships/audio" Target="../media/audio1.wav"/><Relationship Id="rId15" Type="http://schemas.openxmlformats.org/officeDocument/2006/relationships/image" Target="../media/image40.gif"/><Relationship Id="rId10" Type="http://schemas.openxmlformats.org/officeDocument/2006/relationships/image" Target="../media/image35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34.png"/><Relationship Id="rId1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42.gif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3.wav"/><Relationship Id="rId12" Type="http://schemas.openxmlformats.org/officeDocument/2006/relationships/image" Target="../media/image3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36.png"/><Relationship Id="rId5" Type="http://schemas.openxmlformats.org/officeDocument/2006/relationships/audio" Target="../media/audio1.wav"/><Relationship Id="rId15" Type="http://schemas.openxmlformats.org/officeDocument/2006/relationships/image" Target="../media/image40.gif"/><Relationship Id="rId10" Type="http://schemas.openxmlformats.org/officeDocument/2006/relationships/image" Target="../media/image35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34.png"/><Relationship Id="rId1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43.jpeg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3.wav"/><Relationship Id="rId12" Type="http://schemas.openxmlformats.org/officeDocument/2006/relationships/image" Target="../media/image37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36.png"/><Relationship Id="rId5" Type="http://schemas.openxmlformats.org/officeDocument/2006/relationships/audio" Target="../media/audio1.wav"/><Relationship Id="rId15" Type="http://schemas.openxmlformats.org/officeDocument/2006/relationships/image" Target="../media/image40.gif"/><Relationship Id="rId10" Type="http://schemas.openxmlformats.org/officeDocument/2006/relationships/image" Target="../media/image35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34.png"/><Relationship Id="rId1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1.svg"/><Relationship Id="rId18" Type="http://schemas.openxmlformats.org/officeDocument/2006/relationships/image" Target="../media/image8.png"/><Relationship Id="rId26" Type="http://schemas.openxmlformats.org/officeDocument/2006/relationships/image" Target="../media/image12.png"/><Relationship Id="rId39" Type="http://schemas.openxmlformats.org/officeDocument/2006/relationships/image" Target="../media/image37.svg"/><Relationship Id="rId3" Type="http://schemas.openxmlformats.org/officeDocument/2006/relationships/image" Target="../media/image23.png"/><Relationship Id="rId21" Type="http://schemas.openxmlformats.org/officeDocument/2006/relationships/image" Target="../media/image19.svg"/><Relationship Id="rId34" Type="http://schemas.openxmlformats.org/officeDocument/2006/relationships/image" Target="../media/image16.png"/><Relationship Id="rId42" Type="http://schemas.openxmlformats.org/officeDocument/2006/relationships/image" Target="../media/image20.png"/><Relationship Id="rId47" Type="http://schemas.openxmlformats.org/officeDocument/2006/relationships/image" Target="../media/image45.svg"/><Relationship Id="rId7" Type="http://schemas.openxmlformats.org/officeDocument/2006/relationships/image" Target="../media/image5.svg"/><Relationship Id="rId12" Type="http://schemas.openxmlformats.org/officeDocument/2006/relationships/image" Target="../media/image5.png"/><Relationship Id="rId17" Type="http://schemas.openxmlformats.org/officeDocument/2006/relationships/image" Target="../media/image15.svg"/><Relationship Id="rId25" Type="http://schemas.openxmlformats.org/officeDocument/2006/relationships/image" Target="../media/image23.svg"/><Relationship Id="rId33" Type="http://schemas.openxmlformats.org/officeDocument/2006/relationships/image" Target="../media/image31.svg"/><Relationship Id="rId38" Type="http://schemas.openxmlformats.org/officeDocument/2006/relationships/image" Target="../media/image18.png"/><Relationship Id="rId46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29" Type="http://schemas.openxmlformats.org/officeDocument/2006/relationships/image" Target="../media/image27.svg"/><Relationship Id="rId41" Type="http://schemas.openxmlformats.org/officeDocument/2006/relationships/image" Target="../media/image3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9.svg"/><Relationship Id="rId24" Type="http://schemas.openxmlformats.org/officeDocument/2006/relationships/image" Target="../media/image11.png"/><Relationship Id="rId32" Type="http://schemas.openxmlformats.org/officeDocument/2006/relationships/image" Target="../media/image15.png"/><Relationship Id="rId37" Type="http://schemas.openxmlformats.org/officeDocument/2006/relationships/image" Target="../media/image35.svg"/><Relationship Id="rId40" Type="http://schemas.openxmlformats.org/officeDocument/2006/relationships/image" Target="../media/image19.png"/><Relationship Id="rId45" Type="http://schemas.openxmlformats.org/officeDocument/2006/relationships/image" Target="../media/image43.svg"/><Relationship Id="rId5" Type="http://schemas.openxmlformats.org/officeDocument/2006/relationships/image" Target="../media/image3.svg"/><Relationship Id="rId15" Type="http://schemas.openxmlformats.org/officeDocument/2006/relationships/image" Target="../media/image13.svg"/><Relationship Id="rId23" Type="http://schemas.openxmlformats.org/officeDocument/2006/relationships/image" Target="../media/image21.svg"/><Relationship Id="rId28" Type="http://schemas.openxmlformats.org/officeDocument/2006/relationships/image" Target="../media/image13.png"/><Relationship Id="rId36" Type="http://schemas.openxmlformats.org/officeDocument/2006/relationships/image" Target="../media/image17.png"/><Relationship Id="rId10" Type="http://schemas.openxmlformats.org/officeDocument/2006/relationships/image" Target="../media/image4.png"/><Relationship Id="rId19" Type="http://schemas.openxmlformats.org/officeDocument/2006/relationships/image" Target="../media/image17.svg"/><Relationship Id="rId31" Type="http://schemas.openxmlformats.org/officeDocument/2006/relationships/image" Target="../media/image29.svg"/><Relationship Id="rId44" Type="http://schemas.openxmlformats.org/officeDocument/2006/relationships/image" Target="../media/image21.png"/><Relationship Id="rId4" Type="http://schemas.openxmlformats.org/officeDocument/2006/relationships/image" Target="../media/image1.png"/><Relationship Id="rId9" Type="http://schemas.openxmlformats.org/officeDocument/2006/relationships/image" Target="../media/image7.svg"/><Relationship Id="rId14" Type="http://schemas.openxmlformats.org/officeDocument/2006/relationships/image" Target="../media/image6.png"/><Relationship Id="rId22" Type="http://schemas.openxmlformats.org/officeDocument/2006/relationships/image" Target="../media/image10.png"/><Relationship Id="rId27" Type="http://schemas.openxmlformats.org/officeDocument/2006/relationships/image" Target="../media/image25.svg"/><Relationship Id="rId30" Type="http://schemas.openxmlformats.org/officeDocument/2006/relationships/image" Target="../media/image14.png"/><Relationship Id="rId35" Type="http://schemas.openxmlformats.org/officeDocument/2006/relationships/image" Target="../media/image33.svg"/><Relationship Id="rId43" Type="http://schemas.openxmlformats.org/officeDocument/2006/relationships/image" Target="../media/image4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7" Type="http://schemas.openxmlformats.org/officeDocument/2006/relationships/image" Target="../media/image2.png"/><Relationship Id="rId46" Type="http://schemas.openxmlformats.org/officeDocument/2006/relationships/image" Target="../media/image45.svg"/><Relationship Id="rId2" Type="http://schemas.openxmlformats.org/officeDocument/2006/relationships/audio" Target="../media/audio1.wav"/><Relationship Id="rId41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0" Type="http://schemas.openxmlformats.org/officeDocument/2006/relationships/image" Target="../media/image39.svg"/><Relationship Id="rId6" Type="http://schemas.openxmlformats.org/officeDocument/2006/relationships/image" Target="../media/image5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6.png"/><Relationship Id="rId18" Type="http://schemas.openxmlformats.org/officeDocument/2006/relationships/image" Target="../media/image17.svg"/><Relationship Id="rId26" Type="http://schemas.openxmlformats.org/officeDocument/2006/relationships/image" Target="../media/image25.svg"/><Relationship Id="rId39" Type="http://schemas.openxmlformats.org/officeDocument/2006/relationships/image" Target="../media/image19.png"/><Relationship Id="rId3" Type="http://schemas.openxmlformats.org/officeDocument/2006/relationships/image" Target="../media/image1.png"/><Relationship Id="rId21" Type="http://schemas.openxmlformats.org/officeDocument/2006/relationships/image" Target="../media/image10.png"/><Relationship Id="rId34" Type="http://schemas.openxmlformats.org/officeDocument/2006/relationships/image" Target="../media/image33.svg"/><Relationship Id="rId42" Type="http://schemas.openxmlformats.org/officeDocument/2006/relationships/image" Target="../media/image41.svg"/><Relationship Id="rId7" Type="http://schemas.openxmlformats.org/officeDocument/2006/relationships/image" Target="../media/image3.png"/><Relationship Id="rId12" Type="http://schemas.openxmlformats.org/officeDocument/2006/relationships/image" Target="../media/image11.svg"/><Relationship Id="rId17" Type="http://schemas.openxmlformats.org/officeDocument/2006/relationships/image" Target="../media/image8.png"/><Relationship Id="rId25" Type="http://schemas.openxmlformats.org/officeDocument/2006/relationships/image" Target="../media/image12.png"/><Relationship Id="rId33" Type="http://schemas.openxmlformats.org/officeDocument/2006/relationships/image" Target="../media/image16.png"/><Relationship Id="rId38" Type="http://schemas.openxmlformats.org/officeDocument/2006/relationships/image" Target="../media/image37.svg"/><Relationship Id="rId46" Type="http://schemas.openxmlformats.org/officeDocument/2006/relationships/image" Target="../media/image45.sv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29" Type="http://schemas.openxmlformats.org/officeDocument/2006/relationships/image" Target="../media/image14.png"/><Relationship Id="rId41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5.png"/><Relationship Id="rId24" Type="http://schemas.openxmlformats.org/officeDocument/2006/relationships/image" Target="../media/image23.svg"/><Relationship Id="rId32" Type="http://schemas.openxmlformats.org/officeDocument/2006/relationships/image" Target="../media/image31.svg"/><Relationship Id="rId37" Type="http://schemas.openxmlformats.org/officeDocument/2006/relationships/image" Target="../media/image18.png"/><Relationship Id="rId40" Type="http://schemas.openxmlformats.org/officeDocument/2006/relationships/image" Target="../media/image39.svg"/><Relationship Id="rId45" Type="http://schemas.openxmlformats.org/officeDocument/2006/relationships/image" Target="../media/image22.png"/><Relationship Id="rId5" Type="http://schemas.openxmlformats.org/officeDocument/2006/relationships/image" Target="../media/image2.png"/><Relationship Id="rId15" Type="http://schemas.openxmlformats.org/officeDocument/2006/relationships/image" Target="../media/image7.png"/><Relationship Id="rId23" Type="http://schemas.openxmlformats.org/officeDocument/2006/relationships/image" Target="../media/image11.png"/><Relationship Id="rId28" Type="http://schemas.openxmlformats.org/officeDocument/2006/relationships/image" Target="../media/image27.svg"/><Relationship Id="rId36" Type="http://schemas.openxmlformats.org/officeDocument/2006/relationships/image" Target="../media/image35.svg"/><Relationship Id="rId10" Type="http://schemas.openxmlformats.org/officeDocument/2006/relationships/image" Target="../media/image9.svg"/><Relationship Id="rId19" Type="http://schemas.openxmlformats.org/officeDocument/2006/relationships/image" Target="../media/image9.png"/><Relationship Id="rId31" Type="http://schemas.openxmlformats.org/officeDocument/2006/relationships/image" Target="../media/image15.png"/><Relationship Id="rId44" Type="http://schemas.openxmlformats.org/officeDocument/2006/relationships/image" Target="../media/image43.svg"/><Relationship Id="rId4" Type="http://schemas.openxmlformats.org/officeDocument/2006/relationships/image" Target="../media/image3.svg"/><Relationship Id="rId9" Type="http://schemas.openxmlformats.org/officeDocument/2006/relationships/image" Target="../media/image4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Relationship Id="rId27" Type="http://schemas.openxmlformats.org/officeDocument/2006/relationships/image" Target="../media/image13.png"/><Relationship Id="rId30" Type="http://schemas.openxmlformats.org/officeDocument/2006/relationships/image" Target="../media/image29.svg"/><Relationship Id="rId35" Type="http://schemas.openxmlformats.org/officeDocument/2006/relationships/image" Target="../media/image17.png"/><Relationship Id="rId43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43.svg"/><Relationship Id="rId18" Type="http://schemas.microsoft.com/office/2007/relationships/hdphoto" Target="../media/hdphoto8.wdp"/><Relationship Id="rId3" Type="http://schemas.openxmlformats.org/officeDocument/2006/relationships/audio" Target="../media/audio1.wav"/><Relationship Id="rId7" Type="http://schemas.openxmlformats.org/officeDocument/2006/relationships/image" Target="../media/image9.svg"/><Relationship Id="rId12" Type="http://schemas.openxmlformats.org/officeDocument/2006/relationships/image" Target="../media/image21.png"/><Relationship Id="rId17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37.svg"/><Relationship Id="rId5" Type="http://schemas.openxmlformats.org/officeDocument/2006/relationships/audio" Target="../media/audio5.wav"/><Relationship Id="rId15" Type="http://schemas.openxmlformats.org/officeDocument/2006/relationships/image" Target="../media/image45.png"/><Relationship Id="rId10" Type="http://schemas.openxmlformats.org/officeDocument/2006/relationships/image" Target="../media/image18.png"/><Relationship Id="rId4" Type="http://schemas.openxmlformats.org/officeDocument/2006/relationships/audio" Target="../media/audio4.wav"/><Relationship Id="rId9" Type="http://schemas.openxmlformats.org/officeDocument/2006/relationships/image" Target="../media/image25.svg"/><Relationship Id="rId1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21.png"/><Relationship Id="rId18" Type="http://schemas.openxmlformats.org/officeDocument/2006/relationships/image" Target="../media/image48.png"/><Relationship Id="rId3" Type="http://schemas.openxmlformats.org/officeDocument/2006/relationships/slideLayout" Target="../slideLayouts/slideLayout7.xml"/><Relationship Id="rId21" Type="http://schemas.microsoft.com/office/2007/relationships/hdphoto" Target="../media/hdphoto10.wdp"/><Relationship Id="rId7" Type="http://schemas.openxmlformats.org/officeDocument/2006/relationships/image" Target="../media/image4.png"/><Relationship Id="rId12" Type="http://schemas.openxmlformats.org/officeDocument/2006/relationships/image" Target="../media/image37.svg"/><Relationship Id="rId17" Type="http://schemas.openxmlformats.org/officeDocument/2006/relationships/image" Target="../media/image46.png"/><Relationship Id="rId2" Type="http://schemas.microsoft.com/office/2007/relationships/media" Target="../media/media2.mp3"/><Relationship Id="rId16" Type="http://schemas.openxmlformats.org/officeDocument/2006/relationships/image" Target="../media/image45.png"/><Relationship Id="rId20" Type="http://schemas.openxmlformats.org/officeDocument/2006/relationships/image" Target="../media/image49.png"/><Relationship Id="rId1" Type="http://schemas.openxmlformats.org/officeDocument/2006/relationships/audio" Target="NULL" TargetMode="External"/><Relationship Id="rId6" Type="http://schemas.openxmlformats.org/officeDocument/2006/relationships/audio" Target="../media/audio6.wav"/><Relationship Id="rId11" Type="http://schemas.openxmlformats.org/officeDocument/2006/relationships/image" Target="../media/image18.png"/><Relationship Id="rId24" Type="http://schemas.openxmlformats.org/officeDocument/2006/relationships/image" Target="../media/image31.png"/><Relationship Id="rId5" Type="http://schemas.openxmlformats.org/officeDocument/2006/relationships/audio" Target="../media/audio1.wav"/><Relationship Id="rId15" Type="http://schemas.openxmlformats.org/officeDocument/2006/relationships/image" Target="../media/image44.png"/><Relationship Id="rId23" Type="http://schemas.microsoft.com/office/2007/relationships/hdphoto" Target="../media/hdphoto11.wdp"/><Relationship Id="rId10" Type="http://schemas.openxmlformats.org/officeDocument/2006/relationships/image" Target="../media/image25.svg"/><Relationship Id="rId19" Type="http://schemas.microsoft.com/office/2007/relationships/hdphoto" Target="../media/hdphoto9.wdp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12.png"/><Relationship Id="rId14" Type="http://schemas.openxmlformats.org/officeDocument/2006/relationships/image" Target="../media/image43.svg"/><Relationship Id="rId22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43.svg"/><Relationship Id="rId18" Type="http://schemas.microsoft.com/office/2007/relationships/hdphoto" Target="../media/hdphoto8.wdp"/><Relationship Id="rId3" Type="http://schemas.openxmlformats.org/officeDocument/2006/relationships/audio" Target="../media/audio1.wav"/><Relationship Id="rId7" Type="http://schemas.openxmlformats.org/officeDocument/2006/relationships/image" Target="../media/image9.svg"/><Relationship Id="rId12" Type="http://schemas.openxmlformats.org/officeDocument/2006/relationships/image" Target="../media/image21.png"/><Relationship Id="rId17" Type="http://schemas.openxmlformats.org/officeDocument/2006/relationships/image" Target="../media/image51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37.svg"/><Relationship Id="rId5" Type="http://schemas.openxmlformats.org/officeDocument/2006/relationships/audio" Target="../media/audio5.wav"/><Relationship Id="rId15" Type="http://schemas.openxmlformats.org/officeDocument/2006/relationships/image" Target="../media/image45.png"/><Relationship Id="rId10" Type="http://schemas.openxmlformats.org/officeDocument/2006/relationships/image" Target="../media/image18.png"/><Relationship Id="rId4" Type="http://schemas.openxmlformats.org/officeDocument/2006/relationships/audio" Target="../media/audio4.wav"/><Relationship Id="rId9" Type="http://schemas.openxmlformats.org/officeDocument/2006/relationships/image" Target="../media/image25.svg"/><Relationship Id="rId1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21.png"/><Relationship Id="rId18" Type="http://schemas.openxmlformats.org/officeDocument/2006/relationships/image" Target="../media/image52.png"/><Relationship Id="rId3" Type="http://schemas.openxmlformats.org/officeDocument/2006/relationships/slideLayout" Target="../slideLayouts/slideLayout7.xml"/><Relationship Id="rId21" Type="http://schemas.microsoft.com/office/2007/relationships/hdphoto" Target="../media/hdphoto10.wdp"/><Relationship Id="rId7" Type="http://schemas.openxmlformats.org/officeDocument/2006/relationships/image" Target="../media/image4.png"/><Relationship Id="rId12" Type="http://schemas.openxmlformats.org/officeDocument/2006/relationships/image" Target="../media/image37.svg"/><Relationship Id="rId17" Type="http://schemas.openxmlformats.org/officeDocument/2006/relationships/image" Target="../media/image46.png"/><Relationship Id="rId2" Type="http://schemas.microsoft.com/office/2007/relationships/media" Target="../media/media2.mp3"/><Relationship Id="rId16" Type="http://schemas.openxmlformats.org/officeDocument/2006/relationships/image" Target="../media/image45.png"/><Relationship Id="rId20" Type="http://schemas.openxmlformats.org/officeDocument/2006/relationships/image" Target="../media/image53.png"/><Relationship Id="rId1" Type="http://schemas.openxmlformats.org/officeDocument/2006/relationships/audio" Target="NULL" TargetMode="External"/><Relationship Id="rId6" Type="http://schemas.openxmlformats.org/officeDocument/2006/relationships/audio" Target="../media/audio6.wav"/><Relationship Id="rId11" Type="http://schemas.openxmlformats.org/officeDocument/2006/relationships/image" Target="../media/image18.png"/><Relationship Id="rId24" Type="http://schemas.openxmlformats.org/officeDocument/2006/relationships/image" Target="../media/image31.png"/><Relationship Id="rId5" Type="http://schemas.openxmlformats.org/officeDocument/2006/relationships/audio" Target="../media/audio1.wav"/><Relationship Id="rId15" Type="http://schemas.openxmlformats.org/officeDocument/2006/relationships/image" Target="../media/image44.png"/><Relationship Id="rId23" Type="http://schemas.microsoft.com/office/2007/relationships/hdphoto" Target="../media/hdphoto11.wdp"/><Relationship Id="rId10" Type="http://schemas.openxmlformats.org/officeDocument/2006/relationships/image" Target="../media/image25.svg"/><Relationship Id="rId19" Type="http://schemas.microsoft.com/office/2007/relationships/hdphoto" Target="../media/hdphoto9.wdp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12.png"/><Relationship Id="rId14" Type="http://schemas.openxmlformats.org/officeDocument/2006/relationships/image" Target="../media/image43.svg"/><Relationship Id="rId22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43.svg"/><Relationship Id="rId3" Type="http://schemas.openxmlformats.org/officeDocument/2006/relationships/audio" Target="../media/audio1.wav"/><Relationship Id="rId7" Type="http://schemas.openxmlformats.org/officeDocument/2006/relationships/image" Target="../media/image9.sv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37.svg"/><Relationship Id="rId5" Type="http://schemas.openxmlformats.org/officeDocument/2006/relationships/audio" Target="../media/audio5.wav"/><Relationship Id="rId10" Type="http://schemas.openxmlformats.org/officeDocument/2006/relationships/image" Target="../media/image18.png"/><Relationship Id="rId4" Type="http://schemas.openxmlformats.org/officeDocument/2006/relationships/audio" Target="../media/audio4.wav"/><Relationship Id="rId9" Type="http://schemas.openxmlformats.org/officeDocument/2006/relationships/image" Target="../media/image25.svg"/><Relationship Id="rId1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43.svg"/><Relationship Id="rId18" Type="http://schemas.openxmlformats.org/officeDocument/2006/relationships/image" Target="../media/image5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svg"/><Relationship Id="rId12" Type="http://schemas.openxmlformats.org/officeDocument/2006/relationships/image" Target="../media/image21.png"/><Relationship Id="rId17" Type="http://schemas.microsoft.com/office/2007/relationships/hdphoto" Target="../media/hdphoto10.wdp"/><Relationship Id="rId2" Type="http://schemas.microsoft.com/office/2007/relationships/media" Target="../media/media2.mp3"/><Relationship Id="rId16" Type="http://schemas.openxmlformats.org/officeDocument/2006/relationships/image" Target="../media/image57.png"/><Relationship Id="rId20" Type="http://schemas.openxmlformats.org/officeDocument/2006/relationships/image" Target="../media/image31.png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37.svg"/><Relationship Id="rId5" Type="http://schemas.openxmlformats.org/officeDocument/2006/relationships/audio" Target="../media/audio1.wav"/><Relationship Id="rId15" Type="http://schemas.microsoft.com/office/2007/relationships/hdphoto" Target="../media/hdphoto9.wdp"/><Relationship Id="rId10" Type="http://schemas.openxmlformats.org/officeDocument/2006/relationships/image" Target="../media/image18.png"/><Relationship Id="rId19" Type="http://schemas.microsoft.com/office/2007/relationships/hdphoto" Target="../media/hdphoto11.wdp"/><Relationship Id="rId4" Type="http://schemas.openxmlformats.org/officeDocument/2006/relationships/notesSlide" Target="../notesSlides/notesSlide25.xml"/><Relationship Id="rId9" Type="http://schemas.openxmlformats.org/officeDocument/2006/relationships/image" Target="../media/image25.svg"/><Relationship Id="rId1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3.wav"/><Relationship Id="rId7" Type="http://schemas.openxmlformats.org/officeDocument/2006/relationships/image" Target="../media/image25.svg"/><Relationship Id="rId12" Type="http://schemas.openxmlformats.org/officeDocument/2006/relationships/image" Target="../media/image59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43.svg"/><Relationship Id="rId5" Type="http://schemas.openxmlformats.org/officeDocument/2006/relationships/image" Target="../media/image9.svg"/><Relationship Id="rId10" Type="http://schemas.openxmlformats.org/officeDocument/2006/relationships/image" Target="../media/image21.png"/><Relationship Id="rId4" Type="http://schemas.openxmlformats.org/officeDocument/2006/relationships/image" Target="../media/image4.png"/><Relationship Id="rId9" Type="http://schemas.openxmlformats.org/officeDocument/2006/relationships/image" Target="../media/image37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6.png"/><Relationship Id="rId18" Type="http://schemas.openxmlformats.org/officeDocument/2006/relationships/image" Target="../media/image17.svg"/><Relationship Id="rId26" Type="http://schemas.openxmlformats.org/officeDocument/2006/relationships/image" Target="../media/image25.svg"/><Relationship Id="rId39" Type="http://schemas.openxmlformats.org/officeDocument/2006/relationships/image" Target="../media/image19.png"/><Relationship Id="rId3" Type="http://schemas.openxmlformats.org/officeDocument/2006/relationships/image" Target="../media/image1.png"/><Relationship Id="rId21" Type="http://schemas.openxmlformats.org/officeDocument/2006/relationships/image" Target="../media/image10.png"/><Relationship Id="rId34" Type="http://schemas.openxmlformats.org/officeDocument/2006/relationships/image" Target="../media/image33.svg"/><Relationship Id="rId42" Type="http://schemas.openxmlformats.org/officeDocument/2006/relationships/image" Target="../media/image41.svg"/><Relationship Id="rId7" Type="http://schemas.openxmlformats.org/officeDocument/2006/relationships/image" Target="../media/image3.png"/><Relationship Id="rId12" Type="http://schemas.openxmlformats.org/officeDocument/2006/relationships/image" Target="../media/image11.svg"/><Relationship Id="rId17" Type="http://schemas.openxmlformats.org/officeDocument/2006/relationships/image" Target="../media/image8.png"/><Relationship Id="rId25" Type="http://schemas.openxmlformats.org/officeDocument/2006/relationships/image" Target="../media/image12.png"/><Relationship Id="rId33" Type="http://schemas.openxmlformats.org/officeDocument/2006/relationships/image" Target="../media/image16.png"/><Relationship Id="rId38" Type="http://schemas.openxmlformats.org/officeDocument/2006/relationships/image" Target="../media/image37.svg"/><Relationship Id="rId46" Type="http://schemas.openxmlformats.org/officeDocument/2006/relationships/image" Target="../media/image45.sv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29" Type="http://schemas.openxmlformats.org/officeDocument/2006/relationships/image" Target="../media/image14.png"/><Relationship Id="rId41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5.png"/><Relationship Id="rId24" Type="http://schemas.openxmlformats.org/officeDocument/2006/relationships/image" Target="../media/image23.svg"/><Relationship Id="rId32" Type="http://schemas.openxmlformats.org/officeDocument/2006/relationships/image" Target="../media/image31.svg"/><Relationship Id="rId37" Type="http://schemas.openxmlformats.org/officeDocument/2006/relationships/image" Target="../media/image18.png"/><Relationship Id="rId40" Type="http://schemas.openxmlformats.org/officeDocument/2006/relationships/image" Target="../media/image39.svg"/><Relationship Id="rId45" Type="http://schemas.openxmlformats.org/officeDocument/2006/relationships/image" Target="../media/image22.png"/><Relationship Id="rId5" Type="http://schemas.openxmlformats.org/officeDocument/2006/relationships/image" Target="../media/image2.png"/><Relationship Id="rId15" Type="http://schemas.openxmlformats.org/officeDocument/2006/relationships/image" Target="../media/image7.png"/><Relationship Id="rId23" Type="http://schemas.openxmlformats.org/officeDocument/2006/relationships/image" Target="../media/image11.png"/><Relationship Id="rId28" Type="http://schemas.openxmlformats.org/officeDocument/2006/relationships/image" Target="../media/image27.svg"/><Relationship Id="rId36" Type="http://schemas.openxmlformats.org/officeDocument/2006/relationships/image" Target="../media/image35.svg"/><Relationship Id="rId10" Type="http://schemas.openxmlformats.org/officeDocument/2006/relationships/image" Target="../media/image9.svg"/><Relationship Id="rId19" Type="http://schemas.openxmlformats.org/officeDocument/2006/relationships/image" Target="../media/image9.png"/><Relationship Id="rId31" Type="http://schemas.openxmlformats.org/officeDocument/2006/relationships/image" Target="../media/image15.png"/><Relationship Id="rId44" Type="http://schemas.openxmlformats.org/officeDocument/2006/relationships/image" Target="../media/image43.svg"/><Relationship Id="rId4" Type="http://schemas.openxmlformats.org/officeDocument/2006/relationships/image" Target="../media/image3.svg"/><Relationship Id="rId9" Type="http://schemas.openxmlformats.org/officeDocument/2006/relationships/image" Target="../media/image4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Relationship Id="rId27" Type="http://schemas.openxmlformats.org/officeDocument/2006/relationships/image" Target="../media/image13.png"/><Relationship Id="rId30" Type="http://schemas.openxmlformats.org/officeDocument/2006/relationships/image" Target="../media/image29.svg"/><Relationship Id="rId35" Type="http://schemas.openxmlformats.org/officeDocument/2006/relationships/image" Target="../media/image17.png"/><Relationship Id="rId43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6.png"/><Relationship Id="rId18" Type="http://schemas.openxmlformats.org/officeDocument/2006/relationships/image" Target="../media/image17.svg"/><Relationship Id="rId26" Type="http://schemas.openxmlformats.org/officeDocument/2006/relationships/image" Target="../media/image25.svg"/><Relationship Id="rId39" Type="http://schemas.openxmlformats.org/officeDocument/2006/relationships/image" Target="../media/image19.png"/><Relationship Id="rId3" Type="http://schemas.openxmlformats.org/officeDocument/2006/relationships/image" Target="../media/image1.png"/><Relationship Id="rId21" Type="http://schemas.openxmlformats.org/officeDocument/2006/relationships/image" Target="../media/image10.png"/><Relationship Id="rId34" Type="http://schemas.openxmlformats.org/officeDocument/2006/relationships/image" Target="../media/image33.svg"/><Relationship Id="rId42" Type="http://schemas.openxmlformats.org/officeDocument/2006/relationships/image" Target="../media/image41.svg"/><Relationship Id="rId7" Type="http://schemas.openxmlformats.org/officeDocument/2006/relationships/image" Target="../media/image3.png"/><Relationship Id="rId12" Type="http://schemas.openxmlformats.org/officeDocument/2006/relationships/image" Target="../media/image11.svg"/><Relationship Id="rId17" Type="http://schemas.openxmlformats.org/officeDocument/2006/relationships/image" Target="../media/image8.png"/><Relationship Id="rId25" Type="http://schemas.openxmlformats.org/officeDocument/2006/relationships/image" Target="../media/image12.png"/><Relationship Id="rId33" Type="http://schemas.openxmlformats.org/officeDocument/2006/relationships/image" Target="../media/image16.png"/><Relationship Id="rId38" Type="http://schemas.openxmlformats.org/officeDocument/2006/relationships/image" Target="../media/image37.svg"/><Relationship Id="rId46" Type="http://schemas.openxmlformats.org/officeDocument/2006/relationships/image" Target="../media/image45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29" Type="http://schemas.openxmlformats.org/officeDocument/2006/relationships/image" Target="../media/image14.png"/><Relationship Id="rId41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5.png"/><Relationship Id="rId24" Type="http://schemas.openxmlformats.org/officeDocument/2006/relationships/image" Target="../media/image23.svg"/><Relationship Id="rId32" Type="http://schemas.openxmlformats.org/officeDocument/2006/relationships/image" Target="../media/image31.svg"/><Relationship Id="rId37" Type="http://schemas.openxmlformats.org/officeDocument/2006/relationships/image" Target="../media/image18.png"/><Relationship Id="rId40" Type="http://schemas.openxmlformats.org/officeDocument/2006/relationships/image" Target="../media/image39.svg"/><Relationship Id="rId45" Type="http://schemas.openxmlformats.org/officeDocument/2006/relationships/image" Target="../media/image22.png"/><Relationship Id="rId5" Type="http://schemas.openxmlformats.org/officeDocument/2006/relationships/image" Target="../media/image2.png"/><Relationship Id="rId15" Type="http://schemas.openxmlformats.org/officeDocument/2006/relationships/image" Target="../media/image7.png"/><Relationship Id="rId23" Type="http://schemas.openxmlformats.org/officeDocument/2006/relationships/image" Target="../media/image11.png"/><Relationship Id="rId28" Type="http://schemas.openxmlformats.org/officeDocument/2006/relationships/image" Target="../media/image27.svg"/><Relationship Id="rId36" Type="http://schemas.openxmlformats.org/officeDocument/2006/relationships/image" Target="../media/image35.svg"/><Relationship Id="rId10" Type="http://schemas.openxmlformats.org/officeDocument/2006/relationships/image" Target="../media/image9.svg"/><Relationship Id="rId19" Type="http://schemas.openxmlformats.org/officeDocument/2006/relationships/image" Target="../media/image9.png"/><Relationship Id="rId31" Type="http://schemas.openxmlformats.org/officeDocument/2006/relationships/image" Target="../media/image15.png"/><Relationship Id="rId44" Type="http://schemas.openxmlformats.org/officeDocument/2006/relationships/image" Target="../media/image43.svg"/><Relationship Id="rId4" Type="http://schemas.openxmlformats.org/officeDocument/2006/relationships/image" Target="../media/image3.svg"/><Relationship Id="rId9" Type="http://schemas.openxmlformats.org/officeDocument/2006/relationships/image" Target="../media/image4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Relationship Id="rId27" Type="http://schemas.openxmlformats.org/officeDocument/2006/relationships/image" Target="../media/image13.png"/><Relationship Id="rId30" Type="http://schemas.openxmlformats.org/officeDocument/2006/relationships/image" Target="../media/image29.svg"/><Relationship Id="rId35" Type="http://schemas.openxmlformats.org/officeDocument/2006/relationships/image" Target="../media/image17.png"/><Relationship Id="rId43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5.png"/><Relationship Id="rId18" Type="http://schemas.openxmlformats.org/officeDocument/2006/relationships/image" Target="../media/image15.svg"/><Relationship Id="rId26" Type="http://schemas.openxmlformats.org/officeDocument/2006/relationships/image" Target="../media/image23.svg"/><Relationship Id="rId39" Type="http://schemas.openxmlformats.org/officeDocument/2006/relationships/image" Target="../media/image18.png"/><Relationship Id="rId3" Type="http://schemas.openxmlformats.org/officeDocument/2006/relationships/audio" Target="../media/audio1.wav"/><Relationship Id="rId21" Type="http://schemas.openxmlformats.org/officeDocument/2006/relationships/image" Target="../media/image9.png"/><Relationship Id="rId34" Type="http://schemas.openxmlformats.org/officeDocument/2006/relationships/image" Target="../media/image31.svg"/><Relationship Id="rId42" Type="http://schemas.openxmlformats.org/officeDocument/2006/relationships/image" Target="../media/image39.svg"/><Relationship Id="rId47" Type="http://schemas.openxmlformats.org/officeDocument/2006/relationships/image" Target="../media/image22.png"/><Relationship Id="rId7" Type="http://schemas.openxmlformats.org/officeDocument/2006/relationships/image" Target="../media/image2.png"/><Relationship Id="rId12" Type="http://schemas.openxmlformats.org/officeDocument/2006/relationships/image" Target="../media/image9.svg"/><Relationship Id="rId17" Type="http://schemas.openxmlformats.org/officeDocument/2006/relationships/image" Target="../media/image7.png"/><Relationship Id="rId25" Type="http://schemas.openxmlformats.org/officeDocument/2006/relationships/image" Target="../media/image11.png"/><Relationship Id="rId33" Type="http://schemas.openxmlformats.org/officeDocument/2006/relationships/image" Target="../media/image15.png"/><Relationship Id="rId38" Type="http://schemas.openxmlformats.org/officeDocument/2006/relationships/image" Target="../media/image35.svg"/><Relationship Id="rId46" Type="http://schemas.openxmlformats.org/officeDocument/2006/relationships/image" Target="../media/image43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3.svg"/><Relationship Id="rId20" Type="http://schemas.openxmlformats.org/officeDocument/2006/relationships/image" Target="../media/image17.svg"/><Relationship Id="rId29" Type="http://schemas.openxmlformats.org/officeDocument/2006/relationships/image" Target="../media/image13.png"/><Relationship Id="rId41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4.png"/><Relationship Id="rId24" Type="http://schemas.openxmlformats.org/officeDocument/2006/relationships/image" Target="../media/image21.svg"/><Relationship Id="rId32" Type="http://schemas.openxmlformats.org/officeDocument/2006/relationships/image" Target="../media/image29.svg"/><Relationship Id="rId37" Type="http://schemas.openxmlformats.org/officeDocument/2006/relationships/image" Target="../media/image17.png"/><Relationship Id="rId40" Type="http://schemas.openxmlformats.org/officeDocument/2006/relationships/image" Target="../media/image37.svg"/><Relationship Id="rId45" Type="http://schemas.openxmlformats.org/officeDocument/2006/relationships/image" Target="../media/image21.png"/><Relationship Id="rId5" Type="http://schemas.openxmlformats.org/officeDocument/2006/relationships/image" Target="../media/image1.png"/><Relationship Id="rId15" Type="http://schemas.openxmlformats.org/officeDocument/2006/relationships/image" Target="../media/image6.png"/><Relationship Id="rId23" Type="http://schemas.openxmlformats.org/officeDocument/2006/relationships/image" Target="../media/image10.png"/><Relationship Id="rId28" Type="http://schemas.openxmlformats.org/officeDocument/2006/relationships/image" Target="../media/image25.svg"/><Relationship Id="rId36" Type="http://schemas.openxmlformats.org/officeDocument/2006/relationships/image" Target="../media/image33.svg"/><Relationship Id="rId10" Type="http://schemas.openxmlformats.org/officeDocument/2006/relationships/image" Target="../media/image7.svg"/><Relationship Id="rId19" Type="http://schemas.openxmlformats.org/officeDocument/2006/relationships/image" Target="../media/image8.png"/><Relationship Id="rId31" Type="http://schemas.openxmlformats.org/officeDocument/2006/relationships/image" Target="../media/image14.png"/><Relationship Id="rId44" Type="http://schemas.openxmlformats.org/officeDocument/2006/relationships/image" Target="../media/image41.svg"/><Relationship Id="rId4" Type="http://schemas.openxmlformats.org/officeDocument/2006/relationships/image" Target="../media/image23.png"/><Relationship Id="rId9" Type="http://schemas.openxmlformats.org/officeDocument/2006/relationships/image" Target="../media/image3.png"/><Relationship Id="rId14" Type="http://schemas.openxmlformats.org/officeDocument/2006/relationships/image" Target="../media/image11.svg"/><Relationship Id="rId22" Type="http://schemas.openxmlformats.org/officeDocument/2006/relationships/image" Target="../media/image19.svg"/><Relationship Id="rId27" Type="http://schemas.openxmlformats.org/officeDocument/2006/relationships/image" Target="../media/image12.png"/><Relationship Id="rId30" Type="http://schemas.openxmlformats.org/officeDocument/2006/relationships/image" Target="../media/image27.svg"/><Relationship Id="rId35" Type="http://schemas.openxmlformats.org/officeDocument/2006/relationships/image" Target="../media/image16.png"/><Relationship Id="rId43" Type="http://schemas.openxmlformats.org/officeDocument/2006/relationships/image" Target="../media/image20.png"/><Relationship Id="rId48" Type="http://schemas.openxmlformats.org/officeDocument/2006/relationships/image" Target="../media/image4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25.png"/><Relationship Id="rId18" Type="http://schemas.microsoft.com/office/2007/relationships/hdphoto" Target="../media/hdphoto4.wdp"/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12" Type="http://schemas.microsoft.com/office/2007/relationships/hdphoto" Target="../media/hdphoto1.wdp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6" Type="http://schemas.microsoft.com/office/2007/relationships/hdphoto" Target="../media/hdphoto3.wdp"/><Relationship Id="rId20" Type="http://schemas.microsoft.com/office/2007/relationships/hdphoto" Target="../media/hdphoto5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11" Type="http://schemas.openxmlformats.org/officeDocument/2006/relationships/image" Target="../media/image24.png"/><Relationship Id="rId5" Type="http://schemas.openxmlformats.org/officeDocument/2006/relationships/image" Target="../media/image6.png"/><Relationship Id="rId15" Type="http://schemas.openxmlformats.org/officeDocument/2006/relationships/image" Target="../media/image26.png"/><Relationship Id="rId10" Type="http://schemas.openxmlformats.org/officeDocument/2006/relationships/image" Target="../media/image37.svg"/><Relationship Id="rId19" Type="http://schemas.openxmlformats.org/officeDocument/2006/relationships/image" Target="../media/image28.png"/><Relationship Id="rId4" Type="http://schemas.openxmlformats.org/officeDocument/2006/relationships/image" Target="../media/image3.svg"/><Relationship Id="rId9" Type="http://schemas.openxmlformats.org/officeDocument/2006/relationships/image" Target="../media/image18.png"/><Relationship Id="rId1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1.svg"/><Relationship Id="rId18" Type="http://schemas.openxmlformats.org/officeDocument/2006/relationships/image" Target="../media/image8.png"/><Relationship Id="rId26" Type="http://schemas.openxmlformats.org/officeDocument/2006/relationships/image" Target="../media/image12.png"/><Relationship Id="rId39" Type="http://schemas.openxmlformats.org/officeDocument/2006/relationships/image" Target="../media/image37.svg"/><Relationship Id="rId3" Type="http://schemas.openxmlformats.org/officeDocument/2006/relationships/image" Target="../media/image23.png"/><Relationship Id="rId21" Type="http://schemas.openxmlformats.org/officeDocument/2006/relationships/image" Target="../media/image19.svg"/><Relationship Id="rId34" Type="http://schemas.openxmlformats.org/officeDocument/2006/relationships/image" Target="../media/image16.png"/><Relationship Id="rId42" Type="http://schemas.openxmlformats.org/officeDocument/2006/relationships/image" Target="../media/image20.png"/><Relationship Id="rId47" Type="http://schemas.openxmlformats.org/officeDocument/2006/relationships/image" Target="../media/image45.svg"/><Relationship Id="rId7" Type="http://schemas.openxmlformats.org/officeDocument/2006/relationships/image" Target="../media/image5.svg"/><Relationship Id="rId12" Type="http://schemas.openxmlformats.org/officeDocument/2006/relationships/image" Target="../media/image5.png"/><Relationship Id="rId17" Type="http://schemas.openxmlformats.org/officeDocument/2006/relationships/image" Target="../media/image15.svg"/><Relationship Id="rId25" Type="http://schemas.openxmlformats.org/officeDocument/2006/relationships/image" Target="../media/image23.svg"/><Relationship Id="rId33" Type="http://schemas.openxmlformats.org/officeDocument/2006/relationships/image" Target="../media/image31.svg"/><Relationship Id="rId38" Type="http://schemas.openxmlformats.org/officeDocument/2006/relationships/image" Target="../media/image18.png"/><Relationship Id="rId46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29" Type="http://schemas.openxmlformats.org/officeDocument/2006/relationships/image" Target="../media/image27.svg"/><Relationship Id="rId41" Type="http://schemas.openxmlformats.org/officeDocument/2006/relationships/image" Target="../media/image3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9.svg"/><Relationship Id="rId24" Type="http://schemas.openxmlformats.org/officeDocument/2006/relationships/image" Target="../media/image11.png"/><Relationship Id="rId32" Type="http://schemas.openxmlformats.org/officeDocument/2006/relationships/image" Target="../media/image15.png"/><Relationship Id="rId37" Type="http://schemas.openxmlformats.org/officeDocument/2006/relationships/image" Target="../media/image35.svg"/><Relationship Id="rId40" Type="http://schemas.openxmlformats.org/officeDocument/2006/relationships/image" Target="../media/image19.png"/><Relationship Id="rId45" Type="http://schemas.openxmlformats.org/officeDocument/2006/relationships/image" Target="../media/image43.svg"/><Relationship Id="rId5" Type="http://schemas.openxmlformats.org/officeDocument/2006/relationships/image" Target="../media/image3.svg"/><Relationship Id="rId15" Type="http://schemas.openxmlformats.org/officeDocument/2006/relationships/image" Target="../media/image13.svg"/><Relationship Id="rId23" Type="http://schemas.openxmlformats.org/officeDocument/2006/relationships/image" Target="../media/image21.svg"/><Relationship Id="rId28" Type="http://schemas.openxmlformats.org/officeDocument/2006/relationships/image" Target="../media/image13.png"/><Relationship Id="rId36" Type="http://schemas.openxmlformats.org/officeDocument/2006/relationships/image" Target="../media/image17.png"/><Relationship Id="rId10" Type="http://schemas.openxmlformats.org/officeDocument/2006/relationships/image" Target="../media/image4.png"/><Relationship Id="rId19" Type="http://schemas.openxmlformats.org/officeDocument/2006/relationships/image" Target="../media/image17.svg"/><Relationship Id="rId31" Type="http://schemas.openxmlformats.org/officeDocument/2006/relationships/image" Target="../media/image29.svg"/><Relationship Id="rId44" Type="http://schemas.openxmlformats.org/officeDocument/2006/relationships/image" Target="../media/image21.png"/><Relationship Id="rId4" Type="http://schemas.openxmlformats.org/officeDocument/2006/relationships/image" Target="../media/image1.png"/><Relationship Id="rId9" Type="http://schemas.openxmlformats.org/officeDocument/2006/relationships/image" Target="../media/image7.svg"/><Relationship Id="rId14" Type="http://schemas.openxmlformats.org/officeDocument/2006/relationships/image" Target="../media/image6.png"/><Relationship Id="rId22" Type="http://schemas.openxmlformats.org/officeDocument/2006/relationships/image" Target="../media/image10.png"/><Relationship Id="rId27" Type="http://schemas.openxmlformats.org/officeDocument/2006/relationships/image" Target="../media/image25.svg"/><Relationship Id="rId30" Type="http://schemas.openxmlformats.org/officeDocument/2006/relationships/image" Target="../media/image14.png"/><Relationship Id="rId35" Type="http://schemas.openxmlformats.org/officeDocument/2006/relationships/image" Target="../media/image33.svg"/><Relationship Id="rId43" Type="http://schemas.openxmlformats.org/officeDocument/2006/relationships/image" Target="../media/image4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12" Type="http://schemas.openxmlformats.org/officeDocument/2006/relationships/image" Target="../media/image15.svg"/><Relationship Id="rId2" Type="http://schemas.openxmlformats.org/officeDocument/2006/relationships/audio" Target="../media/media1.wav"/><Relationship Id="rId16" Type="http://schemas.openxmlformats.org/officeDocument/2006/relationships/image" Target="../media/image31.png"/><Relationship Id="rId1" Type="http://schemas.microsoft.com/office/2007/relationships/media" Target="../media/media1.wav"/><Relationship Id="rId6" Type="http://schemas.openxmlformats.org/officeDocument/2006/relationships/image" Target="../media/image3.sv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5" Type="http://schemas.microsoft.com/office/2007/relationships/hdphoto" Target="../media/hdphoto6.wdp"/><Relationship Id="rId10" Type="http://schemas.openxmlformats.org/officeDocument/2006/relationships/image" Target="../media/image13.sv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6.png"/><Relationship Id="rId1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12" Type="http://schemas.openxmlformats.org/officeDocument/2006/relationships/image" Target="../media/image15.sv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.sv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5" Type="http://schemas.openxmlformats.org/officeDocument/2006/relationships/image" Target="../media/image32.png"/><Relationship Id="rId10" Type="http://schemas.openxmlformats.org/officeDocument/2006/relationships/image" Target="../media/image13.sv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6.png"/><Relationship Id="rId1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12" Type="http://schemas.openxmlformats.org/officeDocument/2006/relationships/image" Target="../media/image15.sv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.sv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5" Type="http://schemas.openxmlformats.org/officeDocument/2006/relationships/image" Target="../media/image32.png"/><Relationship Id="rId10" Type="http://schemas.openxmlformats.org/officeDocument/2006/relationships/image" Target="../media/image13.sv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6.png"/><Relationship Id="rId1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37718" y="189483"/>
            <a:ext cx="1096166" cy="949279"/>
            <a:chOff x="0" y="0"/>
            <a:chExt cx="6350000" cy="5499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" name="Freeform 4"/>
          <p:cNvSpPr/>
          <p:nvPr/>
        </p:nvSpPr>
        <p:spPr>
          <a:xfrm rot="824576">
            <a:off x="10790836" y="-486741"/>
            <a:ext cx="1893549" cy="1476025"/>
          </a:xfrm>
          <a:custGeom>
            <a:avLst/>
            <a:gdLst/>
            <a:ahLst/>
            <a:cxnLst/>
            <a:rect l="l" t="t" r="r" b="b"/>
            <a:pathLst>
              <a:path w="2937212" h="2299856">
                <a:moveTo>
                  <a:pt x="0" y="0"/>
                </a:moveTo>
                <a:lnTo>
                  <a:pt x="2937212" y="0"/>
                </a:lnTo>
                <a:lnTo>
                  <a:pt x="2937212" y="2299856"/>
                </a:lnTo>
                <a:lnTo>
                  <a:pt x="0" y="22998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149250" y="-179818"/>
            <a:ext cx="1571061" cy="988009"/>
          </a:xfrm>
          <a:custGeom>
            <a:avLst/>
            <a:gdLst/>
            <a:ahLst/>
            <a:cxnLst/>
            <a:rect l="l" t="t" r="r" b="b"/>
            <a:pathLst>
              <a:path w="2356591" h="1482013">
                <a:moveTo>
                  <a:pt x="0" y="0"/>
                </a:moveTo>
                <a:lnTo>
                  <a:pt x="2356591" y="0"/>
                </a:lnTo>
                <a:lnTo>
                  <a:pt x="2356591" y="1482013"/>
                </a:lnTo>
                <a:lnTo>
                  <a:pt x="0" y="148201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3862348">
            <a:off x="11345575" y="1373421"/>
            <a:ext cx="973521" cy="1287108"/>
          </a:xfrm>
          <a:custGeom>
            <a:avLst/>
            <a:gdLst/>
            <a:ahLst/>
            <a:cxnLst/>
            <a:rect l="l" t="t" r="r" b="b"/>
            <a:pathLst>
              <a:path w="1460282" h="1930662">
                <a:moveTo>
                  <a:pt x="0" y="0"/>
                </a:moveTo>
                <a:lnTo>
                  <a:pt x="1460282" y="0"/>
                </a:lnTo>
                <a:lnTo>
                  <a:pt x="1460282" y="1930662"/>
                </a:lnTo>
                <a:lnTo>
                  <a:pt x="0" y="19306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-1000798">
            <a:off x="-115627" y="1437007"/>
            <a:ext cx="1043773" cy="1043773"/>
          </a:xfrm>
          <a:custGeom>
            <a:avLst/>
            <a:gdLst/>
            <a:ahLst/>
            <a:cxnLst/>
            <a:rect l="l" t="t" r="r" b="b"/>
            <a:pathLst>
              <a:path w="1565660" h="1565660">
                <a:moveTo>
                  <a:pt x="0" y="0"/>
                </a:moveTo>
                <a:lnTo>
                  <a:pt x="1565660" y="0"/>
                </a:lnTo>
                <a:lnTo>
                  <a:pt x="1565660" y="1565660"/>
                </a:lnTo>
                <a:lnTo>
                  <a:pt x="0" y="156566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1110033">
            <a:off x="-317078" y="4022518"/>
            <a:ext cx="1274240" cy="1213754"/>
          </a:xfrm>
          <a:custGeom>
            <a:avLst/>
            <a:gdLst/>
            <a:ahLst/>
            <a:cxnLst/>
            <a:rect l="l" t="t" r="r" b="b"/>
            <a:pathLst>
              <a:path w="1911360" h="1820631">
                <a:moveTo>
                  <a:pt x="0" y="0"/>
                </a:moveTo>
                <a:lnTo>
                  <a:pt x="1911360" y="0"/>
                </a:lnTo>
                <a:lnTo>
                  <a:pt x="1911360" y="1820631"/>
                </a:lnTo>
                <a:lnTo>
                  <a:pt x="0" y="182063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9296795" y="-89770"/>
            <a:ext cx="1115718" cy="1257204"/>
          </a:xfrm>
          <a:custGeom>
            <a:avLst/>
            <a:gdLst/>
            <a:ahLst/>
            <a:cxnLst/>
            <a:rect l="l" t="t" r="r" b="b"/>
            <a:pathLst>
              <a:path w="1673577" h="1885806">
                <a:moveTo>
                  <a:pt x="0" y="0"/>
                </a:moveTo>
                <a:lnTo>
                  <a:pt x="1673576" y="0"/>
                </a:lnTo>
                <a:lnTo>
                  <a:pt x="1673576" y="1885806"/>
                </a:lnTo>
                <a:lnTo>
                  <a:pt x="0" y="188580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-1501939">
            <a:off x="11255363" y="4420497"/>
            <a:ext cx="1354323" cy="1354323"/>
          </a:xfrm>
          <a:custGeom>
            <a:avLst/>
            <a:gdLst/>
            <a:ahLst/>
            <a:cxnLst/>
            <a:rect l="l" t="t" r="r" b="b"/>
            <a:pathLst>
              <a:path w="2031485" h="2031485">
                <a:moveTo>
                  <a:pt x="0" y="0"/>
                </a:moveTo>
                <a:lnTo>
                  <a:pt x="2031486" y="0"/>
                </a:lnTo>
                <a:lnTo>
                  <a:pt x="2031486" y="2031485"/>
                </a:lnTo>
                <a:lnTo>
                  <a:pt x="0" y="203148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1370652">
            <a:off x="5754334" y="-372441"/>
            <a:ext cx="1399547" cy="1290128"/>
          </a:xfrm>
          <a:custGeom>
            <a:avLst/>
            <a:gdLst/>
            <a:ahLst/>
            <a:cxnLst/>
            <a:rect l="l" t="t" r="r" b="b"/>
            <a:pathLst>
              <a:path w="2099321" h="1935192">
                <a:moveTo>
                  <a:pt x="0" y="0"/>
                </a:moveTo>
                <a:lnTo>
                  <a:pt x="2099321" y="0"/>
                </a:lnTo>
                <a:lnTo>
                  <a:pt x="2099321" y="1935192"/>
                </a:lnTo>
                <a:lnTo>
                  <a:pt x="0" y="193519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4623150" y="5849219"/>
            <a:ext cx="1105137" cy="1079015"/>
          </a:xfrm>
          <a:custGeom>
            <a:avLst/>
            <a:gdLst/>
            <a:ahLst/>
            <a:cxnLst/>
            <a:rect l="l" t="t" r="r" b="b"/>
            <a:pathLst>
              <a:path w="1657705" h="1618523">
                <a:moveTo>
                  <a:pt x="0" y="0"/>
                </a:moveTo>
                <a:lnTo>
                  <a:pt x="1657705" y="0"/>
                </a:lnTo>
                <a:lnTo>
                  <a:pt x="1657705" y="1618523"/>
                </a:lnTo>
                <a:lnTo>
                  <a:pt x="0" y="161852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757344">
            <a:off x="9513148" y="5776459"/>
            <a:ext cx="913574" cy="1480383"/>
          </a:xfrm>
          <a:custGeom>
            <a:avLst/>
            <a:gdLst/>
            <a:ahLst/>
            <a:cxnLst/>
            <a:rect l="l" t="t" r="r" b="b"/>
            <a:pathLst>
              <a:path w="1761112" h="3230575">
                <a:moveTo>
                  <a:pt x="0" y="0"/>
                </a:moveTo>
                <a:lnTo>
                  <a:pt x="1761111" y="0"/>
                </a:lnTo>
                <a:lnTo>
                  <a:pt x="1761111" y="3230575"/>
                </a:lnTo>
                <a:lnTo>
                  <a:pt x="0" y="3230575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2807384" y="5718413"/>
            <a:ext cx="1169394" cy="1348817"/>
          </a:xfrm>
          <a:custGeom>
            <a:avLst/>
            <a:gdLst/>
            <a:ahLst/>
            <a:cxnLst/>
            <a:rect l="l" t="t" r="r" b="b"/>
            <a:pathLst>
              <a:path w="1754091" h="2023225">
                <a:moveTo>
                  <a:pt x="0" y="0"/>
                </a:moveTo>
                <a:lnTo>
                  <a:pt x="1754092" y="0"/>
                </a:lnTo>
                <a:lnTo>
                  <a:pt x="1754092" y="2023225"/>
                </a:lnTo>
                <a:lnTo>
                  <a:pt x="0" y="2023225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334042" y="6172200"/>
            <a:ext cx="1280481" cy="705429"/>
          </a:xfrm>
          <a:custGeom>
            <a:avLst/>
            <a:gdLst/>
            <a:ahLst/>
            <a:cxnLst/>
            <a:rect l="l" t="t" r="r" b="b"/>
            <a:pathLst>
              <a:path w="1920721" h="1058143">
                <a:moveTo>
                  <a:pt x="0" y="0"/>
                </a:moveTo>
                <a:lnTo>
                  <a:pt x="1920721" y="0"/>
                </a:lnTo>
                <a:lnTo>
                  <a:pt x="1920721" y="1058143"/>
                </a:lnTo>
                <a:lnTo>
                  <a:pt x="0" y="1058143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4548234" y="61011"/>
            <a:ext cx="1218333" cy="916323"/>
          </a:xfrm>
          <a:custGeom>
            <a:avLst/>
            <a:gdLst/>
            <a:ahLst/>
            <a:cxnLst/>
            <a:rect l="l" t="t" r="r" b="b"/>
            <a:pathLst>
              <a:path w="1827499" h="1374485">
                <a:moveTo>
                  <a:pt x="0" y="0"/>
                </a:moveTo>
                <a:lnTo>
                  <a:pt x="1827499" y="0"/>
                </a:lnTo>
                <a:lnTo>
                  <a:pt x="1827499" y="1374485"/>
                </a:lnTo>
                <a:lnTo>
                  <a:pt x="0" y="1374485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7621056" y="-204545"/>
            <a:ext cx="1055670" cy="1024959"/>
          </a:xfrm>
          <a:custGeom>
            <a:avLst/>
            <a:gdLst/>
            <a:ahLst/>
            <a:cxnLst/>
            <a:rect l="l" t="t" r="r" b="b"/>
            <a:pathLst>
              <a:path w="1583505" h="1537439">
                <a:moveTo>
                  <a:pt x="0" y="0"/>
                </a:moveTo>
                <a:lnTo>
                  <a:pt x="1583505" y="0"/>
                </a:lnTo>
                <a:lnTo>
                  <a:pt x="1583505" y="1537440"/>
                </a:lnTo>
                <a:lnTo>
                  <a:pt x="0" y="153744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xmlns="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7833032" y="5528493"/>
            <a:ext cx="1132019" cy="1409127"/>
          </a:xfrm>
          <a:custGeom>
            <a:avLst/>
            <a:gdLst/>
            <a:ahLst/>
            <a:cxnLst/>
            <a:rect l="l" t="t" r="r" b="b"/>
            <a:pathLst>
              <a:path w="1698028" h="2113691">
                <a:moveTo>
                  <a:pt x="0" y="0"/>
                </a:moveTo>
                <a:lnTo>
                  <a:pt x="1698027" y="0"/>
                </a:lnTo>
                <a:lnTo>
                  <a:pt x="1698027" y="2113691"/>
                </a:lnTo>
                <a:lnTo>
                  <a:pt x="0" y="2113691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xmlns="" r:embed="rId3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 rot="1421852">
            <a:off x="-152369" y="2811016"/>
            <a:ext cx="792616" cy="1047929"/>
          </a:xfrm>
          <a:custGeom>
            <a:avLst/>
            <a:gdLst/>
            <a:ahLst/>
            <a:cxnLst/>
            <a:rect l="l" t="t" r="r" b="b"/>
            <a:pathLst>
              <a:path w="1188924" h="1571894">
                <a:moveTo>
                  <a:pt x="0" y="0"/>
                </a:moveTo>
                <a:lnTo>
                  <a:pt x="1188924" y="0"/>
                </a:lnTo>
                <a:lnTo>
                  <a:pt x="1188924" y="1571894"/>
                </a:lnTo>
                <a:lnTo>
                  <a:pt x="0" y="1571894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xmlns="" r:embed="rId3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6152004" y="5767596"/>
            <a:ext cx="1001978" cy="1192831"/>
          </a:xfrm>
          <a:custGeom>
            <a:avLst/>
            <a:gdLst/>
            <a:ahLst/>
            <a:cxnLst/>
            <a:rect l="l" t="t" r="r" b="b"/>
            <a:pathLst>
              <a:path w="1502967" h="1789247">
                <a:moveTo>
                  <a:pt x="0" y="0"/>
                </a:moveTo>
                <a:lnTo>
                  <a:pt x="1502968" y="0"/>
                </a:lnTo>
                <a:lnTo>
                  <a:pt x="1502968" y="1789246"/>
                </a:lnTo>
                <a:lnTo>
                  <a:pt x="0" y="1789246"/>
                </a:lnTo>
                <a:lnTo>
                  <a:pt x="0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:asvg="http://schemas.microsoft.com/office/drawing/2016/SVG/main" xmlns="" r:embed="rId3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21"/>
          <p:cNvSpPr/>
          <p:nvPr/>
        </p:nvSpPr>
        <p:spPr>
          <a:xfrm flipH="1">
            <a:off x="10852005" y="5817026"/>
            <a:ext cx="1650578" cy="1143401"/>
          </a:xfrm>
          <a:custGeom>
            <a:avLst/>
            <a:gdLst/>
            <a:ahLst/>
            <a:cxnLst/>
            <a:rect l="l" t="t" r="r" b="b"/>
            <a:pathLst>
              <a:path w="2475867" h="1715101">
                <a:moveTo>
                  <a:pt x="2475868" y="0"/>
                </a:moveTo>
                <a:lnTo>
                  <a:pt x="0" y="0"/>
                </a:lnTo>
                <a:lnTo>
                  <a:pt x="0" y="1715100"/>
                </a:lnTo>
                <a:lnTo>
                  <a:pt x="2475868" y="1715100"/>
                </a:lnTo>
                <a:lnTo>
                  <a:pt x="2475868" y="0"/>
                </a:lnTo>
                <a:close/>
              </a:path>
            </a:pathLst>
          </a:custGeom>
          <a:blipFill>
            <a:blip r:embed="rId37">
              <a:extLst>
                <a:ext uri="{96DAC541-7B7A-43D3-8B79-37D633B846F1}">
                  <asvg:svgBlip xmlns:asvg="http://schemas.microsoft.com/office/drawing/2016/SVG/main" xmlns="" r:embed="rId3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Freeform 22"/>
          <p:cNvSpPr/>
          <p:nvPr/>
        </p:nvSpPr>
        <p:spPr>
          <a:xfrm rot="-650073">
            <a:off x="-252945" y="115559"/>
            <a:ext cx="1184194" cy="927232"/>
          </a:xfrm>
          <a:custGeom>
            <a:avLst/>
            <a:gdLst/>
            <a:ahLst/>
            <a:cxnLst/>
            <a:rect l="l" t="t" r="r" b="b"/>
            <a:pathLst>
              <a:path w="1776291" h="1390848">
                <a:moveTo>
                  <a:pt x="0" y="0"/>
                </a:moveTo>
                <a:lnTo>
                  <a:pt x="1776291" y="0"/>
                </a:lnTo>
                <a:lnTo>
                  <a:pt x="1776291" y="1390848"/>
                </a:lnTo>
                <a:lnTo>
                  <a:pt x="0" y="1390848"/>
                </a:lnTo>
                <a:lnTo>
                  <a:pt x="0" y="0"/>
                </a:lnTo>
                <a:close/>
              </a:path>
            </a:pathLst>
          </a:custGeom>
          <a:blipFill>
            <a:blip r:embed="rId39">
              <a:extLst>
                <a:ext uri="{96DAC541-7B7A-43D3-8B79-37D633B846F1}">
                  <asvg:svgBlip xmlns:asvg="http://schemas.microsoft.com/office/drawing/2016/SVG/main" xmlns="" r:embed="rId4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Freeform 23"/>
          <p:cNvSpPr/>
          <p:nvPr/>
        </p:nvSpPr>
        <p:spPr>
          <a:xfrm rot="-1101355">
            <a:off x="-86455" y="5616436"/>
            <a:ext cx="1092752" cy="1369812"/>
          </a:xfrm>
          <a:custGeom>
            <a:avLst/>
            <a:gdLst/>
            <a:ahLst/>
            <a:cxnLst/>
            <a:rect l="l" t="t" r="r" b="b"/>
            <a:pathLst>
              <a:path w="1639128" h="2054718">
                <a:moveTo>
                  <a:pt x="0" y="0"/>
                </a:moveTo>
                <a:lnTo>
                  <a:pt x="1639128" y="0"/>
                </a:lnTo>
                <a:lnTo>
                  <a:pt x="1639128" y="2054717"/>
                </a:lnTo>
                <a:lnTo>
                  <a:pt x="0" y="2054717"/>
                </a:lnTo>
                <a:lnTo>
                  <a:pt x="0" y="0"/>
                </a:lnTo>
                <a:close/>
              </a:path>
            </a:pathLst>
          </a:custGeom>
          <a:blipFill>
            <a:blip r:embed="rId41">
              <a:extLst>
                <a:ext uri="{96DAC541-7B7A-43D3-8B79-37D633B846F1}">
                  <asvg:svgBlip xmlns:asvg="http://schemas.microsoft.com/office/drawing/2016/SVG/main" xmlns="" r:embed="rId4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 24"/>
          <p:cNvSpPr/>
          <p:nvPr/>
        </p:nvSpPr>
        <p:spPr>
          <a:xfrm rot="-976176">
            <a:off x="2856581" y="-148128"/>
            <a:ext cx="1190619" cy="1142995"/>
          </a:xfrm>
          <a:custGeom>
            <a:avLst/>
            <a:gdLst/>
            <a:ahLst/>
            <a:cxnLst/>
            <a:rect l="l" t="t" r="r" b="b"/>
            <a:pathLst>
              <a:path w="1785929" h="1714492">
                <a:moveTo>
                  <a:pt x="0" y="0"/>
                </a:moveTo>
                <a:lnTo>
                  <a:pt x="1785929" y="0"/>
                </a:lnTo>
                <a:lnTo>
                  <a:pt x="1785929" y="1714492"/>
                </a:lnTo>
                <a:lnTo>
                  <a:pt x="0" y="1714492"/>
                </a:lnTo>
                <a:lnTo>
                  <a:pt x="0" y="0"/>
                </a:lnTo>
                <a:close/>
              </a:path>
            </a:pathLst>
          </a:custGeom>
          <a:blipFill>
            <a:blip r:embed="rId43">
              <a:extLst>
                <a:ext uri="{96DAC541-7B7A-43D3-8B79-37D633B846F1}">
                  <asvg:svgBlip xmlns:asvg="http://schemas.microsoft.com/office/drawing/2016/SVG/main" xmlns="" r:embed="rId4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Freeform 25"/>
          <p:cNvSpPr/>
          <p:nvPr/>
        </p:nvSpPr>
        <p:spPr>
          <a:xfrm rot="-3775852">
            <a:off x="11411941" y="2940087"/>
            <a:ext cx="1498775" cy="1693455"/>
          </a:xfrm>
          <a:custGeom>
            <a:avLst/>
            <a:gdLst/>
            <a:ahLst/>
            <a:cxnLst/>
            <a:rect l="l" t="t" r="r" b="b"/>
            <a:pathLst>
              <a:path w="2248162" h="2540183">
                <a:moveTo>
                  <a:pt x="0" y="0"/>
                </a:moveTo>
                <a:lnTo>
                  <a:pt x="2248162" y="0"/>
                </a:lnTo>
                <a:lnTo>
                  <a:pt x="2248162" y="2540183"/>
                </a:lnTo>
                <a:lnTo>
                  <a:pt x="0" y="2540183"/>
                </a:lnTo>
                <a:lnTo>
                  <a:pt x="0" y="0"/>
                </a:lnTo>
                <a:close/>
              </a:path>
            </a:pathLst>
          </a:custGeom>
          <a:blipFill>
            <a:blip r:embed="rId45">
              <a:extLst>
                <a:ext uri="{96DAC541-7B7A-43D3-8B79-37D633B846F1}">
                  <asvg:svgBlip xmlns:asvg="http://schemas.microsoft.com/office/drawing/2016/SVG/main" xmlns="" r:embed="rId4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26962208-CCE9-BF79-A88E-7F1FD0B11123}"/>
              </a:ext>
            </a:extLst>
          </p:cNvPr>
          <p:cNvSpPr txBox="1"/>
          <p:nvPr/>
        </p:nvSpPr>
        <p:spPr>
          <a:xfrm>
            <a:off x="266744" y="1577340"/>
            <a:ext cx="1165851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u="sng" dirty="0">
                <a:solidFill>
                  <a:srgbClr val="FF0000"/>
                </a:solidFill>
                <a:latin typeface="Comic Sans Bold"/>
              </a:rPr>
              <a:t>Unit 1</a:t>
            </a:r>
            <a:r>
              <a:rPr lang="en-US" sz="6600" b="1">
                <a:solidFill>
                  <a:srgbClr val="FF0000"/>
                </a:solidFill>
                <a:latin typeface="Comic Sans Bold"/>
              </a:rPr>
              <a:t>: </a:t>
            </a:r>
            <a:endParaRPr lang="en-US" sz="6600" b="1" smtClean="0">
              <a:solidFill>
                <a:srgbClr val="FF0000"/>
              </a:solidFill>
              <a:latin typeface="Comic Sans Bold"/>
            </a:endParaRPr>
          </a:p>
          <a:p>
            <a:pPr algn="ctr"/>
            <a:r>
              <a:rPr lang="en-US" sz="6600" b="1" smtClean="0">
                <a:solidFill>
                  <a:srgbClr val="FF0000"/>
                </a:solidFill>
                <a:latin typeface="Comic Sans Bold"/>
              </a:rPr>
              <a:t>At </a:t>
            </a:r>
            <a:r>
              <a:rPr lang="en-US" sz="6600" b="1" dirty="0">
                <a:solidFill>
                  <a:srgbClr val="FF0000"/>
                </a:solidFill>
                <a:latin typeface="Comic Sans Bold"/>
              </a:rPr>
              <a:t>my birthday party</a:t>
            </a:r>
          </a:p>
          <a:p>
            <a:pPr algn="ctr"/>
            <a:r>
              <a:rPr lang="en-US" sz="6600" b="1">
                <a:solidFill>
                  <a:schemeClr val="tx2">
                    <a:lumMod val="75000"/>
                  </a:schemeClr>
                </a:solidFill>
                <a:latin typeface="Comic Sans Bold"/>
              </a:rPr>
              <a:t>Lesson </a:t>
            </a:r>
            <a:r>
              <a:rPr lang="en-US" sz="6600" b="1" smtClean="0">
                <a:solidFill>
                  <a:schemeClr val="tx2">
                    <a:lumMod val="75000"/>
                  </a:schemeClr>
                </a:solidFill>
                <a:latin typeface="Comic Sans Bold"/>
              </a:rPr>
              <a:t>1</a:t>
            </a:r>
            <a:endParaRPr lang="en-US" sz="6600" b="1" dirty="0">
              <a:solidFill>
                <a:schemeClr val="tx2">
                  <a:lumMod val="75000"/>
                </a:schemeClr>
              </a:solidFill>
              <a:latin typeface="Comic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3519179568"/>
      </p:ext>
    </p:extLst>
  </p:cSld>
  <p:clrMapOvr>
    <a:masterClrMapping/>
  </p:clrMapOvr>
  <p:transition spd="med"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37718" y="189483"/>
            <a:ext cx="1096166" cy="949279"/>
            <a:chOff x="0" y="0"/>
            <a:chExt cx="6350000" cy="5499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609630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" name="Freeform 4"/>
          <p:cNvSpPr/>
          <p:nvPr/>
        </p:nvSpPr>
        <p:spPr>
          <a:xfrm rot="824576">
            <a:off x="10790836" y="-486741"/>
            <a:ext cx="1893549" cy="1476025"/>
          </a:xfrm>
          <a:custGeom>
            <a:avLst/>
            <a:gdLst/>
            <a:ahLst/>
            <a:cxnLst/>
            <a:rect l="l" t="t" r="r" b="b"/>
            <a:pathLst>
              <a:path w="2937212" h="2299856">
                <a:moveTo>
                  <a:pt x="0" y="0"/>
                </a:moveTo>
                <a:lnTo>
                  <a:pt x="2937212" y="0"/>
                </a:lnTo>
                <a:lnTo>
                  <a:pt x="2937212" y="2299856"/>
                </a:lnTo>
                <a:lnTo>
                  <a:pt x="0" y="22998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26037" y="0"/>
            <a:ext cx="1571061" cy="988009"/>
          </a:xfrm>
          <a:custGeom>
            <a:avLst/>
            <a:gdLst/>
            <a:ahLst/>
            <a:cxnLst/>
            <a:rect l="l" t="t" r="r" b="b"/>
            <a:pathLst>
              <a:path w="2356591" h="1482013">
                <a:moveTo>
                  <a:pt x="0" y="0"/>
                </a:moveTo>
                <a:lnTo>
                  <a:pt x="2356591" y="0"/>
                </a:lnTo>
                <a:lnTo>
                  <a:pt x="2356591" y="1482013"/>
                </a:lnTo>
                <a:lnTo>
                  <a:pt x="0" y="14820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0" y="5613400"/>
            <a:ext cx="1115718" cy="1347027"/>
          </a:xfrm>
          <a:custGeom>
            <a:avLst/>
            <a:gdLst/>
            <a:ahLst/>
            <a:cxnLst/>
            <a:rect l="l" t="t" r="r" b="b"/>
            <a:pathLst>
              <a:path w="1673577" h="1885806">
                <a:moveTo>
                  <a:pt x="0" y="0"/>
                </a:moveTo>
                <a:lnTo>
                  <a:pt x="1673576" y="0"/>
                </a:lnTo>
                <a:lnTo>
                  <a:pt x="1673576" y="1885806"/>
                </a:lnTo>
                <a:lnTo>
                  <a:pt x="0" y="18858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-1501939">
            <a:off x="10872793" y="5609752"/>
            <a:ext cx="1354323" cy="1354323"/>
          </a:xfrm>
          <a:custGeom>
            <a:avLst/>
            <a:gdLst/>
            <a:ahLst/>
            <a:cxnLst/>
            <a:rect l="l" t="t" r="r" b="b"/>
            <a:pathLst>
              <a:path w="2031485" h="2031485">
                <a:moveTo>
                  <a:pt x="0" y="0"/>
                </a:moveTo>
                <a:lnTo>
                  <a:pt x="2031486" y="0"/>
                </a:lnTo>
                <a:lnTo>
                  <a:pt x="2031486" y="2031485"/>
                </a:lnTo>
                <a:lnTo>
                  <a:pt x="0" y="203148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743FE1F-76AF-301B-D596-8BA79C1E6FA9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7917" t="28488" r="49999" b="64814"/>
          <a:stretch/>
        </p:blipFill>
        <p:spPr>
          <a:xfrm>
            <a:off x="2296575" y="11438"/>
            <a:ext cx="7077942" cy="831181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xmlns="" id="{F1AAC4AB-261E-AE60-D398-1A4566965297}"/>
              </a:ext>
            </a:extLst>
          </p:cNvPr>
          <p:cNvSpPr/>
          <p:nvPr/>
        </p:nvSpPr>
        <p:spPr>
          <a:xfrm>
            <a:off x="0" y="1328244"/>
            <a:ext cx="1320800" cy="112526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60960" tIns="30480" rIns="60960" bIns="3048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609630">
              <a:defRPr/>
            </a:pPr>
            <a:r>
              <a:rPr lang="en-US" sz="4800" b="1" dirty="0">
                <a:ln/>
                <a:solidFill>
                  <a:prstClr val="white"/>
                </a:solidFill>
                <a:latin typeface="Calibri"/>
              </a:rPr>
              <a:t>Pp</a:t>
            </a:r>
            <a:endParaRPr lang="en-US" sz="3600" b="1" dirty="0">
              <a:ln/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xmlns="" id="{9118003D-C49D-BA7D-7D2B-B88009A9852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661.326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61718" y="2642985"/>
            <a:ext cx="508000" cy="508000"/>
          </a:xfrm>
          <a:prstGeom prst="rect">
            <a:avLst/>
          </a:prstGeom>
        </p:spPr>
      </p:pic>
      <p:pic>
        <p:nvPicPr>
          <p:cNvPr id="24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xmlns="" id="{7EA34E7F-96D7-137C-9353-60AF732261E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65" end="5224.326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894962" y="4735595"/>
            <a:ext cx="508000" cy="508000"/>
          </a:xfrm>
          <a:prstGeom prst="rect">
            <a:avLst/>
          </a:prstGeom>
        </p:spPr>
      </p:pic>
      <p:pic>
        <p:nvPicPr>
          <p:cNvPr id="31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xmlns="" id="{85A9FFF0-F808-170D-090F-4FE6EC9AB5F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66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839145" y="6177667"/>
            <a:ext cx="508000" cy="50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E4C88A2-BF6A-B3A3-0662-36489659F33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75256" y="987839"/>
            <a:ext cx="9441490" cy="5068247"/>
          </a:xfrm>
          <a:prstGeom prst="rect">
            <a:avLst/>
          </a:prstGeom>
        </p:spPr>
      </p:pic>
      <p:sp>
        <p:nvSpPr>
          <p:cNvPr id="36" name="TextBox 30">
            <a:extLst>
              <a:ext uri="{FF2B5EF4-FFF2-40B4-BE49-F238E27FC236}">
                <a16:creationId xmlns:a16="http://schemas.microsoft.com/office/drawing/2014/main" xmlns="" id="{A43DE3C6-0CBE-C3B6-F303-01D08DA40D4C}"/>
              </a:ext>
            </a:extLst>
          </p:cNvPr>
          <p:cNvSpPr txBox="1"/>
          <p:nvPr/>
        </p:nvSpPr>
        <p:spPr>
          <a:xfrm>
            <a:off x="7480700" y="4132723"/>
            <a:ext cx="2055817" cy="654025"/>
          </a:xfrm>
          <a:prstGeom prst="rect">
            <a:avLst/>
          </a:prstGeom>
          <a:solidFill>
            <a:srgbClr val="FFFF00"/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395830" lvl="1" defTabSz="609630">
              <a:lnSpc>
                <a:spcPts val="5133"/>
              </a:lnSpc>
              <a:spcBef>
                <a:spcPct val="0"/>
              </a:spcBef>
              <a:defRPr/>
            </a:pPr>
            <a:r>
              <a:rPr lang="en-US" sz="4800" b="1" dirty="0">
                <a:solidFill>
                  <a:srgbClr val="FF0000"/>
                </a:solidFill>
                <a:latin typeface="Comic Sans Bold"/>
              </a:rPr>
              <a:t>p</a:t>
            </a:r>
            <a:r>
              <a:rPr lang="en-US" sz="4800" b="1" dirty="0">
                <a:solidFill>
                  <a:prstClr val="black"/>
                </a:solidFill>
                <a:latin typeface="Comic Sans Bold"/>
              </a:rPr>
              <a:t>asta</a:t>
            </a:r>
          </a:p>
        </p:txBody>
      </p:sp>
      <p:sp>
        <p:nvSpPr>
          <p:cNvPr id="38" name="TextBox 30">
            <a:extLst>
              <a:ext uri="{FF2B5EF4-FFF2-40B4-BE49-F238E27FC236}">
                <a16:creationId xmlns:a16="http://schemas.microsoft.com/office/drawing/2014/main" xmlns="" id="{33D070F4-8FBF-A8BF-125B-7B09C50684BE}"/>
              </a:ext>
            </a:extLst>
          </p:cNvPr>
          <p:cNvSpPr txBox="1"/>
          <p:nvPr/>
        </p:nvSpPr>
        <p:spPr>
          <a:xfrm>
            <a:off x="5835546" y="5845726"/>
            <a:ext cx="2823162" cy="654025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395830" lvl="1" algn="ctr" defTabSz="609630">
              <a:lnSpc>
                <a:spcPts val="5133"/>
              </a:lnSpc>
              <a:spcBef>
                <a:spcPct val="0"/>
              </a:spcBef>
              <a:defRPr/>
            </a:pPr>
            <a:r>
              <a:rPr lang="en-US" sz="4800" b="1" dirty="0">
                <a:solidFill>
                  <a:srgbClr val="FF0000"/>
                </a:solidFill>
                <a:latin typeface="Comic Sans Bold"/>
              </a:rPr>
              <a:t>p</a:t>
            </a:r>
            <a:r>
              <a:rPr lang="en-US" sz="4800" b="1" dirty="0" err="1">
                <a:solidFill>
                  <a:prstClr val="black"/>
                </a:solidFill>
                <a:latin typeface="Comic Sans Bold"/>
              </a:rPr>
              <a:t>izza</a:t>
            </a:r>
            <a:endParaRPr lang="en-US" sz="4800" b="1" dirty="0">
              <a:solidFill>
                <a:prstClr val="black"/>
              </a:solidFill>
              <a:latin typeface="Comic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4015573899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35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22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34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37718" y="189483"/>
            <a:ext cx="1096166" cy="949279"/>
            <a:chOff x="0" y="0"/>
            <a:chExt cx="6350000" cy="5499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609630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" name="Freeform 4"/>
          <p:cNvSpPr/>
          <p:nvPr/>
        </p:nvSpPr>
        <p:spPr>
          <a:xfrm rot="824576">
            <a:off x="10790836" y="-486741"/>
            <a:ext cx="1893549" cy="1476025"/>
          </a:xfrm>
          <a:custGeom>
            <a:avLst/>
            <a:gdLst/>
            <a:ahLst/>
            <a:cxnLst/>
            <a:rect l="l" t="t" r="r" b="b"/>
            <a:pathLst>
              <a:path w="2937212" h="2299856">
                <a:moveTo>
                  <a:pt x="0" y="0"/>
                </a:moveTo>
                <a:lnTo>
                  <a:pt x="2937212" y="0"/>
                </a:lnTo>
                <a:lnTo>
                  <a:pt x="2937212" y="2299856"/>
                </a:lnTo>
                <a:lnTo>
                  <a:pt x="0" y="22998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26037" y="0"/>
            <a:ext cx="1571061" cy="988009"/>
          </a:xfrm>
          <a:custGeom>
            <a:avLst/>
            <a:gdLst/>
            <a:ahLst/>
            <a:cxnLst/>
            <a:rect l="l" t="t" r="r" b="b"/>
            <a:pathLst>
              <a:path w="2356591" h="1482013">
                <a:moveTo>
                  <a:pt x="0" y="0"/>
                </a:moveTo>
                <a:lnTo>
                  <a:pt x="2356591" y="0"/>
                </a:lnTo>
                <a:lnTo>
                  <a:pt x="2356591" y="1482013"/>
                </a:lnTo>
                <a:lnTo>
                  <a:pt x="0" y="14820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0" y="5613400"/>
            <a:ext cx="1115718" cy="1347027"/>
          </a:xfrm>
          <a:custGeom>
            <a:avLst/>
            <a:gdLst/>
            <a:ahLst/>
            <a:cxnLst/>
            <a:rect l="l" t="t" r="r" b="b"/>
            <a:pathLst>
              <a:path w="1673577" h="1885806">
                <a:moveTo>
                  <a:pt x="0" y="0"/>
                </a:moveTo>
                <a:lnTo>
                  <a:pt x="1673576" y="0"/>
                </a:lnTo>
                <a:lnTo>
                  <a:pt x="1673576" y="1885806"/>
                </a:lnTo>
                <a:lnTo>
                  <a:pt x="0" y="18858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-1501939">
            <a:off x="10872793" y="5609752"/>
            <a:ext cx="1354323" cy="1354323"/>
          </a:xfrm>
          <a:custGeom>
            <a:avLst/>
            <a:gdLst/>
            <a:ahLst/>
            <a:cxnLst/>
            <a:rect l="l" t="t" r="r" b="b"/>
            <a:pathLst>
              <a:path w="2031485" h="2031485">
                <a:moveTo>
                  <a:pt x="0" y="0"/>
                </a:moveTo>
                <a:lnTo>
                  <a:pt x="2031486" y="0"/>
                </a:lnTo>
                <a:lnTo>
                  <a:pt x="2031486" y="2031485"/>
                </a:lnTo>
                <a:lnTo>
                  <a:pt x="0" y="203148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743FE1F-76AF-301B-D596-8BA79C1E6FA9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7917" t="28488" r="49999" b="64814"/>
          <a:stretch/>
        </p:blipFill>
        <p:spPr>
          <a:xfrm>
            <a:off x="2679493" y="-29267"/>
            <a:ext cx="6312107" cy="741247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xmlns="" id="{F1AAC4AB-261E-AE60-D398-1A4566965297}"/>
              </a:ext>
            </a:extLst>
          </p:cNvPr>
          <p:cNvSpPr/>
          <p:nvPr/>
        </p:nvSpPr>
        <p:spPr>
          <a:xfrm>
            <a:off x="0" y="1512038"/>
            <a:ext cx="1320800" cy="112526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60960" tIns="30480" rIns="60960" bIns="3048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609630">
              <a:defRPr/>
            </a:pPr>
            <a:r>
              <a:rPr lang="en-US" sz="4800" b="1" dirty="0">
                <a:ln/>
                <a:solidFill>
                  <a:prstClr val="white"/>
                </a:solidFill>
                <a:latin typeface="Calibri"/>
              </a:rPr>
              <a:t>Pp</a:t>
            </a:r>
            <a:endParaRPr lang="en-US" sz="3600" b="1" dirty="0">
              <a:ln/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TextBox 30">
            <a:extLst>
              <a:ext uri="{FF2B5EF4-FFF2-40B4-BE49-F238E27FC236}">
                <a16:creationId xmlns:a16="http://schemas.microsoft.com/office/drawing/2014/main" xmlns="" id="{307D47DB-C94A-08F5-846A-C209F022B1BA}"/>
              </a:ext>
            </a:extLst>
          </p:cNvPr>
          <p:cNvSpPr txBox="1"/>
          <p:nvPr/>
        </p:nvSpPr>
        <p:spPr>
          <a:xfrm>
            <a:off x="2184400" y="533400"/>
            <a:ext cx="6462889" cy="5761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95830" lvl="1" algn="ctr" defTabSz="609630">
              <a:lnSpc>
                <a:spcPts val="5133"/>
              </a:lnSpc>
              <a:spcBef>
                <a:spcPct val="0"/>
              </a:spcBef>
              <a:defRPr/>
            </a:pPr>
            <a:r>
              <a:rPr lang="en-US" sz="2933" dirty="0">
                <a:solidFill>
                  <a:srgbClr val="FF3131"/>
                </a:solidFill>
                <a:latin typeface="Comic Sans Bold"/>
              </a:rPr>
              <a:t>1. Listen and repeat.</a:t>
            </a:r>
          </a:p>
        </p:txBody>
      </p:sp>
      <p:pic>
        <p:nvPicPr>
          <p:cNvPr id="20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xmlns="" id="{9118003D-C49D-BA7D-7D2B-B88009A9852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661.326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97575" y="2756575"/>
            <a:ext cx="508000" cy="508000"/>
          </a:xfrm>
          <a:prstGeom prst="rect">
            <a:avLst/>
          </a:prstGeom>
        </p:spPr>
      </p:pic>
      <p:pic>
        <p:nvPicPr>
          <p:cNvPr id="24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xmlns="" id="{7EA34E7F-96D7-137C-9353-60AF732261E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65" end="5224.326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894962" y="4735595"/>
            <a:ext cx="508000" cy="508000"/>
          </a:xfrm>
          <a:prstGeom prst="rect">
            <a:avLst/>
          </a:prstGeom>
        </p:spPr>
      </p:pic>
      <p:pic>
        <p:nvPicPr>
          <p:cNvPr id="31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xmlns="" id="{85A9FFF0-F808-170D-090F-4FE6EC9AB5F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66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839145" y="6177667"/>
            <a:ext cx="508000" cy="508000"/>
          </a:xfrm>
          <a:prstGeom prst="rect">
            <a:avLst/>
          </a:prstGeom>
        </p:spPr>
      </p:pic>
      <p:pic>
        <p:nvPicPr>
          <p:cNvPr id="42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xmlns="" id="{91FC22E3-D317-FBDA-298A-B83896F7921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18" end="2360.326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158888" y="6177667"/>
            <a:ext cx="507999" cy="507999"/>
          </a:xfrm>
          <a:prstGeom prst="rect">
            <a:avLst/>
          </a:prstGeom>
        </p:spPr>
      </p:pic>
      <p:pic>
        <p:nvPicPr>
          <p:cNvPr id="43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xmlns="" id="{A092BDCD-333B-C171-D0A3-C736DEC3062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7"/>
              </a:ext>
            </a:extLst>
          </a:blip>
          <a:srcRect/>
          <a:stretch/>
        </p:blipFill>
        <p:spPr>
          <a:xfrm>
            <a:off x="113812" y="5562600"/>
            <a:ext cx="866205" cy="8801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CBED754-7DAC-FDE3-D7DD-5902A377B0D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375256" y="1019372"/>
            <a:ext cx="9441490" cy="5068247"/>
          </a:xfrm>
          <a:prstGeom prst="rect">
            <a:avLst/>
          </a:prstGeom>
        </p:spPr>
      </p:pic>
      <p:sp>
        <p:nvSpPr>
          <p:cNvPr id="36" name="TextBox 30">
            <a:extLst>
              <a:ext uri="{FF2B5EF4-FFF2-40B4-BE49-F238E27FC236}">
                <a16:creationId xmlns:a16="http://schemas.microsoft.com/office/drawing/2014/main" xmlns="" id="{A43DE3C6-0CBE-C3B6-F303-01D08DA40D4C}"/>
              </a:ext>
            </a:extLst>
          </p:cNvPr>
          <p:cNvSpPr txBox="1"/>
          <p:nvPr/>
        </p:nvSpPr>
        <p:spPr>
          <a:xfrm>
            <a:off x="7413653" y="4081570"/>
            <a:ext cx="2467272" cy="654025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395830" lvl="1" algn="ctr" defTabSz="609630">
              <a:lnSpc>
                <a:spcPts val="5133"/>
              </a:lnSpc>
              <a:spcBef>
                <a:spcPct val="0"/>
              </a:spcBef>
              <a:defRPr/>
            </a:pPr>
            <a:r>
              <a:rPr lang="en-US" sz="4800" b="1" dirty="0">
                <a:solidFill>
                  <a:srgbClr val="FF0000"/>
                </a:solidFill>
                <a:latin typeface="Comic Sans Bold"/>
              </a:rPr>
              <a:t>p</a:t>
            </a:r>
            <a:r>
              <a:rPr lang="en-US" sz="4800" b="1" dirty="0">
                <a:solidFill>
                  <a:prstClr val="black"/>
                </a:solidFill>
                <a:latin typeface="Comic Sans Bold"/>
              </a:rPr>
              <a:t>asta</a:t>
            </a:r>
          </a:p>
        </p:txBody>
      </p:sp>
      <p:sp>
        <p:nvSpPr>
          <p:cNvPr id="38" name="TextBox 30">
            <a:extLst>
              <a:ext uri="{FF2B5EF4-FFF2-40B4-BE49-F238E27FC236}">
                <a16:creationId xmlns:a16="http://schemas.microsoft.com/office/drawing/2014/main" xmlns="" id="{33D070F4-8FBF-A8BF-125B-7B09C50684BE}"/>
              </a:ext>
            </a:extLst>
          </p:cNvPr>
          <p:cNvSpPr txBox="1"/>
          <p:nvPr/>
        </p:nvSpPr>
        <p:spPr>
          <a:xfrm>
            <a:off x="6371474" y="5919566"/>
            <a:ext cx="2381024" cy="654025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395830" lvl="1" algn="ctr" defTabSz="609630">
              <a:lnSpc>
                <a:spcPts val="5133"/>
              </a:lnSpc>
              <a:spcBef>
                <a:spcPct val="0"/>
              </a:spcBef>
              <a:defRPr/>
            </a:pPr>
            <a:r>
              <a:rPr lang="en-US" sz="4800" b="1" dirty="0">
                <a:solidFill>
                  <a:srgbClr val="FF0000"/>
                </a:solidFill>
                <a:latin typeface="Comic Sans Bold"/>
              </a:rPr>
              <a:t>p</a:t>
            </a:r>
            <a:r>
              <a:rPr lang="en-US" sz="4800" b="1" dirty="0" err="1">
                <a:solidFill>
                  <a:prstClr val="black"/>
                </a:solidFill>
                <a:latin typeface="Comic Sans Bold"/>
              </a:rPr>
              <a:t>izza</a:t>
            </a:r>
            <a:endParaRPr lang="en-US" sz="4800" b="1" dirty="0">
              <a:solidFill>
                <a:prstClr val="black"/>
              </a:solidFill>
              <a:latin typeface="Comic Sans Bold"/>
            </a:endParaRPr>
          </a:p>
        </p:txBody>
      </p:sp>
      <p:sp>
        <p:nvSpPr>
          <p:cNvPr id="39" name="TextBox 30">
            <a:extLst>
              <a:ext uri="{FF2B5EF4-FFF2-40B4-BE49-F238E27FC236}">
                <a16:creationId xmlns:a16="http://schemas.microsoft.com/office/drawing/2014/main" xmlns="" id="{FB765FEE-4237-A6A6-BA11-52E4DEC016FD}"/>
              </a:ext>
            </a:extLst>
          </p:cNvPr>
          <p:cNvSpPr txBox="1"/>
          <p:nvPr/>
        </p:nvSpPr>
        <p:spPr>
          <a:xfrm>
            <a:off x="1873568" y="5740986"/>
            <a:ext cx="3332286" cy="654025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395830" lvl="1" algn="ctr" defTabSz="609630">
              <a:lnSpc>
                <a:spcPts val="5133"/>
              </a:lnSpc>
              <a:spcBef>
                <a:spcPct val="0"/>
              </a:spcBef>
              <a:defRPr/>
            </a:pPr>
            <a:r>
              <a:rPr lang="en-US" sz="4800" b="1" dirty="0">
                <a:solidFill>
                  <a:srgbClr val="FF0000"/>
                </a:solidFill>
                <a:latin typeface="Comic Sans Bold"/>
              </a:rPr>
              <a:t>p</a:t>
            </a:r>
            <a:r>
              <a:rPr lang="en-US" sz="4800" b="1" dirty="0">
                <a:solidFill>
                  <a:prstClr val="black"/>
                </a:solidFill>
                <a:latin typeface="Comic Sans Bold"/>
              </a:rPr>
              <a:t>opcorn</a:t>
            </a:r>
          </a:p>
        </p:txBody>
      </p:sp>
    </p:spTree>
    <p:extLst>
      <p:ext uri="{BB962C8B-B14F-4D97-AF65-F5344CB8AC3E}">
        <p14:creationId xmlns:p14="http://schemas.microsoft.com/office/powerpoint/2010/main" val="191239296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35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22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34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63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05C65F5F-AB4C-D1F9-46B0-A650BEC357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61" y="-23801"/>
            <a:ext cx="12202661" cy="7091031"/>
          </a:xfrm>
          <a:prstGeom prst="rect">
            <a:avLst/>
          </a:prstGeom>
        </p:spPr>
      </p:pic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37718" y="189483"/>
            <a:ext cx="1096166" cy="949279"/>
            <a:chOff x="0" y="0"/>
            <a:chExt cx="6350000" cy="5499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609630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" name="Freeform 4"/>
          <p:cNvSpPr/>
          <p:nvPr/>
        </p:nvSpPr>
        <p:spPr>
          <a:xfrm rot="824576">
            <a:off x="10790836" y="-486741"/>
            <a:ext cx="1893549" cy="1476025"/>
          </a:xfrm>
          <a:custGeom>
            <a:avLst/>
            <a:gdLst/>
            <a:ahLst/>
            <a:cxnLst/>
            <a:rect l="l" t="t" r="r" b="b"/>
            <a:pathLst>
              <a:path w="2937212" h="2299856">
                <a:moveTo>
                  <a:pt x="0" y="0"/>
                </a:moveTo>
                <a:lnTo>
                  <a:pt x="2937212" y="0"/>
                </a:lnTo>
                <a:lnTo>
                  <a:pt x="2937212" y="2299856"/>
                </a:lnTo>
                <a:lnTo>
                  <a:pt x="0" y="22998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116806" y="-204545"/>
            <a:ext cx="1571061" cy="988009"/>
          </a:xfrm>
          <a:custGeom>
            <a:avLst/>
            <a:gdLst/>
            <a:ahLst/>
            <a:cxnLst/>
            <a:rect l="l" t="t" r="r" b="b"/>
            <a:pathLst>
              <a:path w="2356591" h="1482013">
                <a:moveTo>
                  <a:pt x="0" y="0"/>
                </a:moveTo>
                <a:lnTo>
                  <a:pt x="2356591" y="0"/>
                </a:lnTo>
                <a:lnTo>
                  <a:pt x="2356591" y="1482013"/>
                </a:lnTo>
                <a:lnTo>
                  <a:pt x="0" y="14820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3862348">
            <a:off x="11345575" y="1373421"/>
            <a:ext cx="973521" cy="1287108"/>
          </a:xfrm>
          <a:custGeom>
            <a:avLst/>
            <a:gdLst/>
            <a:ahLst/>
            <a:cxnLst/>
            <a:rect l="l" t="t" r="r" b="b"/>
            <a:pathLst>
              <a:path w="1460282" h="1930662">
                <a:moveTo>
                  <a:pt x="0" y="0"/>
                </a:moveTo>
                <a:lnTo>
                  <a:pt x="1460282" y="0"/>
                </a:lnTo>
                <a:lnTo>
                  <a:pt x="1460282" y="1930662"/>
                </a:lnTo>
                <a:lnTo>
                  <a:pt x="0" y="19306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-1000798">
            <a:off x="-115627" y="1437007"/>
            <a:ext cx="1043773" cy="1043773"/>
          </a:xfrm>
          <a:custGeom>
            <a:avLst/>
            <a:gdLst/>
            <a:ahLst/>
            <a:cxnLst/>
            <a:rect l="l" t="t" r="r" b="b"/>
            <a:pathLst>
              <a:path w="1565660" h="1565660">
                <a:moveTo>
                  <a:pt x="0" y="0"/>
                </a:moveTo>
                <a:lnTo>
                  <a:pt x="1565660" y="0"/>
                </a:lnTo>
                <a:lnTo>
                  <a:pt x="1565660" y="1565660"/>
                </a:lnTo>
                <a:lnTo>
                  <a:pt x="0" y="15656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rot="1110033">
            <a:off x="-317078" y="4022518"/>
            <a:ext cx="1274240" cy="1213754"/>
          </a:xfrm>
          <a:custGeom>
            <a:avLst/>
            <a:gdLst/>
            <a:ahLst/>
            <a:cxnLst/>
            <a:rect l="l" t="t" r="r" b="b"/>
            <a:pathLst>
              <a:path w="1911360" h="1820631">
                <a:moveTo>
                  <a:pt x="0" y="0"/>
                </a:moveTo>
                <a:lnTo>
                  <a:pt x="1911360" y="0"/>
                </a:lnTo>
                <a:lnTo>
                  <a:pt x="1911360" y="1820631"/>
                </a:lnTo>
                <a:lnTo>
                  <a:pt x="0" y="182063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9296795" y="-89770"/>
            <a:ext cx="1115718" cy="1257204"/>
          </a:xfrm>
          <a:custGeom>
            <a:avLst/>
            <a:gdLst/>
            <a:ahLst/>
            <a:cxnLst/>
            <a:rect l="l" t="t" r="r" b="b"/>
            <a:pathLst>
              <a:path w="1673577" h="1885806">
                <a:moveTo>
                  <a:pt x="0" y="0"/>
                </a:moveTo>
                <a:lnTo>
                  <a:pt x="1673576" y="0"/>
                </a:lnTo>
                <a:lnTo>
                  <a:pt x="1673576" y="1885806"/>
                </a:lnTo>
                <a:lnTo>
                  <a:pt x="0" y="188580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-1501939">
            <a:off x="11255363" y="4420497"/>
            <a:ext cx="1354323" cy="1354323"/>
          </a:xfrm>
          <a:custGeom>
            <a:avLst/>
            <a:gdLst/>
            <a:ahLst/>
            <a:cxnLst/>
            <a:rect l="l" t="t" r="r" b="b"/>
            <a:pathLst>
              <a:path w="2031485" h="2031485">
                <a:moveTo>
                  <a:pt x="0" y="0"/>
                </a:moveTo>
                <a:lnTo>
                  <a:pt x="2031486" y="0"/>
                </a:lnTo>
                <a:lnTo>
                  <a:pt x="2031486" y="2031485"/>
                </a:lnTo>
                <a:lnTo>
                  <a:pt x="0" y="203148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1370652">
            <a:off x="5754334" y="-372441"/>
            <a:ext cx="1399547" cy="1290128"/>
          </a:xfrm>
          <a:custGeom>
            <a:avLst/>
            <a:gdLst/>
            <a:ahLst/>
            <a:cxnLst/>
            <a:rect l="l" t="t" r="r" b="b"/>
            <a:pathLst>
              <a:path w="2099321" h="1935192">
                <a:moveTo>
                  <a:pt x="0" y="0"/>
                </a:moveTo>
                <a:lnTo>
                  <a:pt x="2099321" y="0"/>
                </a:lnTo>
                <a:lnTo>
                  <a:pt x="2099321" y="1935192"/>
                </a:lnTo>
                <a:lnTo>
                  <a:pt x="0" y="193519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4623150" y="5849219"/>
            <a:ext cx="1105137" cy="1079015"/>
          </a:xfrm>
          <a:custGeom>
            <a:avLst/>
            <a:gdLst/>
            <a:ahLst/>
            <a:cxnLst/>
            <a:rect l="l" t="t" r="r" b="b"/>
            <a:pathLst>
              <a:path w="1657705" h="1618523">
                <a:moveTo>
                  <a:pt x="0" y="0"/>
                </a:moveTo>
                <a:lnTo>
                  <a:pt x="1657705" y="0"/>
                </a:lnTo>
                <a:lnTo>
                  <a:pt x="1657705" y="1618523"/>
                </a:lnTo>
                <a:lnTo>
                  <a:pt x="0" y="161852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 rot="757344">
            <a:off x="9605682" y="6001340"/>
            <a:ext cx="796169" cy="1265736"/>
          </a:xfrm>
          <a:custGeom>
            <a:avLst/>
            <a:gdLst/>
            <a:ahLst/>
            <a:cxnLst/>
            <a:rect l="l" t="t" r="r" b="b"/>
            <a:pathLst>
              <a:path w="1761112" h="3230575">
                <a:moveTo>
                  <a:pt x="0" y="0"/>
                </a:moveTo>
                <a:lnTo>
                  <a:pt x="1761111" y="0"/>
                </a:lnTo>
                <a:lnTo>
                  <a:pt x="1761111" y="3230575"/>
                </a:lnTo>
                <a:lnTo>
                  <a:pt x="0" y="323057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2807384" y="5874399"/>
            <a:ext cx="1021597" cy="1192831"/>
          </a:xfrm>
          <a:custGeom>
            <a:avLst/>
            <a:gdLst/>
            <a:ahLst/>
            <a:cxnLst/>
            <a:rect l="l" t="t" r="r" b="b"/>
            <a:pathLst>
              <a:path w="1754091" h="2023225">
                <a:moveTo>
                  <a:pt x="0" y="0"/>
                </a:moveTo>
                <a:lnTo>
                  <a:pt x="1754092" y="0"/>
                </a:lnTo>
                <a:lnTo>
                  <a:pt x="1754092" y="2023225"/>
                </a:lnTo>
                <a:lnTo>
                  <a:pt x="0" y="2023225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334042" y="6172200"/>
            <a:ext cx="1280481" cy="705429"/>
          </a:xfrm>
          <a:custGeom>
            <a:avLst/>
            <a:gdLst/>
            <a:ahLst/>
            <a:cxnLst/>
            <a:rect l="l" t="t" r="r" b="b"/>
            <a:pathLst>
              <a:path w="1920721" h="1058143">
                <a:moveTo>
                  <a:pt x="0" y="0"/>
                </a:moveTo>
                <a:lnTo>
                  <a:pt x="1920721" y="0"/>
                </a:lnTo>
                <a:lnTo>
                  <a:pt x="1920721" y="1058143"/>
                </a:lnTo>
                <a:lnTo>
                  <a:pt x="0" y="1058143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4548234" y="61011"/>
            <a:ext cx="1218333" cy="916323"/>
          </a:xfrm>
          <a:custGeom>
            <a:avLst/>
            <a:gdLst/>
            <a:ahLst/>
            <a:cxnLst/>
            <a:rect l="l" t="t" r="r" b="b"/>
            <a:pathLst>
              <a:path w="1827499" h="1374485">
                <a:moveTo>
                  <a:pt x="0" y="0"/>
                </a:moveTo>
                <a:lnTo>
                  <a:pt x="1827499" y="0"/>
                </a:lnTo>
                <a:lnTo>
                  <a:pt x="1827499" y="1374485"/>
                </a:lnTo>
                <a:lnTo>
                  <a:pt x="0" y="1374485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7621056" y="-204545"/>
            <a:ext cx="1055670" cy="1024959"/>
          </a:xfrm>
          <a:custGeom>
            <a:avLst/>
            <a:gdLst/>
            <a:ahLst/>
            <a:cxnLst/>
            <a:rect l="l" t="t" r="r" b="b"/>
            <a:pathLst>
              <a:path w="1583505" h="1537439">
                <a:moveTo>
                  <a:pt x="0" y="0"/>
                </a:moveTo>
                <a:lnTo>
                  <a:pt x="1583505" y="0"/>
                </a:lnTo>
                <a:lnTo>
                  <a:pt x="1583505" y="1537440"/>
                </a:lnTo>
                <a:lnTo>
                  <a:pt x="0" y="1537440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xmlns="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8051310" y="5767596"/>
            <a:ext cx="913741" cy="1170025"/>
          </a:xfrm>
          <a:custGeom>
            <a:avLst/>
            <a:gdLst/>
            <a:ahLst/>
            <a:cxnLst/>
            <a:rect l="l" t="t" r="r" b="b"/>
            <a:pathLst>
              <a:path w="1698028" h="2113691">
                <a:moveTo>
                  <a:pt x="0" y="0"/>
                </a:moveTo>
                <a:lnTo>
                  <a:pt x="1698027" y="0"/>
                </a:lnTo>
                <a:lnTo>
                  <a:pt x="1698027" y="2113691"/>
                </a:lnTo>
                <a:lnTo>
                  <a:pt x="0" y="2113691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xmlns="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/>
          <p:cNvSpPr/>
          <p:nvPr/>
        </p:nvSpPr>
        <p:spPr>
          <a:xfrm rot="1421852">
            <a:off x="-152369" y="2811016"/>
            <a:ext cx="792616" cy="1047929"/>
          </a:xfrm>
          <a:custGeom>
            <a:avLst/>
            <a:gdLst/>
            <a:ahLst/>
            <a:cxnLst/>
            <a:rect l="l" t="t" r="r" b="b"/>
            <a:pathLst>
              <a:path w="1188924" h="1571894">
                <a:moveTo>
                  <a:pt x="0" y="0"/>
                </a:moveTo>
                <a:lnTo>
                  <a:pt x="1188924" y="0"/>
                </a:lnTo>
                <a:lnTo>
                  <a:pt x="1188924" y="1571894"/>
                </a:lnTo>
                <a:lnTo>
                  <a:pt x="0" y="1571894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xmlns="" r:embed="rId3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6152004" y="5767596"/>
            <a:ext cx="1001978" cy="1192831"/>
          </a:xfrm>
          <a:custGeom>
            <a:avLst/>
            <a:gdLst/>
            <a:ahLst/>
            <a:cxnLst/>
            <a:rect l="l" t="t" r="r" b="b"/>
            <a:pathLst>
              <a:path w="1502967" h="1789247">
                <a:moveTo>
                  <a:pt x="0" y="0"/>
                </a:moveTo>
                <a:lnTo>
                  <a:pt x="1502968" y="0"/>
                </a:lnTo>
                <a:lnTo>
                  <a:pt x="1502968" y="1789246"/>
                </a:lnTo>
                <a:lnTo>
                  <a:pt x="0" y="1789246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xmlns="" r:embed="rId3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/>
          <p:cNvSpPr/>
          <p:nvPr/>
        </p:nvSpPr>
        <p:spPr>
          <a:xfrm flipH="1">
            <a:off x="11032441" y="5874398"/>
            <a:ext cx="1470141" cy="1086029"/>
          </a:xfrm>
          <a:custGeom>
            <a:avLst/>
            <a:gdLst/>
            <a:ahLst/>
            <a:cxnLst/>
            <a:rect l="l" t="t" r="r" b="b"/>
            <a:pathLst>
              <a:path w="2475867" h="1715101">
                <a:moveTo>
                  <a:pt x="2475868" y="0"/>
                </a:moveTo>
                <a:lnTo>
                  <a:pt x="0" y="0"/>
                </a:lnTo>
                <a:lnTo>
                  <a:pt x="0" y="1715100"/>
                </a:lnTo>
                <a:lnTo>
                  <a:pt x="2475868" y="1715100"/>
                </a:lnTo>
                <a:lnTo>
                  <a:pt x="2475868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xmlns="" r:embed="rId3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Freeform 22"/>
          <p:cNvSpPr/>
          <p:nvPr/>
        </p:nvSpPr>
        <p:spPr>
          <a:xfrm rot="-650073">
            <a:off x="-252945" y="115559"/>
            <a:ext cx="1184194" cy="927232"/>
          </a:xfrm>
          <a:custGeom>
            <a:avLst/>
            <a:gdLst/>
            <a:ahLst/>
            <a:cxnLst/>
            <a:rect l="l" t="t" r="r" b="b"/>
            <a:pathLst>
              <a:path w="1776291" h="1390848">
                <a:moveTo>
                  <a:pt x="0" y="0"/>
                </a:moveTo>
                <a:lnTo>
                  <a:pt x="1776291" y="0"/>
                </a:lnTo>
                <a:lnTo>
                  <a:pt x="1776291" y="1390848"/>
                </a:lnTo>
                <a:lnTo>
                  <a:pt x="0" y="1390848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xmlns="" r:embed="rId4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Freeform 23"/>
          <p:cNvSpPr/>
          <p:nvPr/>
        </p:nvSpPr>
        <p:spPr>
          <a:xfrm rot="-1101355">
            <a:off x="-86455" y="5616436"/>
            <a:ext cx="1092752" cy="1369812"/>
          </a:xfrm>
          <a:custGeom>
            <a:avLst/>
            <a:gdLst/>
            <a:ahLst/>
            <a:cxnLst/>
            <a:rect l="l" t="t" r="r" b="b"/>
            <a:pathLst>
              <a:path w="1639128" h="2054718">
                <a:moveTo>
                  <a:pt x="0" y="0"/>
                </a:moveTo>
                <a:lnTo>
                  <a:pt x="1639128" y="0"/>
                </a:lnTo>
                <a:lnTo>
                  <a:pt x="1639128" y="2054717"/>
                </a:lnTo>
                <a:lnTo>
                  <a:pt x="0" y="2054717"/>
                </a:lnTo>
                <a:lnTo>
                  <a:pt x="0" y="0"/>
                </a:lnTo>
                <a:close/>
              </a:path>
            </a:pathLst>
          </a:custGeom>
          <a:blipFill>
            <a:blip r:embed="rId42">
              <a:extLst>
                <a:ext uri="{96DAC541-7B7A-43D3-8B79-37D633B846F1}">
                  <asvg:svgBlip xmlns:asvg="http://schemas.microsoft.com/office/drawing/2016/SVG/main" xmlns="" r:embed="rId4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Freeform 24"/>
          <p:cNvSpPr/>
          <p:nvPr/>
        </p:nvSpPr>
        <p:spPr>
          <a:xfrm rot="-976176">
            <a:off x="2856581" y="-148128"/>
            <a:ext cx="1190619" cy="1142995"/>
          </a:xfrm>
          <a:custGeom>
            <a:avLst/>
            <a:gdLst/>
            <a:ahLst/>
            <a:cxnLst/>
            <a:rect l="l" t="t" r="r" b="b"/>
            <a:pathLst>
              <a:path w="1785929" h="1714492">
                <a:moveTo>
                  <a:pt x="0" y="0"/>
                </a:moveTo>
                <a:lnTo>
                  <a:pt x="1785929" y="0"/>
                </a:lnTo>
                <a:lnTo>
                  <a:pt x="1785929" y="1714492"/>
                </a:lnTo>
                <a:lnTo>
                  <a:pt x="0" y="1714492"/>
                </a:lnTo>
                <a:lnTo>
                  <a:pt x="0" y="0"/>
                </a:lnTo>
                <a:close/>
              </a:path>
            </a:pathLst>
          </a:custGeom>
          <a:blipFill>
            <a:blip r:embed="rId44">
              <a:extLst>
                <a:ext uri="{96DAC541-7B7A-43D3-8B79-37D633B846F1}">
                  <asvg:svgBlip xmlns:asvg="http://schemas.microsoft.com/office/drawing/2016/SVG/main" xmlns="" r:embed="rId4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Freeform 25"/>
          <p:cNvSpPr/>
          <p:nvPr/>
        </p:nvSpPr>
        <p:spPr>
          <a:xfrm rot="-3775852">
            <a:off x="11411941" y="2940087"/>
            <a:ext cx="1498775" cy="1693455"/>
          </a:xfrm>
          <a:custGeom>
            <a:avLst/>
            <a:gdLst/>
            <a:ahLst/>
            <a:cxnLst/>
            <a:rect l="l" t="t" r="r" b="b"/>
            <a:pathLst>
              <a:path w="2248162" h="2540183">
                <a:moveTo>
                  <a:pt x="0" y="0"/>
                </a:moveTo>
                <a:lnTo>
                  <a:pt x="2248162" y="0"/>
                </a:lnTo>
                <a:lnTo>
                  <a:pt x="2248162" y="2540183"/>
                </a:lnTo>
                <a:lnTo>
                  <a:pt x="0" y="2540183"/>
                </a:lnTo>
                <a:lnTo>
                  <a:pt x="0" y="0"/>
                </a:lnTo>
                <a:close/>
              </a:path>
            </a:pathLst>
          </a:custGeom>
          <a:blipFill>
            <a:blip r:embed="rId46">
              <a:extLst>
                <a:ext uri="{96DAC541-7B7A-43D3-8B79-37D633B846F1}">
                  <asvg:svgBlip xmlns:asvg="http://schemas.microsoft.com/office/drawing/2016/SVG/main" xmlns="" r:embed="rId4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TextBox 30">
            <a:extLst>
              <a:ext uri="{FF2B5EF4-FFF2-40B4-BE49-F238E27FC236}">
                <a16:creationId xmlns:a16="http://schemas.microsoft.com/office/drawing/2014/main" xmlns="" id="{C704AFA4-8D29-FBE5-A7FD-EE8184E99D21}"/>
              </a:ext>
            </a:extLst>
          </p:cNvPr>
          <p:cNvSpPr txBox="1"/>
          <p:nvPr/>
        </p:nvSpPr>
        <p:spPr>
          <a:xfrm>
            <a:off x="4391666" y="953417"/>
            <a:ext cx="2806431" cy="2123658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marL="395830" lvl="1" algn="ctr" defTabSz="609630">
              <a:spcBef>
                <a:spcPct val="0"/>
              </a:spcBef>
              <a:defRPr/>
            </a:pPr>
            <a:r>
              <a:rPr lang="en-US" sz="13800" b="1" dirty="0">
                <a:solidFill>
                  <a:srgbClr val="FF3131"/>
                </a:solidFill>
                <a:latin typeface="Congenial Black" panose="02000503040000020004" pitchFamily="2" charset="0"/>
              </a:rPr>
              <a:t>03</a:t>
            </a:r>
          </a:p>
        </p:txBody>
      </p:sp>
      <p:sp>
        <p:nvSpPr>
          <p:cNvPr id="31" name="TextBox 28">
            <a:extLst>
              <a:ext uri="{FF2B5EF4-FFF2-40B4-BE49-F238E27FC236}">
                <a16:creationId xmlns:a16="http://schemas.microsoft.com/office/drawing/2014/main" xmlns="" id="{8F78884D-68AB-47BA-FE58-45FE8C58F858}"/>
              </a:ext>
            </a:extLst>
          </p:cNvPr>
          <p:cNvSpPr txBox="1"/>
          <p:nvPr/>
        </p:nvSpPr>
        <p:spPr>
          <a:xfrm>
            <a:off x="1717294" y="4188200"/>
            <a:ext cx="9004566" cy="7675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133"/>
              </a:lnSpc>
              <a:spcBef>
                <a:spcPct val="0"/>
              </a:spcBef>
            </a:pPr>
            <a:r>
              <a:rPr lang="en-US" sz="7200" dirty="0">
                <a:latin typeface="Congenial Black" panose="02000503040000020004" pitchFamily="2" charset="0"/>
              </a:rPr>
              <a:t>Point and say.</a:t>
            </a:r>
          </a:p>
        </p:txBody>
      </p:sp>
      <p:sp>
        <p:nvSpPr>
          <p:cNvPr id="26" name="TextBox 28">
            <a:extLst>
              <a:ext uri="{FF2B5EF4-FFF2-40B4-BE49-F238E27FC236}">
                <a16:creationId xmlns:a16="http://schemas.microsoft.com/office/drawing/2014/main" xmlns="" id="{2A4BD4C1-7E77-8FF5-14AD-599654064BFD}"/>
              </a:ext>
            </a:extLst>
          </p:cNvPr>
          <p:cNvSpPr txBox="1"/>
          <p:nvPr/>
        </p:nvSpPr>
        <p:spPr>
          <a:xfrm>
            <a:off x="1589287" y="3049828"/>
            <a:ext cx="9004566" cy="731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133"/>
              </a:lnSpc>
              <a:spcBef>
                <a:spcPct val="0"/>
              </a:spcBef>
            </a:pPr>
            <a:r>
              <a:rPr lang="en-US" sz="7200" b="1" u="sng" dirty="0">
                <a:solidFill>
                  <a:srgbClr val="0070C0"/>
                </a:solidFill>
                <a:latin typeface="Abadi" panose="020B0604020104020204" pitchFamily="34" charset="0"/>
              </a:rPr>
              <a:t>Activity 2</a:t>
            </a:r>
          </a:p>
        </p:txBody>
      </p:sp>
    </p:spTree>
    <p:extLst>
      <p:ext uri="{BB962C8B-B14F-4D97-AF65-F5344CB8AC3E}">
        <p14:creationId xmlns:p14="http://schemas.microsoft.com/office/powerpoint/2010/main" val="1517437131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37718" y="189483"/>
            <a:ext cx="1096166" cy="949279"/>
            <a:chOff x="0" y="0"/>
            <a:chExt cx="6350000" cy="5499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609630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" name="Freeform 4"/>
          <p:cNvSpPr/>
          <p:nvPr/>
        </p:nvSpPr>
        <p:spPr>
          <a:xfrm rot="824576">
            <a:off x="10790836" y="-486741"/>
            <a:ext cx="1893549" cy="1476025"/>
          </a:xfrm>
          <a:custGeom>
            <a:avLst/>
            <a:gdLst/>
            <a:ahLst/>
            <a:cxnLst/>
            <a:rect l="l" t="t" r="r" b="b"/>
            <a:pathLst>
              <a:path w="2937212" h="2299856">
                <a:moveTo>
                  <a:pt x="0" y="0"/>
                </a:moveTo>
                <a:lnTo>
                  <a:pt x="2937212" y="0"/>
                </a:lnTo>
                <a:lnTo>
                  <a:pt x="2937212" y="2299856"/>
                </a:lnTo>
                <a:lnTo>
                  <a:pt x="0" y="22998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26037" y="0"/>
            <a:ext cx="1571061" cy="988009"/>
          </a:xfrm>
          <a:custGeom>
            <a:avLst/>
            <a:gdLst/>
            <a:ahLst/>
            <a:cxnLst/>
            <a:rect l="l" t="t" r="r" b="b"/>
            <a:pathLst>
              <a:path w="2356591" h="1482013">
                <a:moveTo>
                  <a:pt x="0" y="0"/>
                </a:moveTo>
                <a:lnTo>
                  <a:pt x="2356591" y="0"/>
                </a:lnTo>
                <a:lnTo>
                  <a:pt x="2356591" y="1482013"/>
                </a:lnTo>
                <a:lnTo>
                  <a:pt x="0" y="14820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0" y="5613400"/>
            <a:ext cx="1115718" cy="1347027"/>
          </a:xfrm>
          <a:custGeom>
            <a:avLst/>
            <a:gdLst/>
            <a:ahLst/>
            <a:cxnLst/>
            <a:rect l="l" t="t" r="r" b="b"/>
            <a:pathLst>
              <a:path w="1673577" h="1885806">
                <a:moveTo>
                  <a:pt x="0" y="0"/>
                </a:moveTo>
                <a:lnTo>
                  <a:pt x="1673576" y="0"/>
                </a:lnTo>
                <a:lnTo>
                  <a:pt x="1673576" y="1885806"/>
                </a:lnTo>
                <a:lnTo>
                  <a:pt x="0" y="18858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-1501939">
            <a:off x="10872793" y="5609752"/>
            <a:ext cx="1354323" cy="1354323"/>
          </a:xfrm>
          <a:custGeom>
            <a:avLst/>
            <a:gdLst/>
            <a:ahLst/>
            <a:cxnLst/>
            <a:rect l="l" t="t" r="r" b="b"/>
            <a:pathLst>
              <a:path w="2031485" h="2031485">
                <a:moveTo>
                  <a:pt x="0" y="0"/>
                </a:moveTo>
                <a:lnTo>
                  <a:pt x="2031486" y="0"/>
                </a:lnTo>
                <a:lnTo>
                  <a:pt x="2031486" y="2031485"/>
                </a:lnTo>
                <a:lnTo>
                  <a:pt x="0" y="203148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743FE1F-76AF-301B-D596-8BA79C1E6FA9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7917" t="28488" r="49999" b="64814"/>
          <a:stretch/>
        </p:blipFill>
        <p:spPr>
          <a:xfrm>
            <a:off x="2360669" y="14149"/>
            <a:ext cx="7470661" cy="877299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xmlns="" id="{F1AAC4AB-261E-AE60-D398-1A4566965297}"/>
              </a:ext>
            </a:extLst>
          </p:cNvPr>
          <p:cNvSpPr/>
          <p:nvPr/>
        </p:nvSpPr>
        <p:spPr>
          <a:xfrm>
            <a:off x="685800" y="1512038"/>
            <a:ext cx="1320800" cy="112526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60960" tIns="30480" rIns="60960" bIns="3048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609630">
              <a:defRPr/>
            </a:pPr>
            <a:r>
              <a:rPr lang="en-US" sz="4800" b="1" dirty="0">
                <a:ln/>
                <a:solidFill>
                  <a:prstClr val="white"/>
                </a:solidFill>
                <a:latin typeface="Calibri"/>
              </a:rPr>
              <a:t>Pp</a:t>
            </a:r>
            <a:endParaRPr lang="en-US" sz="3600" b="1" dirty="0">
              <a:ln/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xmlns="" id="{9118003D-C49D-BA7D-7D2B-B88009A9852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661.326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97575" y="2756575"/>
            <a:ext cx="508000" cy="508000"/>
          </a:xfrm>
          <a:prstGeom prst="rect">
            <a:avLst/>
          </a:prstGeom>
        </p:spPr>
      </p:pic>
      <p:pic>
        <p:nvPicPr>
          <p:cNvPr id="24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xmlns="" id="{7EA34E7F-96D7-137C-9353-60AF732261E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65" end="5224.326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894962" y="4735595"/>
            <a:ext cx="508000" cy="508000"/>
          </a:xfrm>
          <a:prstGeom prst="rect">
            <a:avLst/>
          </a:prstGeom>
        </p:spPr>
      </p:pic>
      <p:pic>
        <p:nvPicPr>
          <p:cNvPr id="31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xmlns="" id="{85A9FFF0-F808-170D-090F-4FE6EC9AB5F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66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839145" y="6177667"/>
            <a:ext cx="508000" cy="508000"/>
          </a:xfrm>
          <a:prstGeom prst="rect">
            <a:avLst/>
          </a:prstGeom>
        </p:spPr>
      </p:pic>
      <p:pic>
        <p:nvPicPr>
          <p:cNvPr id="42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xmlns="" id="{91FC22E3-D317-FBDA-298A-B83896F7921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18" end="2360.326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158888" y="6177667"/>
            <a:ext cx="507999" cy="50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CBED754-7DAC-FDE3-D7DD-5902A377B0D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08145" y="1019372"/>
            <a:ext cx="9441490" cy="5068247"/>
          </a:xfrm>
          <a:prstGeom prst="rect">
            <a:avLst/>
          </a:prstGeom>
        </p:spPr>
      </p:pic>
      <p:sp>
        <p:nvSpPr>
          <p:cNvPr id="36" name="TextBox 30">
            <a:extLst>
              <a:ext uri="{FF2B5EF4-FFF2-40B4-BE49-F238E27FC236}">
                <a16:creationId xmlns:a16="http://schemas.microsoft.com/office/drawing/2014/main" xmlns="" id="{A43DE3C6-0CBE-C3B6-F303-01D08DA40D4C}"/>
              </a:ext>
            </a:extLst>
          </p:cNvPr>
          <p:cNvSpPr txBox="1"/>
          <p:nvPr/>
        </p:nvSpPr>
        <p:spPr>
          <a:xfrm>
            <a:off x="7905570" y="4156446"/>
            <a:ext cx="2437679" cy="654025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395830" lvl="1" algn="ctr" defTabSz="609630">
              <a:lnSpc>
                <a:spcPts val="5133"/>
              </a:lnSpc>
              <a:spcBef>
                <a:spcPct val="0"/>
              </a:spcBef>
              <a:defRPr/>
            </a:pPr>
            <a:r>
              <a:rPr lang="en-US" sz="4800" b="1" dirty="0">
                <a:solidFill>
                  <a:srgbClr val="FF0000"/>
                </a:solidFill>
                <a:latin typeface="Comic Sans Bold"/>
              </a:rPr>
              <a:t>p</a:t>
            </a:r>
            <a:r>
              <a:rPr lang="en-US" sz="4800" b="1" dirty="0">
                <a:solidFill>
                  <a:prstClr val="black"/>
                </a:solidFill>
                <a:latin typeface="Comic Sans Bold"/>
              </a:rPr>
              <a:t>asta</a:t>
            </a:r>
          </a:p>
        </p:txBody>
      </p:sp>
      <p:sp>
        <p:nvSpPr>
          <p:cNvPr id="38" name="TextBox 30">
            <a:extLst>
              <a:ext uri="{FF2B5EF4-FFF2-40B4-BE49-F238E27FC236}">
                <a16:creationId xmlns:a16="http://schemas.microsoft.com/office/drawing/2014/main" xmlns="" id="{33D070F4-8FBF-A8BF-125B-7B09C50684BE}"/>
              </a:ext>
            </a:extLst>
          </p:cNvPr>
          <p:cNvSpPr txBox="1"/>
          <p:nvPr/>
        </p:nvSpPr>
        <p:spPr>
          <a:xfrm>
            <a:off x="6579290" y="5959900"/>
            <a:ext cx="2437679" cy="654025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395830" lvl="1" algn="ctr" defTabSz="609630">
              <a:lnSpc>
                <a:spcPts val="5133"/>
              </a:lnSpc>
              <a:spcBef>
                <a:spcPct val="0"/>
              </a:spcBef>
              <a:defRPr/>
            </a:pPr>
            <a:r>
              <a:rPr lang="en-US" sz="4800" b="1" dirty="0">
                <a:solidFill>
                  <a:srgbClr val="FF0000"/>
                </a:solidFill>
                <a:latin typeface="Comic Sans Bold"/>
              </a:rPr>
              <a:t>p</a:t>
            </a:r>
            <a:r>
              <a:rPr lang="en-US" sz="4800" b="1" dirty="0" err="1">
                <a:solidFill>
                  <a:prstClr val="black"/>
                </a:solidFill>
                <a:latin typeface="Comic Sans Bold"/>
              </a:rPr>
              <a:t>izza</a:t>
            </a:r>
            <a:endParaRPr lang="en-US" sz="4800" b="1" dirty="0">
              <a:solidFill>
                <a:prstClr val="black"/>
              </a:solidFill>
              <a:latin typeface="Comic Sans Bold"/>
            </a:endParaRPr>
          </a:p>
        </p:txBody>
      </p:sp>
      <p:sp>
        <p:nvSpPr>
          <p:cNvPr id="39" name="TextBox 30">
            <a:extLst>
              <a:ext uri="{FF2B5EF4-FFF2-40B4-BE49-F238E27FC236}">
                <a16:creationId xmlns:a16="http://schemas.microsoft.com/office/drawing/2014/main" xmlns="" id="{FB765FEE-4237-A6A6-BA11-52E4DEC016FD}"/>
              </a:ext>
            </a:extLst>
          </p:cNvPr>
          <p:cNvSpPr txBox="1"/>
          <p:nvPr/>
        </p:nvSpPr>
        <p:spPr>
          <a:xfrm>
            <a:off x="2518293" y="5740986"/>
            <a:ext cx="3267964" cy="654025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395830" lvl="1" algn="ctr" defTabSz="609630">
              <a:lnSpc>
                <a:spcPts val="5133"/>
              </a:lnSpc>
              <a:spcBef>
                <a:spcPct val="0"/>
              </a:spcBef>
              <a:defRPr/>
            </a:pPr>
            <a:r>
              <a:rPr lang="en-US" sz="4800" b="1" dirty="0">
                <a:solidFill>
                  <a:srgbClr val="FF0000"/>
                </a:solidFill>
                <a:latin typeface="Comic Sans Bold"/>
              </a:rPr>
              <a:t>p</a:t>
            </a:r>
            <a:r>
              <a:rPr lang="en-US" sz="4800" b="1" dirty="0">
                <a:solidFill>
                  <a:prstClr val="black"/>
                </a:solidFill>
                <a:latin typeface="Comic Sans Bold"/>
              </a:rPr>
              <a:t>opcorn</a:t>
            </a:r>
          </a:p>
        </p:txBody>
      </p:sp>
      <p:pic>
        <p:nvPicPr>
          <p:cNvPr id="7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xmlns="" id="{A9609F04-5E9A-EA07-54B9-DDF87A0E3E0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8"/>
              </a:ext>
            </a:extLst>
          </a:blip>
          <a:srcRect/>
          <a:stretch/>
        </p:blipFill>
        <p:spPr>
          <a:xfrm>
            <a:off x="113812" y="5562600"/>
            <a:ext cx="866205" cy="880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580787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35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22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34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63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37718" y="189483"/>
            <a:ext cx="1096166" cy="949279"/>
            <a:chOff x="0" y="0"/>
            <a:chExt cx="6350000" cy="5499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609630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743FE1F-76AF-301B-D596-8BA79C1E6F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917" t="28488" r="49999" b="64814"/>
          <a:stretch/>
        </p:blipFill>
        <p:spPr>
          <a:xfrm>
            <a:off x="2406648" y="0"/>
            <a:ext cx="7596257" cy="892048"/>
          </a:xfrm>
          <a:prstGeom prst="rect">
            <a:avLst/>
          </a:prstGeom>
        </p:spPr>
      </p:pic>
      <p:sp>
        <p:nvSpPr>
          <p:cNvPr id="8" name="TextBox 30">
            <a:extLst>
              <a:ext uri="{FF2B5EF4-FFF2-40B4-BE49-F238E27FC236}">
                <a16:creationId xmlns:a16="http://schemas.microsoft.com/office/drawing/2014/main" xmlns="" id="{307D47DB-C94A-08F5-846A-C209F022B1BA}"/>
              </a:ext>
            </a:extLst>
          </p:cNvPr>
          <p:cNvSpPr txBox="1"/>
          <p:nvPr/>
        </p:nvSpPr>
        <p:spPr>
          <a:xfrm>
            <a:off x="2776064" y="1138762"/>
            <a:ext cx="6462889" cy="6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95830" lvl="1" algn="ctr" defTabSz="609630">
              <a:lnSpc>
                <a:spcPts val="5133"/>
              </a:lnSpc>
              <a:spcBef>
                <a:spcPct val="0"/>
              </a:spcBef>
              <a:defRPr/>
            </a:pPr>
            <a:r>
              <a:rPr lang="en-US" sz="4400" u="sng" dirty="0">
                <a:solidFill>
                  <a:srgbClr val="FF3131"/>
                </a:solidFill>
                <a:latin typeface="Congenial Black" panose="02000503040000020004" pitchFamily="2" charset="0"/>
              </a:rPr>
              <a:t>Work in pairs.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5E2768E-4F05-0B97-297D-B0791F9D3C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3348" y="-183958"/>
            <a:ext cx="1645127" cy="16086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7EB514E-DC0E-DB0E-8DF4-270577B414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64659" y="-246957"/>
            <a:ext cx="1734478" cy="16947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DCC8D9A-9399-2917-2463-A6AAFD0E5D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9314" y="5562600"/>
            <a:ext cx="1501093" cy="12782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327D4FF-F0B6-E8FD-226B-21985AE638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498817">
            <a:off x="10491586" y="5200599"/>
            <a:ext cx="2123750" cy="2044947"/>
          </a:xfrm>
          <a:prstGeom prst="rect">
            <a:avLst/>
          </a:prstGeom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xmlns="" id="{28ECE06F-40E7-9CC0-2801-56498B30E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572" b="92436" l="5000" r="95185">
                        <a14:foregroundMark x1="11667" y1="60363" x2="11667" y2="60363"/>
                        <a14:foregroundMark x1="27037" y1="72769" x2="27037" y2="72769"/>
                        <a14:foregroundMark x1="24444" y1="87443" x2="24444" y2="87443"/>
                        <a14:foregroundMark x1="21481" y1="90772" x2="21481" y2="90772"/>
                        <a14:foregroundMark x1="17407" y1="55068" x2="17407" y2="55068"/>
                        <a14:foregroundMark x1="10185" y1="48714" x2="10185" y2="48714"/>
                        <a14:foregroundMark x1="6296" y1="47050" x2="6296" y2="47050"/>
                        <a14:foregroundMark x1="7222" y1="42209" x2="7222" y2="42209"/>
                        <a14:foregroundMark x1="9815" y1="37065" x2="9815" y2="37065"/>
                        <a14:foregroundMark x1="15370" y1="24508" x2="15370" y2="24508"/>
                        <a14:foregroundMark x1="35926" y1="10439" x2="35926" y2="10439"/>
                        <a14:foregroundMark x1="23148" y1="6808" x2="16852" y2="24206"/>
                        <a14:foregroundMark x1="16852" y1="24206" x2="38148" y2="30560"/>
                        <a14:foregroundMark x1="38148" y1="30560" x2="43519" y2="27080"/>
                        <a14:foregroundMark x1="43889" y1="24811" x2="32407" y2="10287"/>
                        <a14:foregroundMark x1="32407" y1="10287" x2="31481" y2="10136"/>
                        <a14:foregroundMark x1="44259" y1="10439" x2="44259" y2="10439"/>
                        <a14:foregroundMark x1="44444" y1="7564" x2="45556" y2="30408"/>
                        <a14:foregroundMark x1="5370" y1="18457" x2="16111" y2="33132"/>
                        <a14:foregroundMark x1="16111" y1="33132" x2="22963" y2="33888"/>
                        <a14:foregroundMark x1="26111" y1="33434" x2="26111" y2="33434"/>
                        <a14:foregroundMark x1="14074" y1="12254" x2="15926" y2="6808"/>
                        <a14:foregroundMark x1="30000" y1="7564" x2="37593" y2="6203"/>
                        <a14:foregroundMark x1="37593" y1="6203" x2="37593" y2="6203"/>
                        <a14:foregroundMark x1="36667" y1="2874" x2="36667" y2="2874"/>
                        <a14:foregroundMark x1="73519" y1="17549" x2="73519" y2="17549"/>
                        <a14:foregroundMark x1="58519" y1="25113" x2="58519" y2="25113"/>
                        <a14:foregroundMark x1="57778" y1="5900" x2="57778" y2="5900"/>
                        <a14:foregroundMark x1="91111" y1="5900" x2="91111" y2="5900"/>
                        <a14:foregroundMark x1="93148" y1="17852" x2="93148" y2="17852"/>
                        <a14:foregroundMark x1="92037" y1="32526" x2="91296" y2="32829"/>
                        <a14:foregroundMark x1="72222" y1="32829" x2="72222" y2="32829"/>
                        <a14:foregroundMark x1="58148" y1="35098" x2="58148" y2="35098"/>
                        <a14:foregroundMark x1="55741" y1="40545" x2="55741" y2="40545"/>
                        <a14:foregroundMark x1="70000" y1="56732" x2="70000" y2="56732"/>
                        <a14:foregroundMark x1="75926" y1="80030" x2="75926" y2="80030"/>
                        <a14:foregroundMark x1="84630" y1="62179" x2="84630" y2="62179"/>
                        <a14:foregroundMark x1="73704" y1="55371" x2="73704" y2="55371"/>
                        <a14:foregroundMark x1="72037" y1="48865" x2="77593" y2="48714"/>
                        <a14:foregroundMark x1="84630" y1="78366" x2="84630" y2="78366"/>
                        <a14:foregroundMark x1="70741" y1="84418" x2="70741" y2="84418"/>
                        <a14:foregroundMark x1="70741" y1="90772" x2="70741" y2="90772"/>
                        <a14:foregroundMark x1="63704" y1="77458" x2="63704" y2="77458"/>
                        <a14:foregroundMark x1="78704" y1="80030" x2="78704" y2="80030"/>
                        <a14:foregroundMark x1="79259" y1="90015" x2="79259" y2="90015"/>
                        <a14:foregroundMark x1="70741" y1="91679" x2="70741" y2="91679"/>
                        <a14:foregroundMark x1="75556" y1="73828" x2="75556" y2="73828"/>
                        <a14:foregroundMark x1="23704" y1="73071" x2="23704" y2="73071"/>
                        <a14:foregroundMark x1="24074" y1="74735" x2="24074" y2="74735"/>
                        <a14:foregroundMark x1="27963" y1="91982" x2="27963" y2="91982"/>
                        <a14:foregroundMark x1="20370" y1="92436" x2="20370" y2="92436"/>
                        <a14:foregroundMark x1="77963" y1="53101" x2="77963" y2="53101"/>
                        <a14:foregroundMark x1="72963" y1="24811" x2="72963" y2="24811"/>
                        <a14:foregroundMark x1="62407" y1="17095" x2="69074" y2="15129"/>
                        <a14:foregroundMark x1="84074" y1="14826" x2="82407" y2="25416"/>
                        <a14:foregroundMark x1="76111" y1="27080" x2="69630" y2="20272"/>
                        <a14:foregroundMark x1="69630" y1="20272" x2="68333" y2="15431"/>
                        <a14:foregroundMark x1="58704" y1="10439" x2="71296" y2="8169"/>
                        <a14:foregroundMark x1="71296" y1="8169" x2="80185" y2="8169"/>
                        <a14:foregroundMark x1="80185" y1="8169" x2="90370" y2="7867"/>
                        <a14:foregroundMark x1="93148" y1="10590" x2="93519" y2="29501"/>
                        <a14:foregroundMark x1="93519" y1="30106" x2="93519" y2="30106"/>
                        <a14:foregroundMark x1="92963" y1="30560" x2="62593" y2="29501"/>
                        <a14:foregroundMark x1="62037" y1="29501" x2="62037" y2="12254"/>
                        <a14:foregroundMark x1="60185" y1="7564" x2="89259" y2="8472"/>
                        <a14:foregroundMark x1="89259" y1="8472" x2="95000" y2="8169"/>
                        <a14:foregroundMark x1="95000" y1="8169" x2="95000" y2="8169"/>
                        <a14:foregroundMark x1="57778" y1="35098" x2="57778" y2="35098"/>
                        <a14:foregroundMark x1="59259" y1="28442" x2="57778" y2="12103"/>
                        <a14:foregroundMark x1="71481" y1="4539" x2="81667" y2="5144"/>
                        <a14:foregroundMark x1="81667" y1="5144" x2="81667" y2="5144"/>
                        <a14:foregroundMark x1="89815" y1="3933" x2="89815" y2="3933"/>
                        <a14:foregroundMark x1="95185" y1="32073" x2="94444" y2="10893"/>
                        <a14:foregroundMark x1="10185" y1="57186" x2="12222" y2="55522"/>
                        <a14:foregroundMark x1="20926" y1="52194" x2="22963" y2="52042"/>
                        <a14:foregroundMark x1="23889" y1="52042" x2="25926" y2="51740"/>
                        <a14:foregroundMark x1="26852" y1="51740" x2="30370" y2="51740"/>
                        <a14:foregroundMark x1="20370" y1="83661" x2="26296" y2="88805"/>
                        <a14:foregroundMark x1="26296" y1="88805" x2="26296" y2="88805"/>
                        <a14:foregroundMark x1="21481" y1="82753" x2="27593" y2="81089"/>
                        <a14:foregroundMark x1="19074" y1="88048" x2="31852" y2="86384"/>
                        <a14:foregroundMark x1="23333" y1="74433" x2="23333" y2="74433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024" y="2171128"/>
            <a:ext cx="5225951" cy="4551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3173781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37718" y="189483"/>
            <a:ext cx="1096166" cy="949279"/>
            <a:chOff x="0" y="0"/>
            <a:chExt cx="6350000" cy="5499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609630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743FE1F-76AF-301B-D596-8BA79C1E6FA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7917" t="28488" r="49999" b="64814"/>
          <a:stretch/>
        </p:blipFill>
        <p:spPr>
          <a:xfrm>
            <a:off x="2679493" y="-29267"/>
            <a:ext cx="6312107" cy="7412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5E2768E-4F05-0B97-297D-B0791F9D3C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33348" y="-183958"/>
            <a:ext cx="1645127" cy="16086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7EB514E-DC0E-DB0E-8DF4-270577B4149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64659" y="-246957"/>
            <a:ext cx="1734478" cy="16947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DCC8D9A-9399-2917-2463-A6AAFD0E5DF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89314" y="5359400"/>
            <a:ext cx="1739723" cy="14814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327D4FF-F0B6-E8FD-226B-21985AE6382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3498817">
            <a:off x="10417582" y="4957420"/>
            <a:ext cx="2333422" cy="2246839"/>
          </a:xfrm>
          <a:prstGeom prst="rect">
            <a:avLst/>
          </a:prstGeom>
        </p:spPr>
      </p:pic>
      <p:pic>
        <p:nvPicPr>
          <p:cNvPr id="5" name="Picture 2" descr="🍿 Popcorn on Noto Color Emoji, Animated 15.0">
            <a:extLst>
              <a:ext uri="{FF2B5EF4-FFF2-40B4-BE49-F238E27FC236}">
                <a16:creationId xmlns:a16="http://schemas.microsoft.com/office/drawing/2014/main" xmlns="" id="{6615D5CE-773E-CCBE-B2AD-58B7F19EF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522" y="2153265"/>
            <a:ext cx="3815336" cy="381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xmlns="" id="{84F851C1-6245-8776-E74A-8B66514627D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14" end="2990.326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038919" y="4309533"/>
            <a:ext cx="1049867" cy="10498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1D0068F-3318-0BE9-5244-15DA1DF6F465}"/>
              </a:ext>
            </a:extLst>
          </p:cNvPr>
          <p:cNvSpPr txBox="1"/>
          <p:nvPr/>
        </p:nvSpPr>
        <p:spPr>
          <a:xfrm>
            <a:off x="6160957" y="2778432"/>
            <a:ext cx="57262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9600" b="1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Bold" panose="020B0604020202020204" charset="0"/>
              </a:rPr>
              <a:t>popcorn</a:t>
            </a:r>
            <a:endParaRPr lang="en-US" sz="9600" b="1" dirty="0">
              <a:solidFill>
                <a:prstClr val="black"/>
              </a:solidFill>
              <a:latin typeface="Comic Sans Bold" panose="020B0604020202020204" charset="0"/>
            </a:endParaRPr>
          </a:p>
        </p:txBody>
      </p:sp>
      <p:sp>
        <p:nvSpPr>
          <p:cNvPr id="9" name="TextBox 30">
            <a:extLst>
              <a:ext uri="{FF2B5EF4-FFF2-40B4-BE49-F238E27FC236}">
                <a16:creationId xmlns:a16="http://schemas.microsoft.com/office/drawing/2014/main" xmlns="" id="{F3FC9DAA-02F9-B551-F7D3-0F26538964E0}"/>
              </a:ext>
            </a:extLst>
          </p:cNvPr>
          <p:cNvSpPr txBox="1"/>
          <p:nvPr/>
        </p:nvSpPr>
        <p:spPr>
          <a:xfrm>
            <a:off x="2528711" y="1049718"/>
            <a:ext cx="6462889" cy="6751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95830" lvl="1" algn="ctr" defTabSz="609630">
              <a:lnSpc>
                <a:spcPts val="5133"/>
              </a:lnSpc>
              <a:spcBef>
                <a:spcPct val="0"/>
              </a:spcBef>
              <a:defRPr/>
            </a:pPr>
            <a:r>
              <a:rPr lang="en-US" sz="4400" u="sng" dirty="0">
                <a:solidFill>
                  <a:srgbClr val="FF3131"/>
                </a:solidFill>
                <a:latin typeface="Congenial Black" panose="02000503040000020004" pitchFamily="2" charset="0"/>
              </a:rPr>
              <a:t>Look and say aloud.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6D74471-BEA7-5A7D-CDB3-6BD41C31573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018" y="2318987"/>
            <a:ext cx="4447701" cy="348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443805"/>
      </p:ext>
    </p:extLst>
  </p:cSld>
  <p:clrMapOvr>
    <a:masterClrMapping/>
  </p:clrMapOvr>
  <p:transition spd="med">
    <p:random/>
    <p:sndAc>
      <p:stSnd>
        <p:snd r:embed="rId5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0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12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37718" y="189483"/>
            <a:ext cx="1096166" cy="949279"/>
            <a:chOff x="0" y="0"/>
            <a:chExt cx="6350000" cy="5499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609630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743FE1F-76AF-301B-D596-8BA79C1E6FA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7917" t="28488" r="49999" b="64814"/>
          <a:stretch/>
        </p:blipFill>
        <p:spPr>
          <a:xfrm>
            <a:off x="2679493" y="-29267"/>
            <a:ext cx="6312107" cy="7412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5E2768E-4F05-0B97-297D-B0791F9D3C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33348" y="-183958"/>
            <a:ext cx="1645127" cy="16086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7EB514E-DC0E-DB0E-8DF4-270577B4149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64659" y="-246957"/>
            <a:ext cx="1734478" cy="16947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DCC8D9A-9399-2917-2463-A6AAFD0E5DF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89314" y="5562600"/>
            <a:ext cx="1501093" cy="12782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327D4FF-F0B6-E8FD-226B-21985AE6382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3498817">
            <a:off x="10491586" y="5200599"/>
            <a:ext cx="2123750" cy="2044947"/>
          </a:xfrm>
          <a:prstGeom prst="rect">
            <a:avLst/>
          </a:prstGeom>
        </p:spPr>
      </p:pic>
      <p:pic>
        <p:nvPicPr>
          <p:cNvPr id="3078" name="Picture 6" descr="Pizzas GIFs - Get the best GIF on GIPHY">
            <a:extLst>
              <a:ext uri="{FF2B5EF4-FFF2-40B4-BE49-F238E27FC236}">
                <a16:creationId xmlns:a16="http://schemas.microsoft.com/office/drawing/2014/main" xmlns="" id="{A03EABB9-ACAC-C077-AD88-E3CBAF3AD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823" y="2214592"/>
            <a:ext cx="5449665" cy="3593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xmlns="" id="{3E9DDDC8-9877-EF3A-6F07-40C7A7D6362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679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230209" y="4320223"/>
            <a:ext cx="1151467" cy="11514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4C1D9CA-A242-E84D-345E-908ED3D141C9}"/>
              </a:ext>
            </a:extLst>
          </p:cNvPr>
          <p:cNvSpPr txBox="1"/>
          <p:nvPr/>
        </p:nvSpPr>
        <p:spPr>
          <a:xfrm>
            <a:off x="8378111" y="2816607"/>
            <a:ext cx="33591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9600" b="1" dirty="0">
                <a:ln w="0"/>
                <a:solidFill>
                  <a:srgbClr val="4F81BD"/>
                </a:solidFill>
                <a:latin typeface="Comic Sans Bold" panose="020B0604020202020204" charset="0"/>
              </a:rPr>
              <a:t>pizza</a:t>
            </a:r>
            <a:endParaRPr lang="en-US" sz="9600" b="1" dirty="0">
              <a:solidFill>
                <a:prstClr val="black"/>
              </a:solidFill>
              <a:latin typeface="Comic Sans Bold" panose="020B060402020202020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F33BBA4-420B-4DB3-032D-5CA266C45CE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611" y="2062641"/>
            <a:ext cx="5140450" cy="3934205"/>
          </a:xfrm>
          <a:prstGeom prst="rect">
            <a:avLst/>
          </a:prstGeom>
        </p:spPr>
      </p:pic>
      <p:sp>
        <p:nvSpPr>
          <p:cNvPr id="10" name="TextBox 30">
            <a:extLst>
              <a:ext uri="{FF2B5EF4-FFF2-40B4-BE49-F238E27FC236}">
                <a16:creationId xmlns:a16="http://schemas.microsoft.com/office/drawing/2014/main" xmlns="" id="{4F3D254E-8077-B370-9346-9C3DC648F3EB}"/>
              </a:ext>
            </a:extLst>
          </p:cNvPr>
          <p:cNvSpPr txBox="1"/>
          <p:nvPr/>
        </p:nvSpPr>
        <p:spPr>
          <a:xfrm>
            <a:off x="2528711" y="1049718"/>
            <a:ext cx="6462889" cy="6751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95830" lvl="1" algn="ctr" defTabSz="609630">
              <a:lnSpc>
                <a:spcPts val="5133"/>
              </a:lnSpc>
              <a:spcBef>
                <a:spcPct val="0"/>
              </a:spcBef>
              <a:defRPr/>
            </a:pPr>
            <a:r>
              <a:rPr lang="en-US" sz="4400" u="sng" dirty="0">
                <a:solidFill>
                  <a:srgbClr val="FF3131"/>
                </a:solidFill>
                <a:latin typeface="Congenial Black" panose="02000503040000020004" pitchFamily="2" charset="0"/>
              </a:rPr>
              <a:t>Look and say aloud.</a:t>
            </a:r>
          </a:p>
        </p:txBody>
      </p:sp>
    </p:spTree>
    <p:extLst>
      <p:ext uri="{BB962C8B-B14F-4D97-AF65-F5344CB8AC3E}">
        <p14:creationId xmlns:p14="http://schemas.microsoft.com/office/powerpoint/2010/main" val="338191394"/>
      </p:ext>
    </p:extLst>
  </p:cSld>
  <p:clrMapOvr>
    <a:masterClrMapping/>
  </p:clrMapOvr>
  <p:transition spd="med">
    <p:random/>
    <p:sndAc>
      <p:stSnd>
        <p:snd r:embed="rId5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3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337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837"/>
                            </p:stCondLst>
                            <p:childTnLst>
                              <p:par>
                                <p:cTn id="2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37718" y="189483"/>
            <a:ext cx="1096166" cy="949279"/>
            <a:chOff x="0" y="0"/>
            <a:chExt cx="6350000" cy="5499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609630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743FE1F-76AF-301B-D596-8BA79C1E6FA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7917" t="28488" r="49999" b="64814"/>
          <a:stretch/>
        </p:blipFill>
        <p:spPr>
          <a:xfrm>
            <a:off x="2679493" y="-29267"/>
            <a:ext cx="6312107" cy="7412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5E2768E-4F05-0B97-297D-B0791F9D3C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33348" y="-183958"/>
            <a:ext cx="1645127" cy="16086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7EB514E-DC0E-DB0E-8DF4-270577B4149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64659" y="-246957"/>
            <a:ext cx="1734478" cy="16947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DCC8D9A-9399-2917-2463-A6AAFD0E5DF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89314" y="5562600"/>
            <a:ext cx="1501093" cy="12782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327D4FF-F0B6-E8FD-226B-21985AE6382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3498817">
            <a:off x="10491586" y="5200599"/>
            <a:ext cx="2123750" cy="2044947"/>
          </a:xfrm>
          <a:prstGeom prst="rect">
            <a:avLst/>
          </a:prstGeom>
        </p:spPr>
      </p:pic>
      <p:pic>
        <p:nvPicPr>
          <p:cNvPr id="4098" name="Picture 2" descr="Spaghetti GIFs - Get the best gif on GIFER">
            <a:extLst>
              <a:ext uri="{FF2B5EF4-FFF2-40B4-BE49-F238E27FC236}">
                <a16:creationId xmlns:a16="http://schemas.microsoft.com/office/drawing/2014/main" xmlns="" id="{79F027A0-8922-4ABA-DF26-14E948A5D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363" y="2140821"/>
            <a:ext cx="5935640" cy="388131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A5F4747-3E81-C49B-8939-56FCA2C3745F}"/>
              </a:ext>
            </a:extLst>
          </p:cNvPr>
          <p:cNvSpPr txBox="1"/>
          <p:nvPr/>
        </p:nvSpPr>
        <p:spPr>
          <a:xfrm>
            <a:off x="7588564" y="2934911"/>
            <a:ext cx="40433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9600" b="1" dirty="0">
                <a:ln w="0"/>
                <a:solidFill>
                  <a:srgbClr val="4F81BD"/>
                </a:solidFill>
                <a:latin typeface="Comic Sans Bold" panose="020B0604020202020204" charset="0"/>
              </a:rPr>
              <a:t>pasta</a:t>
            </a:r>
            <a:endParaRPr lang="en-US" sz="9600" b="1" dirty="0">
              <a:solidFill>
                <a:prstClr val="black"/>
              </a:solidFill>
              <a:latin typeface="Comic Sans Bold" panose="020B0604020202020204" charset="0"/>
            </a:endParaRPr>
          </a:p>
        </p:txBody>
      </p:sp>
      <p:pic>
        <p:nvPicPr>
          <p:cNvPr id="5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xmlns="" id="{0998D2F7-C0EF-8857-2AB5-C020C075A59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13" end="4996.326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584601" y="4361447"/>
            <a:ext cx="948267" cy="9482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C6A1249-62AE-ABF9-53D7-5922318D9AA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407" y="1923826"/>
            <a:ext cx="5351895" cy="4315301"/>
          </a:xfrm>
          <a:prstGeom prst="rect">
            <a:avLst/>
          </a:prstGeom>
        </p:spPr>
      </p:pic>
      <p:sp>
        <p:nvSpPr>
          <p:cNvPr id="10" name="TextBox 30">
            <a:extLst>
              <a:ext uri="{FF2B5EF4-FFF2-40B4-BE49-F238E27FC236}">
                <a16:creationId xmlns:a16="http://schemas.microsoft.com/office/drawing/2014/main" xmlns="" id="{AB9CDECE-5888-B647-6AEB-A1A9DD744CA1}"/>
              </a:ext>
            </a:extLst>
          </p:cNvPr>
          <p:cNvSpPr txBox="1"/>
          <p:nvPr/>
        </p:nvSpPr>
        <p:spPr>
          <a:xfrm>
            <a:off x="2528711" y="1049718"/>
            <a:ext cx="6462889" cy="6751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95830" lvl="1" algn="ctr" defTabSz="609630">
              <a:lnSpc>
                <a:spcPts val="5133"/>
              </a:lnSpc>
              <a:spcBef>
                <a:spcPct val="0"/>
              </a:spcBef>
              <a:defRPr/>
            </a:pPr>
            <a:r>
              <a:rPr lang="en-US" sz="4400" u="sng" dirty="0">
                <a:solidFill>
                  <a:srgbClr val="FF3131"/>
                </a:solidFill>
                <a:latin typeface="Congenial Black" panose="02000503040000020004" pitchFamily="2" charset="0"/>
              </a:rPr>
              <a:t>Look and say aloud.</a:t>
            </a:r>
          </a:p>
        </p:txBody>
      </p:sp>
    </p:spTree>
    <p:extLst>
      <p:ext uri="{BB962C8B-B14F-4D97-AF65-F5344CB8AC3E}">
        <p14:creationId xmlns:p14="http://schemas.microsoft.com/office/powerpoint/2010/main" val="1537866960"/>
      </p:ext>
    </p:extLst>
  </p:cSld>
  <p:clrMapOvr>
    <a:masterClrMapping/>
  </p:clrMapOvr>
  <p:transition spd="med">
    <p:random/>
    <p:sndAc>
      <p:stSnd>
        <p:snd r:embed="rId5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8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807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307"/>
                            </p:stCondLst>
                            <p:childTnLst>
                              <p:par>
                                <p:cTn id="3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37718" y="189483"/>
            <a:ext cx="1096166" cy="949279"/>
            <a:chOff x="0" y="0"/>
            <a:chExt cx="6350000" cy="5499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609630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743FE1F-76AF-301B-D596-8BA79C1E6FA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7917" t="28488" r="49999" b="64814"/>
          <a:stretch/>
        </p:blipFill>
        <p:spPr>
          <a:xfrm>
            <a:off x="2679493" y="-29267"/>
            <a:ext cx="6312107" cy="7412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5E2768E-4F05-0B97-297D-B0791F9D3C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33348" y="-183958"/>
            <a:ext cx="1645127" cy="16086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7EB514E-DC0E-DB0E-8DF4-270577B4149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64659" y="-246957"/>
            <a:ext cx="1734478" cy="16947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DCC8D9A-9399-2917-2463-A6AAFD0E5DF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89314" y="5562600"/>
            <a:ext cx="1501093" cy="12782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327D4FF-F0B6-E8FD-226B-21985AE6382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3498817">
            <a:off x="10491586" y="5200599"/>
            <a:ext cx="2123750" cy="20449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718170C-F8AF-169C-9318-A767DE5437C2}"/>
              </a:ext>
            </a:extLst>
          </p:cNvPr>
          <p:cNvSpPr txBox="1"/>
          <p:nvPr/>
        </p:nvSpPr>
        <p:spPr>
          <a:xfrm>
            <a:off x="7629122" y="3072435"/>
            <a:ext cx="34067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9600" b="1" dirty="0">
                <a:ln w="0"/>
                <a:solidFill>
                  <a:srgbClr val="4F81BD"/>
                </a:solidFill>
                <a:latin typeface="Comic Sans Bold" panose="020B0604020202020204" charset="0"/>
              </a:rPr>
              <a:t>party</a:t>
            </a:r>
            <a:endParaRPr lang="en-US" sz="9600" b="1" dirty="0">
              <a:solidFill>
                <a:prstClr val="black"/>
              </a:solidFill>
              <a:latin typeface="Comic Sans Bold" panose="020B0604020202020204" charset="0"/>
            </a:endParaRPr>
          </a:p>
        </p:txBody>
      </p:sp>
      <p:pic>
        <p:nvPicPr>
          <p:cNvPr id="1028" name="Picture 4" descr="Vector Illustration Of Happy Birthday Party, Kids Party, Birthday - Clip  Art Library">
            <a:extLst>
              <a:ext uri="{FF2B5EF4-FFF2-40B4-BE49-F238E27FC236}">
                <a16:creationId xmlns:a16="http://schemas.microsoft.com/office/drawing/2014/main" xmlns="" id="{56FECB89-8910-0587-19E0-ABA74CEF9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917" y="2096070"/>
            <a:ext cx="5836205" cy="3887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 party">
            <a:hlinkClick r:id="" action="ppaction://media"/>
            <a:extLst>
              <a:ext uri="{FF2B5EF4-FFF2-40B4-BE49-F238E27FC236}">
                <a16:creationId xmlns:a16="http://schemas.microsoft.com/office/drawing/2014/main" xmlns="" id="{282B7F77-D6F8-715F-0A3C-032E57D0781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0" end="179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926790" y="3482359"/>
            <a:ext cx="999067" cy="9990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2A99EAE-370A-FD2B-1BA7-8A53BDCA531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148" y="2011013"/>
            <a:ext cx="5004772" cy="4057923"/>
          </a:xfrm>
          <a:prstGeom prst="rect">
            <a:avLst/>
          </a:prstGeom>
        </p:spPr>
      </p:pic>
      <p:sp>
        <p:nvSpPr>
          <p:cNvPr id="5" name="TextBox 30">
            <a:extLst>
              <a:ext uri="{FF2B5EF4-FFF2-40B4-BE49-F238E27FC236}">
                <a16:creationId xmlns:a16="http://schemas.microsoft.com/office/drawing/2014/main" xmlns="" id="{DA5CBA48-280F-49E4-857D-FCC46523C51C}"/>
              </a:ext>
            </a:extLst>
          </p:cNvPr>
          <p:cNvSpPr txBox="1"/>
          <p:nvPr/>
        </p:nvSpPr>
        <p:spPr>
          <a:xfrm>
            <a:off x="2528711" y="1049718"/>
            <a:ext cx="6462889" cy="6751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95830" lvl="1" algn="ctr" defTabSz="609630">
              <a:lnSpc>
                <a:spcPts val="5133"/>
              </a:lnSpc>
              <a:spcBef>
                <a:spcPct val="0"/>
              </a:spcBef>
              <a:defRPr/>
            </a:pPr>
            <a:r>
              <a:rPr lang="en-US" sz="4400" u="sng" dirty="0">
                <a:solidFill>
                  <a:srgbClr val="FF3131"/>
                </a:solidFill>
                <a:latin typeface="Congenial Black" panose="02000503040000020004" pitchFamily="2" charset="0"/>
              </a:rPr>
              <a:t>Look and say aloud.</a:t>
            </a:r>
          </a:p>
        </p:txBody>
      </p:sp>
    </p:spTree>
    <p:extLst>
      <p:ext uri="{BB962C8B-B14F-4D97-AF65-F5344CB8AC3E}">
        <p14:creationId xmlns:p14="http://schemas.microsoft.com/office/powerpoint/2010/main" val="750481895"/>
      </p:ext>
    </p:extLst>
  </p:cSld>
  <p:clrMapOvr>
    <a:masterClrMapping/>
  </p:clrMapOvr>
  <p:transition spd="med">
    <p:random/>
    <p:sndAc>
      <p:stSnd>
        <p:snd r:embed="rId5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9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91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191"/>
                            </p:stCondLst>
                            <p:childTnLst>
                              <p:par>
                                <p:cTn id="2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05C65F5F-AB4C-D1F9-46B0-A650BEC357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61" y="-23801"/>
            <a:ext cx="12202661" cy="7091031"/>
          </a:xfrm>
          <a:prstGeom prst="rect">
            <a:avLst/>
          </a:prstGeom>
        </p:spPr>
      </p:pic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37718" y="189483"/>
            <a:ext cx="1096166" cy="949279"/>
            <a:chOff x="0" y="0"/>
            <a:chExt cx="6350000" cy="5499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609630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" name="Freeform 4"/>
          <p:cNvSpPr/>
          <p:nvPr/>
        </p:nvSpPr>
        <p:spPr>
          <a:xfrm rot="824576">
            <a:off x="10790836" y="-486741"/>
            <a:ext cx="1893549" cy="1476025"/>
          </a:xfrm>
          <a:custGeom>
            <a:avLst/>
            <a:gdLst/>
            <a:ahLst/>
            <a:cxnLst/>
            <a:rect l="l" t="t" r="r" b="b"/>
            <a:pathLst>
              <a:path w="2937212" h="2299856">
                <a:moveTo>
                  <a:pt x="0" y="0"/>
                </a:moveTo>
                <a:lnTo>
                  <a:pt x="2937212" y="0"/>
                </a:lnTo>
                <a:lnTo>
                  <a:pt x="2937212" y="2299856"/>
                </a:lnTo>
                <a:lnTo>
                  <a:pt x="0" y="22998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116806" y="-204545"/>
            <a:ext cx="1571061" cy="988009"/>
          </a:xfrm>
          <a:custGeom>
            <a:avLst/>
            <a:gdLst/>
            <a:ahLst/>
            <a:cxnLst/>
            <a:rect l="l" t="t" r="r" b="b"/>
            <a:pathLst>
              <a:path w="2356591" h="1482013">
                <a:moveTo>
                  <a:pt x="0" y="0"/>
                </a:moveTo>
                <a:lnTo>
                  <a:pt x="2356591" y="0"/>
                </a:lnTo>
                <a:lnTo>
                  <a:pt x="2356591" y="1482013"/>
                </a:lnTo>
                <a:lnTo>
                  <a:pt x="0" y="14820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3862348">
            <a:off x="11345575" y="1373421"/>
            <a:ext cx="973521" cy="1287108"/>
          </a:xfrm>
          <a:custGeom>
            <a:avLst/>
            <a:gdLst/>
            <a:ahLst/>
            <a:cxnLst/>
            <a:rect l="l" t="t" r="r" b="b"/>
            <a:pathLst>
              <a:path w="1460282" h="1930662">
                <a:moveTo>
                  <a:pt x="0" y="0"/>
                </a:moveTo>
                <a:lnTo>
                  <a:pt x="1460282" y="0"/>
                </a:lnTo>
                <a:lnTo>
                  <a:pt x="1460282" y="1930662"/>
                </a:lnTo>
                <a:lnTo>
                  <a:pt x="0" y="19306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-1000798">
            <a:off x="-115627" y="1437007"/>
            <a:ext cx="1043773" cy="1043773"/>
          </a:xfrm>
          <a:custGeom>
            <a:avLst/>
            <a:gdLst/>
            <a:ahLst/>
            <a:cxnLst/>
            <a:rect l="l" t="t" r="r" b="b"/>
            <a:pathLst>
              <a:path w="1565660" h="1565660">
                <a:moveTo>
                  <a:pt x="0" y="0"/>
                </a:moveTo>
                <a:lnTo>
                  <a:pt x="1565660" y="0"/>
                </a:lnTo>
                <a:lnTo>
                  <a:pt x="1565660" y="1565660"/>
                </a:lnTo>
                <a:lnTo>
                  <a:pt x="0" y="15656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rot="1110033">
            <a:off x="-317078" y="4022518"/>
            <a:ext cx="1274240" cy="1213754"/>
          </a:xfrm>
          <a:custGeom>
            <a:avLst/>
            <a:gdLst/>
            <a:ahLst/>
            <a:cxnLst/>
            <a:rect l="l" t="t" r="r" b="b"/>
            <a:pathLst>
              <a:path w="1911360" h="1820631">
                <a:moveTo>
                  <a:pt x="0" y="0"/>
                </a:moveTo>
                <a:lnTo>
                  <a:pt x="1911360" y="0"/>
                </a:lnTo>
                <a:lnTo>
                  <a:pt x="1911360" y="1820631"/>
                </a:lnTo>
                <a:lnTo>
                  <a:pt x="0" y="182063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9296795" y="-89770"/>
            <a:ext cx="1115718" cy="1257204"/>
          </a:xfrm>
          <a:custGeom>
            <a:avLst/>
            <a:gdLst/>
            <a:ahLst/>
            <a:cxnLst/>
            <a:rect l="l" t="t" r="r" b="b"/>
            <a:pathLst>
              <a:path w="1673577" h="1885806">
                <a:moveTo>
                  <a:pt x="0" y="0"/>
                </a:moveTo>
                <a:lnTo>
                  <a:pt x="1673576" y="0"/>
                </a:lnTo>
                <a:lnTo>
                  <a:pt x="1673576" y="1885806"/>
                </a:lnTo>
                <a:lnTo>
                  <a:pt x="0" y="188580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-1501939">
            <a:off x="11255363" y="4420497"/>
            <a:ext cx="1354323" cy="1354323"/>
          </a:xfrm>
          <a:custGeom>
            <a:avLst/>
            <a:gdLst/>
            <a:ahLst/>
            <a:cxnLst/>
            <a:rect l="l" t="t" r="r" b="b"/>
            <a:pathLst>
              <a:path w="2031485" h="2031485">
                <a:moveTo>
                  <a:pt x="0" y="0"/>
                </a:moveTo>
                <a:lnTo>
                  <a:pt x="2031486" y="0"/>
                </a:lnTo>
                <a:lnTo>
                  <a:pt x="2031486" y="2031485"/>
                </a:lnTo>
                <a:lnTo>
                  <a:pt x="0" y="203148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1370652">
            <a:off x="5754334" y="-372441"/>
            <a:ext cx="1399547" cy="1290128"/>
          </a:xfrm>
          <a:custGeom>
            <a:avLst/>
            <a:gdLst/>
            <a:ahLst/>
            <a:cxnLst/>
            <a:rect l="l" t="t" r="r" b="b"/>
            <a:pathLst>
              <a:path w="2099321" h="1935192">
                <a:moveTo>
                  <a:pt x="0" y="0"/>
                </a:moveTo>
                <a:lnTo>
                  <a:pt x="2099321" y="0"/>
                </a:lnTo>
                <a:lnTo>
                  <a:pt x="2099321" y="1935192"/>
                </a:lnTo>
                <a:lnTo>
                  <a:pt x="0" y="193519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4623150" y="5849219"/>
            <a:ext cx="1105137" cy="1079015"/>
          </a:xfrm>
          <a:custGeom>
            <a:avLst/>
            <a:gdLst/>
            <a:ahLst/>
            <a:cxnLst/>
            <a:rect l="l" t="t" r="r" b="b"/>
            <a:pathLst>
              <a:path w="1657705" h="1618523">
                <a:moveTo>
                  <a:pt x="0" y="0"/>
                </a:moveTo>
                <a:lnTo>
                  <a:pt x="1657705" y="0"/>
                </a:lnTo>
                <a:lnTo>
                  <a:pt x="1657705" y="1618523"/>
                </a:lnTo>
                <a:lnTo>
                  <a:pt x="0" y="161852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 rot="757344">
            <a:off x="9605682" y="6001340"/>
            <a:ext cx="796169" cy="1265736"/>
          </a:xfrm>
          <a:custGeom>
            <a:avLst/>
            <a:gdLst/>
            <a:ahLst/>
            <a:cxnLst/>
            <a:rect l="l" t="t" r="r" b="b"/>
            <a:pathLst>
              <a:path w="1761112" h="3230575">
                <a:moveTo>
                  <a:pt x="0" y="0"/>
                </a:moveTo>
                <a:lnTo>
                  <a:pt x="1761111" y="0"/>
                </a:lnTo>
                <a:lnTo>
                  <a:pt x="1761111" y="3230575"/>
                </a:lnTo>
                <a:lnTo>
                  <a:pt x="0" y="323057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2807384" y="5874399"/>
            <a:ext cx="1021597" cy="1192831"/>
          </a:xfrm>
          <a:custGeom>
            <a:avLst/>
            <a:gdLst/>
            <a:ahLst/>
            <a:cxnLst/>
            <a:rect l="l" t="t" r="r" b="b"/>
            <a:pathLst>
              <a:path w="1754091" h="2023225">
                <a:moveTo>
                  <a:pt x="0" y="0"/>
                </a:moveTo>
                <a:lnTo>
                  <a:pt x="1754092" y="0"/>
                </a:lnTo>
                <a:lnTo>
                  <a:pt x="1754092" y="2023225"/>
                </a:lnTo>
                <a:lnTo>
                  <a:pt x="0" y="2023225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334042" y="6172200"/>
            <a:ext cx="1280481" cy="705429"/>
          </a:xfrm>
          <a:custGeom>
            <a:avLst/>
            <a:gdLst/>
            <a:ahLst/>
            <a:cxnLst/>
            <a:rect l="l" t="t" r="r" b="b"/>
            <a:pathLst>
              <a:path w="1920721" h="1058143">
                <a:moveTo>
                  <a:pt x="0" y="0"/>
                </a:moveTo>
                <a:lnTo>
                  <a:pt x="1920721" y="0"/>
                </a:lnTo>
                <a:lnTo>
                  <a:pt x="1920721" y="1058143"/>
                </a:lnTo>
                <a:lnTo>
                  <a:pt x="0" y="1058143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4548234" y="61011"/>
            <a:ext cx="1218333" cy="916323"/>
          </a:xfrm>
          <a:custGeom>
            <a:avLst/>
            <a:gdLst/>
            <a:ahLst/>
            <a:cxnLst/>
            <a:rect l="l" t="t" r="r" b="b"/>
            <a:pathLst>
              <a:path w="1827499" h="1374485">
                <a:moveTo>
                  <a:pt x="0" y="0"/>
                </a:moveTo>
                <a:lnTo>
                  <a:pt x="1827499" y="0"/>
                </a:lnTo>
                <a:lnTo>
                  <a:pt x="1827499" y="1374485"/>
                </a:lnTo>
                <a:lnTo>
                  <a:pt x="0" y="1374485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7621056" y="-204545"/>
            <a:ext cx="1055670" cy="1024959"/>
          </a:xfrm>
          <a:custGeom>
            <a:avLst/>
            <a:gdLst/>
            <a:ahLst/>
            <a:cxnLst/>
            <a:rect l="l" t="t" r="r" b="b"/>
            <a:pathLst>
              <a:path w="1583505" h="1537439">
                <a:moveTo>
                  <a:pt x="0" y="0"/>
                </a:moveTo>
                <a:lnTo>
                  <a:pt x="1583505" y="0"/>
                </a:lnTo>
                <a:lnTo>
                  <a:pt x="1583505" y="1537440"/>
                </a:lnTo>
                <a:lnTo>
                  <a:pt x="0" y="1537440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xmlns="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8051310" y="5767596"/>
            <a:ext cx="913741" cy="1170025"/>
          </a:xfrm>
          <a:custGeom>
            <a:avLst/>
            <a:gdLst/>
            <a:ahLst/>
            <a:cxnLst/>
            <a:rect l="l" t="t" r="r" b="b"/>
            <a:pathLst>
              <a:path w="1698028" h="2113691">
                <a:moveTo>
                  <a:pt x="0" y="0"/>
                </a:moveTo>
                <a:lnTo>
                  <a:pt x="1698027" y="0"/>
                </a:lnTo>
                <a:lnTo>
                  <a:pt x="1698027" y="2113691"/>
                </a:lnTo>
                <a:lnTo>
                  <a:pt x="0" y="2113691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xmlns="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/>
          <p:cNvSpPr/>
          <p:nvPr/>
        </p:nvSpPr>
        <p:spPr>
          <a:xfrm rot="1421852">
            <a:off x="-152369" y="2811016"/>
            <a:ext cx="792616" cy="1047929"/>
          </a:xfrm>
          <a:custGeom>
            <a:avLst/>
            <a:gdLst/>
            <a:ahLst/>
            <a:cxnLst/>
            <a:rect l="l" t="t" r="r" b="b"/>
            <a:pathLst>
              <a:path w="1188924" h="1571894">
                <a:moveTo>
                  <a:pt x="0" y="0"/>
                </a:moveTo>
                <a:lnTo>
                  <a:pt x="1188924" y="0"/>
                </a:lnTo>
                <a:lnTo>
                  <a:pt x="1188924" y="1571894"/>
                </a:lnTo>
                <a:lnTo>
                  <a:pt x="0" y="1571894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xmlns="" r:embed="rId3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6152004" y="5767596"/>
            <a:ext cx="1001978" cy="1192831"/>
          </a:xfrm>
          <a:custGeom>
            <a:avLst/>
            <a:gdLst/>
            <a:ahLst/>
            <a:cxnLst/>
            <a:rect l="l" t="t" r="r" b="b"/>
            <a:pathLst>
              <a:path w="1502967" h="1789247">
                <a:moveTo>
                  <a:pt x="0" y="0"/>
                </a:moveTo>
                <a:lnTo>
                  <a:pt x="1502968" y="0"/>
                </a:lnTo>
                <a:lnTo>
                  <a:pt x="1502968" y="1789246"/>
                </a:lnTo>
                <a:lnTo>
                  <a:pt x="0" y="1789246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xmlns="" r:embed="rId3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/>
          <p:cNvSpPr/>
          <p:nvPr/>
        </p:nvSpPr>
        <p:spPr>
          <a:xfrm flipH="1">
            <a:off x="11032441" y="5874398"/>
            <a:ext cx="1470141" cy="1086029"/>
          </a:xfrm>
          <a:custGeom>
            <a:avLst/>
            <a:gdLst/>
            <a:ahLst/>
            <a:cxnLst/>
            <a:rect l="l" t="t" r="r" b="b"/>
            <a:pathLst>
              <a:path w="2475867" h="1715101">
                <a:moveTo>
                  <a:pt x="2475868" y="0"/>
                </a:moveTo>
                <a:lnTo>
                  <a:pt x="0" y="0"/>
                </a:lnTo>
                <a:lnTo>
                  <a:pt x="0" y="1715100"/>
                </a:lnTo>
                <a:lnTo>
                  <a:pt x="2475868" y="1715100"/>
                </a:lnTo>
                <a:lnTo>
                  <a:pt x="2475868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xmlns="" r:embed="rId3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Freeform 22"/>
          <p:cNvSpPr/>
          <p:nvPr/>
        </p:nvSpPr>
        <p:spPr>
          <a:xfrm rot="-650073">
            <a:off x="-252945" y="115559"/>
            <a:ext cx="1184194" cy="927232"/>
          </a:xfrm>
          <a:custGeom>
            <a:avLst/>
            <a:gdLst/>
            <a:ahLst/>
            <a:cxnLst/>
            <a:rect l="l" t="t" r="r" b="b"/>
            <a:pathLst>
              <a:path w="1776291" h="1390848">
                <a:moveTo>
                  <a:pt x="0" y="0"/>
                </a:moveTo>
                <a:lnTo>
                  <a:pt x="1776291" y="0"/>
                </a:lnTo>
                <a:lnTo>
                  <a:pt x="1776291" y="1390848"/>
                </a:lnTo>
                <a:lnTo>
                  <a:pt x="0" y="1390848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xmlns="" r:embed="rId4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Freeform 23"/>
          <p:cNvSpPr/>
          <p:nvPr/>
        </p:nvSpPr>
        <p:spPr>
          <a:xfrm rot="-1101355">
            <a:off x="-86455" y="5616436"/>
            <a:ext cx="1092752" cy="1369812"/>
          </a:xfrm>
          <a:custGeom>
            <a:avLst/>
            <a:gdLst/>
            <a:ahLst/>
            <a:cxnLst/>
            <a:rect l="l" t="t" r="r" b="b"/>
            <a:pathLst>
              <a:path w="1639128" h="2054718">
                <a:moveTo>
                  <a:pt x="0" y="0"/>
                </a:moveTo>
                <a:lnTo>
                  <a:pt x="1639128" y="0"/>
                </a:lnTo>
                <a:lnTo>
                  <a:pt x="1639128" y="2054717"/>
                </a:lnTo>
                <a:lnTo>
                  <a:pt x="0" y="2054717"/>
                </a:lnTo>
                <a:lnTo>
                  <a:pt x="0" y="0"/>
                </a:lnTo>
                <a:close/>
              </a:path>
            </a:pathLst>
          </a:custGeom>
          <a:blipFill>
            <a:blip r:embed="rId42">
              <a:extLst>
                <a:ext uri="{96DAC541-7B7A-43D3-8B79-37D633B846F1}">
                  <asvg:svgBlip xmlns:asvg="http://schemas.microsoft.com/office/drawing/2016/SVG/main" xmlns="" r:embed="rId4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Freeform 24"/>
          <p:cNvSpPr/>
          <p:nvPr/>
        </p:nvSpPr>
        <p:spPr>
          <a:xfrm rot="-976176">
            <a:off x="2856581" y="-148128"/>
            <a:ext cx="1190619" cy="1142995"/>
          </a:xfrm>
          <a:custGeom>
            <a:avLst/>
            <a:gdLst/>
            <a:ahLst/>
            <a:cxnLst/>
            <a:rect l="l" t="t" r="r" b="b"/>
            <a:pathLst>
              <a:path w="1785929" h="1714492">
                <a:moveTo>
                  <a:pt x="0" y="0"/>
                </a:moveTo>
                <a:lnTo>
                  <a:pt x="1785929" y="0"/>
                </a:lnTo>
                <a:lnTo>
                  <a:pt x="1785929" y="1714492"/>
                </a:lnTo>
                <a:lnTo>
                  <a:pt x="0" y="1714492"/>
                </a:lnTo>
                <a:lnTo>
                  <a:pt x="0" y="0"/>
                </a:lnTo>
                <a:close/>
              </a:path>
            </a:pathLst>
          </a:custGeom>
          <a:blipFill>
            <a:blip r:embed="rId44">
              <a:extLst>
                <a:ext uri="{96DAC541-7B7A-43D3-8B79-37D633B846F1}">
                  <asvg:svgBlip xmlns:asvg="http://schemas.microsoft.com/office/drawing/2016/SVG/main" xmlns="" r:embed="rId4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Freeform 25"/>
          <p:cNvSpPr/>
          <p:nvPr/>
        </p:nvSpPr>
        <p:spPr>
          <a:xfrm rot="-3775852">
            <a:off x="11411941" y="2940087"/>
            <a:ext cx="1498775" cy="1693455"/>
          </a:xfrm>
          <a:custGeom>
            <a:avLst/>
            <a:gdLst/>
            <a:ahLst/>
            <a:cxnLst/>
            <a:rect l="l" t="t" r="r" b="b"/>
            <a:pathLst>
              <a:path w="2248162" h="2540183">
                <a:moveTo>
                  <a:pt x="0" y="0"/>
                </a:moveTo>
                <a:lnTo>
                  <a:pt x="2248162" y="0"/>
                </a:lnTo>
                <a:lnTo>
                  <a:pt x="2248162" y="2540183"/>
                </a:lnTo>
                <a:lnTo>
                  <a:pt x="0" y="2540183"/>
                </a:lnTo>
                <a:lnTo>
                  <a:pt x="0" y="0"/>
                </a:lnTo>
                <a:close/>
              </a:path>
            </a:pathLst>
          </a:custGeom>
          <a:blipFill>
            <a:blip r:embed="rId46">
              <a:extLst>
                <a:ext uri="{96DAC541-7B7A-43D3-8B79-37D633B846F1}">
                  <asvg:svgBlip xmlns:asvg="http://schemas.microsoft.com/office/drawing/2016/SVG/main" xmlns="" r:embed="rId4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TextBox 30">
            <a:extLst>
              <a:ext uri="{FF2B5EF4-FFF2-40B4-BE49-F238E27FC236}">
                <a16:creationId xmlns:a16="http://schemas.microsoft.com/office/drawing/2014/main" xmlns="" id="{C704AFA4-8D29-FBE5-A7FD-EE8184E99D21}"/>
              </a:ext>
            </a:extLst>
          </p:cNvPr>
          <p:cNvSpPr txBox="1"/>
          <p:nvPr/>
        </p:nvSpPr>
        <p:spPr>
          <a:xfrm>
            <a:off x="4513885" y="1661129"/>
            <a:ext cx="2806431" cy="2123658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marL="395830" lvl="1" algn="ctr" defTabSz="609630">
              <a:spcBef>
                <a:spcPct val="0"/>
              </a:spcBef>
              <a:defRPr/>
            </a:pPr>
            <a:r>
              <a:rPr lang="en-US" sz="13800" b="1" dirty="0">
                <a:solidFill>
                  <a:srgbClr val="FF3131"/>
                </a:solidFill>
                <a:latin typeface="Congenial Black" panose="02000503040000020004" pitchFamily="2" charset="0"/>
              </a:rPr>
              <a:t>04</a:t>
            </a:r>
          </a:p>
        </p:txBody>
      </p:sp>
      <p:sp>
        <p:nvSpPr>
          <p:cNvPr id="31" name="TextBox 28">
            <a:extLst>
              <a:ext uri="{FF2B5EF4-FFF2-40B4-BE49-F238E27FC236}">
                <a16:creationId xmlns:a16="http://schemas.microsoft.com/office/drawing/2014/main" xmlns="" id="{8F78884D-68AB-47BA-FE58-45FE8C58F858}"/>
              </a:ext>
            </a:extLst>
          </p:cNvPr>
          <p:cNvSpPr txBox="1"/>
          <p:nvPr/>
        </p:nvSpPr>
        <p:spPr>
          <a:xfrm>
            <a:off x="1896034" y="3900219"/>
            <a:ext cx="9004566" cy="7444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133"/>
              </a:lnSpc>
              <a:spcBef>
                <a:spcPct val="0"/>
              </a:spcBef>
            </a:pPr>
            <a:r>
              <a:rPr lang="en-US" sz="6600" dirty="0">
                <a:latin typeface="Congenial Black" panose="02000503040000020004" pitchFamily="2" charset="0"/>
              </a:rPr>
              <a:t>Fun corner/Wrap-up</a:t>
            </a:r>
          </a:p>
        </p:txBody>
      </p:sp>
    </p:spTree>
    <p:extLst>
      <p:ext uri="{BB962C8B-B14F-4D97-AF65-F5344CB8AC3E}">
        <p14:creationId xmlns:p14="http://schemas.microsoft.com/office/powerpoint/2010/main" val="1104694614"/>
      </p:ext>
    </p:extLst>
  </p:cSld>
  <p:clrMapOvr>
    <a:masterClrMapping/>
  </p:clrMapOvr>
  <p:transition spd="med"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7541" y="206968"/>
            <a:ext cx="11510683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OBJECTIVES</a:t>
            </a:r>
            <a:endParaRPr lang="en-US" sz="28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8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By </a:t>
            </a:r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 end of this lesson, pupils will be able to:</a:t>
            </a:r>
          </a:p>
          <a:p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Knowledge and skills</a:t>
            </a:r>
            <a:endParaRPr lang="en-US" sz="28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 correctly pronounce the name of the letter </a:t>
            </a:r>
            <a:r>
              <a:rPr lang="en-US" sz="2800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P/p </a:t>
            </a:r>
            <a:r>
              <a:rPr lang="en-US" sz="28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/piː/</a:t>
            </a:r>
            <a:r>
              <a:rPr lang="en-US" sz="28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r>
              <a:rPr lang="en-US" sz="28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 correctly pronounce the sound of the letter </a:t>
            </a:r>
            <a:r>
              <a:rPr lang="en-US" sz="2800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P/p </a:t>
            </a:r>
            <a:r>
              <a:rPr lang="en-US" sz="28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/p/</a:t>
            </a:r>
            <a:r>
              <a:rPr lang="en-US" sz="28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8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in isolation and in the words </a:t>
            </a:r>
            <a:r>
              <a:rPr lang="en-US" sz="2800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pasta</a:t>
            </a:r>
            <a:r>
              <a:rPr lang="en-US" sz="28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popcorn</a:t>
            </a:r>
            <a:r>
              <a:rPr lang="en-US" sz="28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sz="2800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pizza</a:t>
            </a:r>
            <a:r>
              <a:rPr lang="en-US" sz="28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Competences</a:t>
            </a:r>
            <a:endParaRPr lang="en-US" sz="28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- Communication and collaboration: work in pairs or groups to complete the learning tasks.</a:t>
            </a:r>
          </a:p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- Self-control and independent learning: perform pronunciation tasks.</a:t>
            </a:r>
          </a:p>
          <a:p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Attributes</a:t>
            </a:r>
            <a:endParaRPr lang="en-US" sz="28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- Show their love and interest in food.</a:t>
            </a:r>
          </a:p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- Show their knowledge about choosing healthy food.</a:t>
            </a:r>
          </a:p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- Be willing to help friends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Freeform 22"/>
          <p:cNvSpPr/>
          <p:nvPr/>
        </p:nvSpPr>
        <p:spPr>
          <a:xfrm rot="-650073">
            <a:off x="-347075" y="-234065"/>
            <a:ext cx="1184194" cy="927232"/>
          </a:xfrm>
          <a:custGeom>
            <a:avLst/>
            <a:gdLst/>
            <a:ahLst/>
            <a:cxnLst/>
            <a:rect l="l" t="t" r="r" b="b"/>
            <a:pathLst>
              <a:path w="1776291" h="1390848">
                <a:moveTo>
                  <a:pt x="0" y="0"/>
                </a:moveTo>
                <a:lnTo>
                  <a:pt x="1776291" y="0"/>
                </a:lnTo>
                <a:lnTo>
                  <a:pt x="1776291" y="1390848"/>
                </a:lnTo>
                <a:lnTo>
                  <a:pt x="0" y="13908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25"/>
          <p:cNvSpPr/>
          <p:nvPr/>
        </p:nvSpPr>
        <p:spPr>
          <a:xfrm rot="-3775852">
            <a:off x="10605116" y="5333664"/>
            <a:ext cx="1498775" cy="1693455"/>
          </a:xfrm>
          <a:custGeom>
            <a:avLst/>
            <a:gdLst/>
            <a:ahLst/>
            <a:cxnLst/>
            <a:rect l="l" t="t" r="r" b="b"/>
            <a:pathLst>
              <a:path w="2248162" h="2540183">
                <a:moveTo>
                  <a:pt x="0" y="0"/>
                </a:moveTo>
                <a:lnTo>
                  <a:pt x="2248162" y="0"/>
                </a:lnTo>
                <a:lnTo>
                  <a:pt x="2248162" y="2540183"/>
                </a:lnTo>
                <a:lnTo>
                  <a:pt x="0" y="2540183"/>
                </a:lnTo>
                <a:lnTo>
                  <a:pt x="0" y="0"/>
                </a:lnTo>
                <a:close/>
              </a:path>
            </a:pathLst>
          </a:custGeom>
          <a:blipFill>
            <a:blip r:embed="rId41">
              <a:extLst>
                <a:ext uri="{96DAC541-7B7A-43D3-8B79-37D633B846F1}">
                  <asvg:svgBlip xmlns:asvg="http://schemas.microsoft.com/office/drawing/2016/SVG/main" xmlns="" r:embed="rId4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259507" y="186371"/>
            <a:ext cx="1571061" cy="988009"/>
          </a:xfrm>
          <a:custGeom>
            <a:avLst/>
            <a:gdLst/>
            <a:ahLst/>
            <a:cxnLst/>
            <a:rect l="l" t="t" r="r" b="b"/>
            <a:pathLst>
              <a:path w="2356591" h="1482013">
                <a:moveTo>
                  <a:pt x="0" y="0"/>
                </a:moveTo>
                <a:lnTo>
                  <a:pt x="2356591" y="0"/>
                </a:lnTo>
                <a:lnTo>
                  <a:pt x="2356591" y="1482013"/>
                </a:lnTo>
                <a:lnTo>
                  <a:pt x="0" y="1482013"/>
                </a:lnTo>
                <a:lnTo>
                  <a:pt x="0" y="0"/>
                </a:lnTo>
                <a:close/>
              </a:path>
            </a:pathLst>
          </a:custGeom>
          <a:blipFill>
            <a:blip r:embed="rId47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5132140"/>
      </p:ext>
    </p:extLst>
  </p:cSld>
  <p:clrMapOvr>
    <a:masterClrMapping/>
  </p:clrMapOvr>
  <p:transition spd="med">
    <p:random/>
    <p:sndAc>
      <p:stSnd>
        <p:snd r:embed="rId2" name="breeze.wav"/>
      </p:stSnd>
    </p:sndAc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37718" y="189483"/>
            <a:ext cx="1096166" cy="949279"/>
            <a:chOff x="0" y="0"/>
            <a:chExt cx="6350000" cy="5499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609630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" name="Freeform 4"/>
          <p:cNvSpPr/>
          <p:nvPr/>
        </p:nvSpPr>
        <p:spPr>
          <a:xfrm rot="824576">
            <a:off x="10790836" y="-486741"/>
            <a:ext cx="1893549" cy="1476025"/>
          </a:xfrm>
          <a:custGeom>
            <a:avLst/>
            <a:gdLst/>
            <a:ahLst/>
            <a:cxnLst/>
            <a:rect l="l" t="t" r="r" b="b"/>
            <a:pathLst>
              <a:path w="2937212" h="2299856">
                <a:moveTo>
                  <a:pt x="0" y="0"/>
                </a:moveTo>
                <a:lnTo>
                  <a:pt x="2937212" y="0"/>
                </a:lnTo>
                <a:lnTo>
                  <a:pt x="2937212" y="2299856"/>
                </a:lnTo>
                <a:lnTo>
                  <a:pt x="0" y="22998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116806" y="-204545"/>
            <a:ext cx="1571061" cy="988009"/>
          </a:xfrm>
          <a:custGeom>
            <a:avLst/>
            <a:gdLst/>
            <a:ahLst/>
            <a:cxnLst/>
            <a:rect l="l" t="t" r="r" b="b"/>
            <a:pathLst>
              <a:path w="2356591" h="1482013">
                <a:moveTo>
                  <a:pt x="0" y="0"/>
                </a:moveTo>
                <a:lnTo>
                  <a:pt x="2356591" y="0"/>
                </a:lnTo>
                <a:lnTo>
                  <a:pt x="2356591" y="1482013"/>
                </a:lnTo>
                <a:lnTo>
                  <a:pt x="0" y="148201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3862348">
            <a:off x="11345575" y="1373421"/>
            <a:ext cx="973521" cy="1287108"/>
          </a:xfrm>
          <a:custGeom>
            <a:avLst/>
            <a:gdLst/>
            <a:ahLst/>
            <a:cxnLst/>
            <a:rect l="l" t="t" r="r" b="b"/>
            <a:pathLst>
              <a:path w="1460282" h="1930662">
                <a:moveTo>
                  <a:pt x="0" y="0"/>
                </a:moveTo>
                <a:lnTo>
                  <a:pt x="1460282" y="0"/>
                </a:lnTo>
                <a:lnTo>
                  <a:pt x="1460282" y="1930662"/>
                </a:lnTo>
                <a:lnTo>
                  <a:pt x="0" y="19306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-1000798">
            <a:off x="-115627" y="1437007"/>
            <a:ext cx="1043773" cy="1043773"/>
          </a:xfrm>
          <a:custGeom>
            <a:avLst/>
            <a:gdLst/>
            <a:ahLst/>
            <a:cxnLst/>
            <a:rect l="l" t="t" r="r" b="b"/>
            <a:pathLst>
              <a:path w="1565660" h="1565660">
                <a:moveTo>
                  <a:pt x="0" y="0"/>
                </a:moveTo>
                <a:lnTo>
                  <a:pt x="1565660" y="0"/>
                </a:lnTo>
                <a:lnTo>
                  <a:pt x="1565660" y="1565660"/>
                </a:lnTo>
                <a:lnTo>
                  <a:pt x="0" y="156566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rot="1110033">
            <a:off x="-317078" y="4022518"/>
            <a:ext cx="1274240" cy="1213754"/>
          </a:xfrm>
          <a:custGeom>
            <a:avLst/>
            <a:gdLst/>
            <a:ahLst/>
            <a:cxnLst/>
            <a:rect l="l" t="t" r="r" b="b"/>
            <a:pathLst>
              <a:path w="1911360" h="1820631">
                <a:moveTo>
                  <a:pt x="0" y="0"/>
                </a:moveTo>
                <a:lnTo>
                  <a:pt x="1911360" y="0"/>
                </a:lnTo>
                <a:lnTo>
                  <a:pt x="1911360" y="1820631"/>
                </a:lnTo>
                <a:lnTo>
                  <a:pt x="0" y="182063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9296795" y="-89770"/>
            <a:ext cx="1115718" cy="1257204"/>
          </a:xfrm>
          <a:custGeom>
            <a:avLst/>
            <a:gdLst/>
            <a:ahLst/>
            <a:cxnLst/>
            <a:rect l="l" t="t" r="r" b="b"/>
            <a:pathLst>
              <a:path w="1673577" h="1885806">
                <a:moveTo>
                  <a:pt x="0" y="0"/>
                </a:moveTo>
                <a:lnTo>
                  <a:pt x="1673576" y="0"/>
                </a:lnTo>
                <a:lnTo>
                  <a:pt x="1673576" y="1885806"/>
                </a:lnTo>
                <a:lnTo>
                  <a:pt x="0" y="188580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-1501939">
            <a:off x="11255363" y="4420497"/>
            <a:ext cx="1354323" cy="1354323"/>
          </a:xfrm>
          <a:custGeom>
            <a:avLst/>
            <a:gdLst/>
            <a:ahLst/>
            <a:cxnLst/>
            <a:rect l="l" t="t" r="r" b="b"/>
            <a:pathLst>
              <a:path w="2031485" h="2031485">
                <a:moveTo>
                  <a:pt x="0" y="0"/>
                </a:moveTo>
                <a:lnTo>
                  <a:pt x="2031486" y="0"/>
                </a:lnTo>
                <a:lnTo>
                  <a:pt x="2031486" y="2031485"/>
                </a:lnTo>
                <a:lnTo>
                  <a:pt x="0" y="203148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1370652">
            <a:off x="5754334" y="-372441"/>
            <a:ext cx="1399547" cy="1290128"/>
          </a:xfrm>
          <a:custGeom>
            <a:avLst/>
            <a:gdLst/>
            <a:ahLst/>
            <a:cxnLst/>
            <a:rect l="l" t="t" r="r" b="b"/>
            <a:pathLst>
              <a:path w="2099321" h="1935192">
                <a:moveTo>
                  <a:pt x="0" y="0"/>
                </a:moveTo>
                <a:lnTo>
                  <a:pt x="2099321" y="0"/>
                </a:lnTo>
                <a:lnTo>
                  <a:pt x="2099321" y="1935192"/>
                </a:lnTo>
                <a:lnTo>
                  <a:pt x="0" y="193519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4623150" y="5849219"/>
            <a:ext cx="1105137" cy="1079015"/>
          </a:xfrm>
          <a:custGeom>
            <a:avLst/>
            <a:gdLst/>
            <a:ahLst/>
            <a:cxnLst/>
            <a:rect l="l" t="t" r="r" b="b"/>
            <a:pathLst>
              <a:path w="1657705" h="1618523">
                <a:moveTo>
                  <a:pt x="0" y="0"/>
                </a:moveTo>
                <a:lnTo>
                  <a:pt x="1657705" y="0"/>
                </a:lnTo>
                <a:lnTo>
                  <a:pt x="1657705" y="1618523"/>
                </a:lnTo>
                <a:lnTo>
                  <a:pt x="0" y="161852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 rot="757344">
            <a:off x="9513148" y="5776459"/>
            <a:ext cx="913574" cy="1480383"/>
          </a:xfrm>
          <a:custGeom>
            <a:avLst/>
            <a:gdLst/>
            <a:ahLst/>
            <a:cxnLst/>
            <a:rect l="l" t="t" r="r" b="b"/>
            <a:pathLst>
              <a:path w="1761112" h="3230575">
                <a:moveTo>
                  <a:pt x="0" y="0"/>
                </a:moveTo>
                <a:lnTo>
                  <a:pt x="1761111" y="0"/>
                </a:lnTo>
                <a:lnTo>
                  <a:pt x="1761111" y="3230575"/>
                </a:lnTo>
                <a:lnTo>
                  <a:pt x="0" y="3230575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2807384" y="5718413"/>
            <a:ext cx="1169394" cy="1348817"/>
          </a:xfrm>
          <a:custGeom>
            <a:avLst/>
            <a:gdLst/>
            <a:ahLst/>
            <a:cxnLst/>
            <a:rect l="l" t="t" r="r" b="b"/>
            <a:pathLst>
              <a:path w="1754091" h="2023225">
                <a:moveTo>
                  <a:pt x="0" y="0"/>
                </a:moveTo>
                <a:lnTo>
                  <a:pt x="1754092" y="0"/>
                </a:lnTo>
                <a:lnTo>
                  <a:pt x="1754092" y="2023225"/>
                </a:lnTo>
                <a:lnTo>
                  <a:pt x="0" y="2023225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334042" y="6172200"/>
            <a:ext cx="1280481" cy="705429"/>
          </a:xfrm>
          <a:custGeom>
            <a:avLst/>
            <a:gdLst/>
            <a:ahLst/>
            <a:cxnLst/>
            <a:rect l="l" t="t" r="r" b="b"/>
            <a:pathLst>
              <a:path w="1920721" h="1058143">
                <a:moveTo>
                  <a:pt x="0" y="0"/>
                </a:moveTo>
                <a:lnTo>
                  <a:pt x="1920721" y="0"/>
                </a:lnTo>
                <a:lnTo>
                  <a:pt x="1920721" y="1058143"/>
                </a:lnTo>
                <a:lnTo>
                  <a:pt x="0" y="1058143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4548234" y="61011"/>
            <a:ext cx="1218333" cy="916323"/>
          </a:xfrm>
          <a:custGeom>
            <a:avLst/>
            <a:gdLst/>
            <a:ahLst/>
            <a:cxnLst/>
            <a:rect l="l" t="t" r="r" b="b"/>
            <a:pathLst>
              <a:path w="1827499" h="1374485">
                <a:moveTo>
                  <a:pt x="0" y="0"/>
                </a:moveTo>
                <a:lnTo>
                  <a:pt x="1827499" y="0"/>
                </a:lnTo>
                <a:lnTo>
                  <a:pt x="1827499" y="1374485"/>
                </a:lnTo>
                <a:lnTo>
                  <a:pt x="0" y="1374485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7621056" y="-204545"/>
            <a:ext cx="1055670" cy="1024959"/>
          </a:xfrm>
          <a:custGeom>
            <a:avLst/>
            <a:gdLst/>
            <a:ahLst/>
            <a:cxnLst/>
            <a:rect l="l" t="t" r="r" b="b"/>
            <a:pathLst>
              <a:path w="1583505" h="1537439">
                <a:moveTo>
                  <a:pt x="0" y="0"/>
                </a:moveTo>
                <a:lnTo>
                  <a:pt x="1583505" y="0"/>
                </a:lnTo>
                <a:lnTo>
                  <a:pt x="1583505" y="1537440"/>
                </a:lnTo>
                <a:lnTo>
                  <a:pt x="0" y="153744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xmlns="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7833032" y="5528493"/>
            <a:ext cx="1132019" cy="1409127"/>
          </a:xfrm>
          <a:custGeom>
            <a:avLst/>
            <a:gdLst/>
            <a:ahLst/>
            <a:cxnLst/>
            <a:rect l="l" t="t" r="r" b="b"/>
            <a:pathLst>
              <a:path w="1698028" h="2113691">
                <a:moveTo>
                  <a:pt x="0" y="0"/>
                </a:moveTo>
                <a:lnTo>
                  <a:pt x="1698027" y="0"/>
                </a:lnTo>
                <a:lnTo>
                  <a:pt x="1698027" y="2113691"/>
                </a:lnTo>
                <a:lnTo>
                  <a:pt x="0" y="2113691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xmlns="" r:embed="rId3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/>
          <p:cNvSpPr/>
          <p:nvPr/>
        </p:nvSpPr>
        <p:spPr>
          <a:xfrm rot="1421852">
            <a:off x="-152369" y="2811016"/>
            <a:ext cx="792616" cy="1047929"/>
          </a:xfrm>
          <a:custGeom>
            <a:avLst/>
            <a:gdLst/>
            <a:ahLst/>
            <a:cxnLst/>
            <a:rect l="l" t="t" r="r" b="b"/>
            <a:pathLst>
              <a:path w="1188924" h="1571894">
                <a:moveTo>
                  <a:pt x="0" y="0"/>
                </a:moveTo>
                <a:lnTo>
                  <a:pt x="1188924" y="0"/>
                </a:lnTo>
                <a:lnTo>
                  <a:pt x="1188924" y="1571894"/>
                </a:lnTo>
                <a:lnTo>
                  <a:pt x="0" y="1571894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xmlns="" r:embed="rId3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6152004" y="5767596"/>
            <a:ext cx="1001978" cy="1192831"/>
          </a:xfrm>
          <a:custGeom>
            <a:avLst/>
            <a:gdLst/>
            <a:ahLst/>
            <a:cxnLst/>
            <a:rect l="l" t="t" r="r" b="b"/>
            <a:pathLst>
              <a:path w="1502967" h="1789247">
                <a:moveTo>
                  <a:pt x="0" y="0"/>
                </a:moveTo>
                <a:lnTo>
                  <a:pt x="1502968" y="0"/>
                </a:lnTo>
                <a:lnTo>
                  <a:pt x="1502968" y="1789246"/>
                </a:lnTo>
                <a:lnTo>
                  <a:pt x="0" y="1789246"/>
                </a:lnTo>
                <a:lnTo>
                  <a:pt x="0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:asvg="http://schemas.microsoft.com/office/drawing/2016/SVG/main" xmlns="" r:embed="rId3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/>
          <p:cNvSpPr/>
          <p:nvPr/>
        </p:nvSpPr>
        <p:spPr>
          <a:xfrm flipH="1">
            <a:off x="10852005" y="5817026"/>
            <a:ext cx="1650578" cy="1143401"/>
          </a:xfrm>
          <a:custGeom>
            <a:avLst/>
            <a:gdLst/>
            <a:ahLst/>
            <a:cxnLst/>
            <a:rect l="l" t="t" r="r" b="b"/>
            <a:pathLst>
              <a:path w="2475867" h="1715101">
                <a:moveTo>
                  <a:pt x="2475868" y="0"/>
                </a:moveTo>
                <a:lnTo>
                  <a:pt x="0" y="0"/>
                </a:lnTo>
                <a:lnTo>
                  <a:pt x="0" y="1715100"/>
                </a:lnTo>
                <a:lnTo>
                  <a:pt x="2475868" y="1715100"/>
                </a:lnTo>
                <a:lnTo>
                  <a:pt x="2475868" y="0"/>
                </a:lnTo>
                <a:close/>
              </a:path>
            </a:pathLst>
          </a:custGeom>
          <a:blipFill>
            <a:blip r:embed="rId37">
              <a:extLst>
                <a:ext uri="{96DAC541-7B7A-43D3-8B79-37D633B846F1}">
                  <asvg:svgBlip xmlns:asvg="http://schemas.microsoft.com/office/drawing/2016/SVG/main" xmlns="" r:embed="rId3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Freeform 22"/>
          <p:cNvSpPr/>
          <p:nvPr/>
        </p:nvSpPr>
        <p:spPr>
          <a:xfrm rot="-650073">
            <a:off x="-252945" y="115559"/>
            <a:ext cx="1184194" cy="927232"/>
          </a:xfrm>
          <a:custGeom>
            <a:avLst/>
            <a:gdLst/>
            <a:ahLst/>
            <a:cxnLst/>
            <a:rect l="l" t="t" r="r" b="b"/>
            <a:pathLst>
              <a:path w="1776291" h="1390848">
                <a:moveTo>
                  <a:pt x="0" y="0"/>
                </a:moveTo>
                <a:lnTo>
                  <a:pt x="1776291" y="0"/>
                </a:lnTo>
                <a:lnTo>
                  <a:pt x="1776291" y="1390848"/>
                </a:lnTo>
                <a:lnTo>
                  <a:pt x="0" y="1390848"/>
                </a:lnTo>
                <a:lnTo>
                  <a:pt x="0" y="0"/>
                </a:lnTo>
                <a:close/>
              </a:path>
            </a:pathLst>
          </a:custGeom>
          <a:blipFill>
            <a:blip r:embed="rId39">
              <a:extLst>
                <a:ext uri="{96DAC541-7B7A-43D3-8B79-37D633B846F1}">
                  <asvg:svgBlip xmlns:asvg="http://schemas.microsoft.com/office/drawing/2016/SVG/main" xmlns="" r:embed="rId4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Freeform 23"/>
          <p:cNvSpPr/>
          <p:nvPr/>
        </p:nvSpPr>
        <p:spPr>
          <a:xfrm rot="-1101355">
            <a:off x="-86455" y="5616436"/>
            <a:ext cx="1092752" cy="1369812"/>
          </a:xfrm>
          <a:custGeom>
            <a:avLst/>
            <a:gdLst/>
            <a:ahLst/>
            <a:cxnLst/>
            <a:rect l="l" t="t" r="r" b="b"/>
            <a:pathLst>
              <a:path w="1639128" h="2054718">
                <a:moveTo>
                  <a:pt x="0" y="0"/>
                </a:moveTo>
                <a:lnTo>
                  <a:pt x="1639128" y="0"/>
                </a:lnTo>
                <a:lnTo>
                  <a:pt x="1639128" y="2054717"/>
                </a:lnTo>
                <a:lnTo>
                  <a:pt x="0" y="2054717"/>
                </a:lnTo>
                <a:lnTo>
                  <a:pt x="0" y="0"/>
                </a:lnTo>
                <a:close/>
              </a:path>
            </a:pathLst>
          </a:custGeom>
          <a:blipFill>
            <a:blip r:embed="rId41">
              <a:extLst>
                <a:ext uri="{96DAC541-7B7A-43D3-8B79-37D633B846F1}">
                  <asvg:svgBlip xmlns:asvg="http://schemas.microsoft.com/office/drawing/2016/SVG/main" xmlns="" r:embed="rId4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Freeform 24"/>
          <p:cNvSpPr/>
          <p:nvPr/>
        </p:nvSpPr>
        <p:spPr>
          <a:xfrm rot="-976176">
            <a:off x="2856581" y="-148128"/>
            <a:ext cx="1190619" cy="1142995"/>
          </a:xfrm>
          <a:custGeom>
            <a:avLst/>
            <a:gdLst/>
            <a:ahLst/>
            <a:cxnLst/>
            <a:rect l="l" t="t" r="r" b="b"/>
            <a:pathLst>
              <a:path w="1785929" h="1714492">
                <a:moveTo>
                  <a:pt x="0" y="0"/>
                </a:moveTo>
                <a:lnTo>
                  <a:pt x="1785929" y="0"/>
                </a:lnTo>
                <a:lnTo>
                  <a:pt x="1785929" y="1714492"/>
                </a:lnTo>
                <a:lnTo>
                  <a:pt x="0" y="1714492"/>
                </a:lnTo>
                <a:lnTo>
                  <a:pt x="0" y="0"/>
                </a:lnTo>
                <a:close/>
              </a:path>
            </a:pathLst>
          </a:custGeom>
          <a:blipFill>
            <a:blip r:embed="rId43">
              <a:extLst>
                <a:ext uri="{96DAC541-7B7A-43D3-8B79-37D633B846F1}">
                  <asvg:svgBlip xmlns:asvg="http://schemas.microsoft.com/office/drawing/2016/SVG/main" xmlns="" r:embed="rId4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Freeform 25"/>
          <p:cNvSpPr/>
          <p:nvPr/>
        </p:nvSpPr>
        <p:spPr>
          <a:xfrm rot="-3775852">
            <a:off x="11411941" y="2940087"/>
            <a:ext cx="1498775" cy="1693455"/>
          </a:xfrm>
          <a:custGeom>
            <a:avLst/>
            <a:gdLst/>
            <a:ahLst/>
            <a:cxnLst/>
            <a:rect l="l" t="t" r="r" b="b"/>
            <a:pathLst>
              <a:path w="2248162" h="2540183">
                <a:moveTo>
                  <a:pt x="0" y="0"/>
                </a:moveTo>
                <a:lnTo>
                  <a:pt x="2248162" y="0"/>
                </a:lnTo>
                <a:lnTo>
                  <a:pt x="2248162" y="2540183"/>
                </a:lnTo>
                <a:lnTo>
                  <a:pt x="0" y="2540183"/>
                </a:lnTo>
                <a:lnTo>
                  <a:pt x="0" y="0"/>
                </a:lnTo>
                <a:close/>
              </a:path>
            </a:pathLst>
          </a:custGeom>
          <a:blipFill>
            <a:blip r:embed="rId45">
              <a:extLst>
                <a:ext uri="{96DAC541-7B7A-43D3-8B79-37D633B846F1}">
                  <asvg:svgBlip xmlns:asvg="http://schemas.microsoft.com/office/drawing/2016/SVG/main" xmlns="" r:embed="rId4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1749707" y="3136019"/>
            <a:ext cx="8892907" cy="7643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133"/>
              </a:lnSpc>
              <a:spcBef>
                <a:spcPct val="0"/>
              </a:spcBef>
              <a:defRPr/>
            </a:pPr>
            <a:r>
              <a:rPr lang="en-US" sz="8800" dirty="0">
                <a:solidFill>
                  <a:srgbClr val="C00000"/>
                </a:solidFill>
                <a:latin typeface="Gill Sans Ultra Bold" panose="020B0A02020104020203" pitchFamily="34" charset="0"/>
              </a:rPr>
              <a:t>KIM’S GAME</a:t>
            </a:r>
          </a:p>
        </p:txBody>
      </p:sp>
    </p:spTree>
    <p:extLst>
      <p:ext uri="{BB962C8B-B14F-4D97-AF65-F5344CB8AC3E}">
        <p14:creationId xmlns:p14="http://schemas.microsoft.com/office/powerpoint/2010/main" val="3133116250"/>
      </p:ext>
    </p:extLst>
  </p:cSld>
  <p:clrMapOvr>
    <a:masterClrMapping/>
  </p:clrMapOvr>
  <p:transition spd="med"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rot="-1000798">
            <a:off x="-292988" y="-261973"/>
            <a:ext cx="1043773" cy="1043773"/>
          </a:xfrm>
          <a:custGeom>
            <a:avLst/>
            <a:gdLst/>
            <a:ahLst/>
            <a:cxnLst/>
            <a:rect l="l" t="t" r="r" b="b"/>
            <a:pathLst>
              <a:path w="1565660" h="1565660">
                <a:moveTo>
                  <a:pt x="0" y="0"/>
                </a:moveTo>
                <a:lnTo>
                  <a:pt x="1565660" y="0"/>
                </a:lnTo>
                <a:lnTo>
                  <a:pt x="1565660" y="1565660"/>
                </a:lnTo>
                <a:lnTo>
                  <a:pt x="0" y="15656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-215083" y="6202764"/>
            <a:ext cx="1280481" cy="705429"/>
          </a:xfrm>
          <a:custGeom>
            <a:avLst/>
            <a:gdLst/>
            <a:ahLst/>
            <a:cxnLst/>
            <a:rect l="l" t="t" r="r" b="b"/>
            <a:pathLst>
              <a:path w="1920721" h="1058143">
                <a:moveTo>
                  <a:pt x="0" y="0"/>
                </a:moveTo>
                <a:lnTo>
                  <a:pt x="1920721" y="0"/>
                </a:lnTo>
                <a:lnTo>
                  <a:pt x="1920721" y="1058143"/>
                </a:lnTo>
                <a:lnTo>
                  <a:pt x="0" y="10581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/>
          <p:cNvSpPr/>
          <p:nvPr/>
        </p:nvSpPr>
        <p:spPr>
          <a:xfrm flipH="1">
            <a:off x="11366711" y="5728952"/>
            <a:ext cx="1650578" cy="1143401"/>
          </a:xfrm>
          <a:custGeom>
            <a:avLst/>
            <a:gdLst/>
            <a:ahLst/>
            <a:cxnLst/>
            <a:rect l="l" t="t" r="r" b="b"/>
            <a:pathLst>
              <a:path w="2475867" h="1715101">
                <a:moveTo>
                  <a:pt x="2475868" y="0"/>
                </a:moveTo>
                <a:lnTo>
                  <a:pt x="0" y="0"/>
                </a:lnTo>
                <a:lnTo>
                  <a:pt x="0" y="1715100"/>
                </a:lnTo>
                <a:lnTo>
                  <a:pt x="2475868" y="1715100"/>
                </a:lnTo>
                <a:lnTo>
                  <a:pt x="2475868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Freeform 24"/>
          <p:cNvSpPr/>
          <p:nvPr/>
        </p:nvSpPr>
        <p:spPr>
          <a:xfrm rot="-976176">
            <a:off x="11347145" y="-245914"/>
            <a:ext cx="1190619" cy="1142995"/>
          </a:xfrm>
          <a:custGeom>
            <a:avLst/>
            <a:gdLst/>
            <a:ahLst/>
            <a:cxnLst/>
            <a:rect l="l" t="t" r="r" b="b"/>
            <a:pathLst>
              <a:path w="1785929" h="1714492">
                <a:moveTo>
                  <a:pt x="0" y="0"/>
                </a:moveTo>
                <a:lnTo>
                  <a:pt x="1785929" y="0"/>
                </a:lnTo>
                <a:lnTo>
                  <a:pt x="1785929" y="1714492"/>
                </a:lnTo>
                <a:lnTo>
                  <a:pt x="0" y="171449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3486364" y="139374"/>
            <a:ext cx="4878189" cy="1268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133"/>
              </a:lnSpc>
              <a:spcBef>
                <a:spcPct val="0"/>
              </a:spcBef>
              <a:defRPr/>
            </a:pPr>
            <a:r>
              <a:rPr lang="en-US" sz="3666" b="1" dirty="0">
                <a:solidFill>
                  <a:srgbClr val="C00000"/>
                </a:solidFill>
                <a:latin typeface="Comic Sans Bold"/>
              </a:rPr>
              <a:t>KIM’S GAME</a:t>
            </a:r>
          </a:p>
          <a:p>
            <a:pPr algn="ctr" defTabSz="609630">
              <a:lnSpc>
                <a:spcPts val="5133"/>
              </a:lnSpc>
              <a:spcBef>
                <a:spcPct val="0"/>
              </a:spcBef>
              <a:defRPr/>
            </a:pPr>
            <a:r>
              <a:rPr lang="en-US" sz="3666" b="1" dirty="0">
                <a:solidFill>
                  <a:srgbClr val="1F497D"/>
                </a:solidFill>
                <a:latin typeface="Comic Sans Bold"/>
              </a:rPr>
              <a:t>(Turn 1)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9C820BB-949D-7E32-A1A7-83080F9F3B6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54575" y="2033103"/>
            <a:ext cx="2463825" cy="21883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4525FB8-CE80-FC79-9A50-D0C8AD45501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72389" y="2215210"/>
            <a:ext cx="1944655" cy="19446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2C7D8B0-D6E1-B97E-4BA5-1CD09998A5E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987861" y="2091117"/>
            <a:ext cx="2051563" cy="2047944"/>
          </a:xfrm>
          <a:prstGeom prst="rect">
            <a:avLst/>
          </a:prstGeom>
        </p:spPr>
      </p:pic>
      <p:sp>
        <p:nvSpPr>
          <p:cNvPr id="13" name="TextBox 28">
            <a:extLst>
              <a:ext uri="{FF2B5EF4-FFF2-40B4-BE49-F238E27FC236}">
                <a16:creationId xmlns:a16="http://schemas.microsoft.com/office/drawing/2014/main" xmlns="" id="{CB83683E-379D-675C-2C6F-7BCA26EA9B85}"/>
              </a:ext>
            </a:extLst>
          </p:cNvPr>
          <p:cNvSpPr txBox="1"/>
          <p:nvPr/>
        </p:nvSpPr>
        <p:spPr>
          <a:xfrm>
            <a:off x="3345701" y="5347952"/>
            <a:ext cx="4878189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133"/>
              </a:lnSpc>
              <a:spcBef>
                <a:spcPct val="0"/>
              </a:spcBef>
              <a:defRPr/>
            </a:pPr>
            <a:r>
              <a:rPr lang="en-US" sz="4400" dirty="0">
                <a:solidFill>
                  <a:srgbClr val="FF3131"/>
                </a:solidFill>
                <a:latin typeface="Comic Sans Bold"/>
              </a:rPr>
              <a:t>Time’s up!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F024917B-2A51-C429-CD3E-AC0E97D239F4}"/>
              </a:ext>
            </a:extLst>
          </p:cNvPr>
          <p:cNvSpPr/>
          <p:nvPr/>
        </p:nvSpPr>
        <p:spPr>
          <a:xfrm>
            <a:off x="1677018" y="5340316"/>
            <a:ext cx="8802917" cy="762000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32C78B73-3E12-FD22-1A5F-0C137DC49CA5}"/>
              </a:ext>
            </a:extLst>
          </p:cNvPr>
          <p:cNvSpPr/>
          <p:nvPr/>
        </p:nvSpPr>
        <p:spPr>
          <a:xfrm>
            <a:off x="1677018" y="5347952"/>
            <a:ext cx="8802917" cy="7620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E59CFA8-939A-EF3A-2EB5-E44E729F5C5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754" b="95269" l="1467" r="96126">
                        <a14:foregroundMark x1="4889" y1="32481" x2="4889" y2="32481"/>
                        <a14:foregroundMark x1="8988" y1="20844" x2="8988" y2="20844"/>
                        <a14:foregroundMark x1="13652" y1="13299" x2="15871" y2="16496"/>
                        <a14:foregroundMark x1="21700" y1="27110" x2="22490" y2="30818"/>
                        <a14:foregroundMark x1="26326" y1="54731" x2="26627" y2="59207"/>
                        <a14:foregroundMark x1="1467" y1="53708" x2="1467" y2="53708"/>
                        <a14:foregroundMark x1="41858" y1="26343" x2="41858" y2="26343"/>
                        <a14:foregroundMark x1="39413" y1="56905" x2="39639" y2="60997"/>
                        <a14:foregroundMark x1="46785" y1="91049" x2="46860" y2="92072"/>
                        <a14:foregroundMark x1="53817" y1="93095" x2="53817" y2="93095"/>
                        <a14:foregroundMark x1="50921" y1="6138" x2="50921" y2="6138"/>
                        <a14:foregroundMark x1="47499" y1="95524" x2="47499" y2="95524"/>
                        <a14:foregroundMark x1="76984" y1="23274" x2="76984" y2="23274"/>
                        <a14:foregroundMark x1="85747" y1="11253" x2="87251" y2="13299"/>
                        <a14:foregroundMark x1="90598" y1="39386" x2="90598" y2="39386"/>
                        <a14:foregroundMark x1="96126" y1="31841" x2="96126" y2="318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2444" y="1839839"/>
            <a:ext cx="10807113" cy="317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237834"/>
      </p:ext>
    </p:extLst>
  </p:cSld>
  <p:clrMapOvr>
    <a:masterClrMapping/>
  </p:clrMapOvr>
  <p:transition spd="med">
    <p:random/>
    <p:sndAc>
      <p:stSnd>
        <p:snd r:embed="rId3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1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ac-tinh-gio-rung-chuong-va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1FCED7E-54B7-CA4D-E01E-C01B6D645A65}"/>
              </a:ext>
            </a:extLst>
          </p:cNvPr>
          <p:cNvSpPr txBox="1"/>
          <p:nvPr/>
        </p:nvSpPr>
        <p:spPr>
          <a:xfrm>
            <a:off x="9436146" y="4033484"/>
            <a:ext cx="1976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3600" dirty="0">
                <a:solidFill>
                  <a:prstClr val="black"/>
                </a:solidFill>
                <a:latin typeface="Comic Sans Bold" panose="020B0604020202020204" charset="0"/>
              </a:rPr>
              <a:t>pasta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423BB97-6BD1-2730-AE1A-310065E26799}"/>
              </a:ext>
            </a:extLst>
          </p:cNvPr>
          <p:cNvSpPr txBox="1"/>
          <p:nvPr/>
        </p:nvSpPr>
        <p:spPr>
          <a:xfrm>
            <a:off x="5663756" y="4105232"/>
            <a:ext cx="1976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3600" dirty="0">
                <a:solidFill>
                  <a:prstClr val="black"/>
                </a:solidFill>
                <a:latin typeface="Comic Sans Bold" panose="020B0604020202020204" charset="0"/>
              </a:rPr>
              <a:t>popcorn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28BECC0-49A6-921E-2134-E1A9A7119738}"/>
              </a:ext>
            </a:extLst>
          </p:cNvPr>
          <p:cNvSpPr txBox="1"/>
          <p:nvPr/>
        </p:nvSpPr>
        <p:spPr>
          <a:xfrm>
            <a:off x="1879600" y="4091219"/>
            <a:ext cx="1424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3600" dirty="0">
                <a:solidFill>
                  <a:prstClr val="black"/>
                </a:solidFill>
                <a:latin typeface="Comic Sans Bold" panose="020B0604020202020204" charset="0"/>
              </a:rPr>
              <a:t>pizza</a:t>
            </a:r>
          </a:p>
        </p:txBody>
      </p:sp>
      <p:sp>
        <p:nvSpPr>
          <p:cNvPr id="7" name="Freeform 7"/>
          <p:cNvSpPr/>
          <p:nvPr/>
        </p:nvSpPr>
        <p:spPr>
          <a:xfrm rot="-1000798">
            <a:off x="-121537" y="-199716"/>
            <a:ext cx="1043773" cy="1043773"/>
          </a:xfrm>
          <a:custGeom>
            <a:avLst/>
            <a:gdLst/>
            <a:ahLst/>
            <a:cxnLst/>
            <a:rect l="l" t="t" r="r" b="b"/>
            <a:pathLst>
              <a:path w="1565660" h="1565660">
                <a:moveTo>
                  <a:pt x="0" y="0"/>
                </a:moveTo>
                <a:lnTo>
                  <a:pt x="1565660" y="0"/>
                </a:lnTo>
                <a:lnTo>
                  <a:pt x="1565660" y="1565660"/>
                </a:lnTo>
                <a:lnTo>
                  <a:pt x="0" y="15656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-239892" y="6388726"/>
            <a:ext cx="1280481" cy="705429"/>
          </a:xfrm>
          <a:custGeom>
            <a:avLst/>
            <a:gdLst/>
            <a:ahLst/>
            <a:cxnLst/>
            <a:rect l="l" t="t" r="r" b="b"/>
            <a:pathLst>
              <a:path w="1920721" h="1058143">
                <a:moveTo>
                  <a:pt x="0" y="0"/>
                </a:moveTo>
                <a:lnTo>
                  <a:pt x="1920721" y="0"/>
                </a:lnTo>
                <a:lnTo>
                  <a:pt x="1920721" y="1058143"/>
                </a:lnTo>
                <a:lnTo>
                  <a:pt x="0" y="10581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/>
          <p:cNvSpPr/>
          <p:nvPr/>
        </p:nvSpPr>
        <p:spPr>
          <a:xfrm flipH="1">
            <a:off x="11229195" y="5866893"/>
            <a:ext cx="1650578" cy="1143401"/>
          </a:xfrm>
          <a:custGeom>
            <a:avLst/>
            <a:gdLst/>
            <a:ahLst/>
            <a:cxnLst/>
            <a:rect l="l" t="t" r="r" b="b"/>
            <a:pathLst>
              <a:path w="2475867" h="1715101">
                <a:moveTo>
                  <a:pt x="2475868" y="0"/>
                </a:moveTo>
                <a:lnTo>
                  <a:pt x="0" y="0"/>
                </a:lnTo>
                <a:lnTo>
                  <a:pt x="0" y="1715100"/>
                </a:lnTo>
                <a:lnTo>
                  <a:pt x="2475868" y="1715100"/>
                </a:lnTo>
                <a:lnTo>
                  <a:pt x="2475868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Freeform 24"/>
          <p:cNvSpPr/>
          <p:nvPr/>
        </p:nvSpPr>
        <p:spPr>
          <a:xfrm rot="-976176">
            <a:off x="11365464" y="-249328"/>
            <a:ext cx="1190619" cy="1142995"/>
          </a:xfrm>
          <a:custGeom>
            <a:avLst/>
            <a:gdLst/>
            <a:ahLst/>
            <a:cxnLst/>
            <a:rect l="l" t="t" r="r" b="b"/>
            <a:pathLst>
              <a:path w="1785929" h="1714492">
                <a:moveTo>
                  <a:pt x="0" y="0"/>
                </a:moveTo>
                <a:lnTo>
                  <a:pt x="1785929" y="0"/>
                </a:lnTo>
                <a:lnTo>
                  <a:pt x="1785929" y="1714492"/>
                </a:lnTo>
                <a:lnTo>
                  <a:pt x="0" y="171449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3424302" y="162769"/>
            <a:ext cx="4878189" cy="19055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133"/>
              </a:lnSpc>
              <a:spcBef>
                <a:spcPct val="0"/>
              </a:spcBef>
              <a:defRPr/>
            </a:pPr>
            <a:r>
              <a:rPr lang="en-US" sz="3666" b="1" dirty="0">
                <a:solidFill>
                  <a:srgbClr val="C00000"/>
                </a:solidFill>
                <a:latin typeface="Comic Sans Bold"/>
              </a:rPr>
              <a:t>KIM’S GAME</a:t>
            </a:r>
          </a:p>
          <a:p>
            <a:pPr algn="ctr" defTabSz="609630">
              <a:lnSpc>
                <a:spcPts val="5133"/>
              </a:lnSpc>
              <a:spcBef>
                <a:spcPct val="0"/>
              </a:spcBef>
              <a:defRPr/>
            </a:pPr>
            <a:r>
              <a:rPr lang="en-US" sz="3666" b="1" dirty="0">
                <a:solidFill>
                  <a:srgbClr val="1F497D"/>
                </a:solidFill>
                <a:latin typeface="Comic Sans Bold"/>
              </a:rPr>
              <a:t>(Turn 1)</a:t>
            </a:r>
          </a:p>
          <a:p>
            <a:pPr algn="ctr" defTabSz="609630">
              <a:lnSpc>
                <a:spcPts val="5133"/>
              </a:lnSpc>
              <a:spcBef>
                <a:spcPct val="0"/>
              </a:spcBef>
              <a:defRPr/>
            </a:pPr>
            <a:endParaRPr lang="en-US" sz="3666" dirty="0">
              <a:solidFill>
                <a:srgbClr val="FF3131"/>
              </a:solidFill>
              <a:latin typeface="Comic Sans Bold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9C820BB-949D-7E32-A1A7-83080F9F3B6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54575" y="2033103"/>
            <a:ext cx="2463825" cy="21883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4525FB8-CE80-FC79-9A50-D0C8AD45501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72389" y="2215210"/>
            <a:ext cx="1944655" cy="19446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2C7D8B0-D6E1-B97E-4BA5-1CD09998A5E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987861" y="2091117"/>
            <a:ext cx="2051563" cy="20479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87BD176-F1F6-BFCE-572C-7E1C413998B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378" b="94878" l="4738" r="94494">
                        <a14:foregroundMark x1="17414" y1="24968" x2="17414" y2="24968"/>
                        <a14:foregroundMark x1="7426" y1="57875" x2="10627" y2="60691"/>
                        <a14:foregroundMark x1="41485" y1="93854" x2="43150" y2="93854"/>
                        <a14:foregroundMark x1="67862" y1="92190" x2="67862" y2="92190"/>
                        <a14:foregroundMark x1="94878" y1="54161" x2="94878" y2="54161"/>
                        <a14:foregroundMark x1="52753" y1="5378" x2="52753" y2="5378"/>
                        <a14:foregroundMark x1="4738" y1="51088" x2="4738" y2="51088"/>
                        <a14:foregroundMark x1="60307" y1="94878" x2="60307" y2="948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9222" y="1781016"/>
            <a:ext cx="3377997" cy="33779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B5D4FC9-29A8-A66A-E147-F19AEA8BD7E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197" b="95269" l="4738" r="93726">
                        <a14:foregroundMark x1="4738" y1="57928" x2="4738" y2="57928"/>
                        <a14:foregroundMark x1="48912" y1="3197" x2="48912" y2="3197"/>
                        <a14:foregroundMark x1="93470" y1="53836" x2="93854" y2="52813"/>
                        <a14:foregroundMark x1="60307" y1="92199" x2="60307" y2="92199"/>
                        <a14:foregroundMark x1="42766" y1="94246" x2="42766" y2="94246"/>
                        <a14:foregroundMark x1="60948" y1="95269" x2="60948" y2="952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73128" y="1837807"/>
            <a:ext cx="3377997" cy="33823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C947F33-D78B-6EC8-27CC-B41E77A133B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581" b="94885" l="2046" r="96292">
                        <a14:foregroundMark x1="6522" y1="53453" x2="6522" y2="53453"/>
                        <a14:foregroundMark x1="44885" y1="3836" x2="44885" y2="3836"/>
                        <a14:foregroundMark x1="92199" y1="30179" x2="92199" y2="30179"/>
                        <a14:foregroundMark x1="96675" y1="55243" x2="96675" y2="55243"/>
                        <a14:foregroundMark x1="68159" y1="93606" x2="68159" y2="93606"/>
                        <a14:foregroundMark x1="38107" y1="94629" x2="38107" y2="94629"/>
                        <a14:foregroundMark x1="59591" y1="94885" x2="59591" y2="94885"/>
                        <a14:foregroundMark x1="2046" y1="52174" x2="2046" y2="521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24480" y="1848692"/>
            <a:ext cx="3310320" cy="3310320"/>
          </a:xfrm>
          <a:prstGeom prst="rect">
            <a:avLst/>
          </a:prstGeom>
        </p:spPr>
      </p:pic>
      <p:pic>
        <p:nvPicPr>
          <p:cNvPr id="5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xmlns="" id="{7A2E977C-4E98-CD07-6859-14ED5AA8DE1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679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2827867" y="5551714"/>
            <a:ext cx="1151467" cy="1151467"/>
          </a:xfrm>
          <a:prstGeom prst="rect">
            <a:avLst/>
          </a:prstGeom>
        </p:spPr>
      </p:pic>
      <p:pic>
        <p:nvPicPr>
          <p:cNvPr id="10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xmlns="" id="{E89C7DCA-9CE8-DBF4-7A78-F7585BB3846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14" end="2990.3265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4806272" y="5653314"/>
            <a:ext cx="1049867" cy="1049867"/>
          </a:xfrm>
          <a:prstGeom prst="rect">
            <a:avLst/>
          </a:prstGeom>
        </p:spPr>
      </p:pic>
      <p:pic>
        <p:nvPicPr>
          <p:cNvPr id="11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xmlns="" id="{F7772068-9325-AF94-63D4-1EFAFE521A5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897" end="4996.3265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6899121" y="5653314"/>
            <a:ext cx="948267" cy="94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612085"/>
      </p:ext>
    </p:extLst>
  </p:cSld>
  <p:clrMapOvr>
    <a:masterClrMapping/>
  </p:clrMapOvr>
  <p:transition spd="med">
    <p:random/>
    <p:sndAc>
      <p:stSnd>
        <p:snd r:embed="rId5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3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201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12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/>
      <p:bldP spid="13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rot="-1000798">
            <a:off x="-224406" y="-188641"/>
            <a:ext cx="1043773" cy="1043773"/>
          </a:xfrm>
          <a:custGeom>
            <a:avLst/>
            <a:gdLst/>
            <a:ahLst/>
            <a:cxnLst/>
            <a:rect l="l" t="t" r="r" b="b"/>
            <a:pathLst>
              <a:path w="1565660" h="1565660">
                <a:moveTo>
                  <a:pt x="0" y="0"/>
                </a:moveTo>
                <a:lnTo>
                  <a:pt x="1565660" y="0"/>
                </a:lnTo>
                <a:lnTo>
                  <a:pt x="1565660" y="1565660"/>
                </a:lnTo>
                <a:lnTo>
                  <a:pt x="0" y="15656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-127904" y="6220442"/>
            <a:ext cx="1280481" cy="705429"/>
          </a:xfrm>
          <a:custGeom>
            <a:avLst/>
            <a:gdLst/>
            <a:ahLst/>
            <a:cxnLst/>
            <a:rect l="l" t="t" r="r" b="b"/>
            <a:pathLst>
              <a:path w="1920721" h="1058143">
                <a:moveTo>
                  <a:pt x="0" y="0"/>
                </a:moveTo>
                <a:lnTo>
                  <a:pt x="1920721" y="0"/>
                </a:lnTo>
                <a:lnTo>
                  <a:pt x="1920721" y="1058143"/>
                </a:lnTo>
                <a:lnTo>
                  <a:pt x="0" y="10581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/>
          <p:cNvSpPr/>
          <p:nvPr/>
        </p:nvSpPr>
        <p:spPr>
          <a:xfrm flipH="1">
            <a:off x="11235305" y="5782470"/>
            <a:ext cx="1650578" cy="1143401"/>
          </a:xfrm>
          <a:custGeom>
            <a:avLst/>
            <a:gdLst/>
            <a:ahLst/>
            <a:cxnLst/>
            <a:rect l="l" t="t" r="r" b="b"/>
            <a:pathLst>
              <a:path w="2475867" h="1715101">
                <a:moveTo>
                  <a:pt x="2475868" y="0"/>
                </a:moveTo>
                <a:lnTo>
                  <a:pt x="0" y="0"/>
                </a:lnTo>
                <a:lnTo>
                  <a:pt x="0" y="1715100"/>
                </a:lnTo>
                <a:lnTo>
                  <a:pt x="2475868" y="1715100"/>
                </a:lnTo>
                <a:lnTo>
                  <a:pt x="2475868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Freeform 24"/>
          <p:cNvSpPr/>
          <p:nvPr/>
        </p:nvSpPr>
        <p:spPr>
          <a:xfrm rot="-976176">
            <a:off x="11465285" y="-238253"/>
            <a:ext cx="1190619" cy="1142995"/>
          </a:xfrm>
          <a:custGeom>
            <a:avLst/>
            <a:gdLst/>
            <a:ahLst/>
            <a:cxnLst/>
            <a:rect l="l" t="t" r="r" b="b"/>
            <a:pathLst>
              <a:path w="1785929" h="1714492">
                <a:moveTo>
                  <a:pt x="0" y="0"/>
                </a:moveTo>
                <a:lnTo>
                  <a:pt x="1785929" y="0"/>
                </a:lnTo>
                <a:lnTo>
                  <a:pt x="1785929" y="1714492"/>
                </a:lnTo>
                <a:lnTo>
                  <a:pt x="0" y="171449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3616402" y="93829"/>
            <a:ext cx="4878189" cy="1268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133"/>
              </a:lnSpc>
              <a:spcBef>
                <a:spcPct val="0"/>
              </a:spcBef>
              <a:defRPr/>
            </a:pPr>
            <a:r>
              <a:rPr lang="en-US" sz="3666" b="1" dirty="0">
                <a:solidFill>
                  <a:srgbClr val="C00000"/>
                </a:solidFill>
                <a:latin typeface="Comic Sans Bold"/>
              </a:rPr>
              <a:t>KIM’S GAME</a:t>
            </a:r>
          </a:p>
          <a:p>
            <a:pPr algn="ctr" defTabSz="609630">
              <a:lnSpc>
                <a:spcPts val="5133"/>
              </a:lnSpc>
              <a:spcBef>
                <a:spcPct val="0"/>
              </a:spcBef>
              <a:defRPr/>
            </a:pPr>
            <a:r>
              <a:rPr lang="en-US" sz="3666" b="1" dirty="0">
                <a:solidFill>
                  <a:srgbClr val="1F497D"/>
                </a:solidFill>
                <a:latin typeface="Comic Sans Bold"/>
              </a:rPr>
              <a:t>(Turn 2)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9C820BB-949D-7E32-A1A7-83080F9F3B6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52577" y="1884033"/>
            <a:ext cx="2463825" cy="21883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4525FB8-CE80-FC79-9A50-D0C8AD45501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37600" y="1862422"/>
            <a:ext cx="1944655" cy="19446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2C7D8B0-D6E1-B97E-4BA5-1CD09998A5E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84397" y="1911996"/>
            <a:ext cx="2051563" cy="2047944"/>
          </a:xfrm>
          <a:prstGeom prst="rect">
            <a:avLst/>
          </a:prstGeom>
        </p:spPr>
      </p:pic>
      <p:sp>
        <p:nvSpPr>
          <p:cNvPr id="13" name="TextBox 28">
            <a:extLst>
              <a:ext uri="{FF2B5EF4-FFF2-40B4-BE49-F238E27FC236}">
                <a16:creationId xmlns:a16="http://schemas.microsoft.com/office/drawing/2014/main" xmlns="" id="{CB83683E-379D-675C-2C6F-7BCA26EA9B85}"/>
              </a:ext>
            </a:extLst>
          </p:cNvPr>
          <p:cNvSpPr txBox="1"/>
          <p:nvPr/>
        </p:nvSpPr>
        <p:spPr>
          <a:xfrm>
            <a:off x="3317504" y="5282654"/>
            <a:ext cx="4878189" cy="614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133"/>
              </a:lnSpc>
              <a:spcBef>
                <a:spcPct val="0"/>
              </a:spcBef>
              <a:defRPr/>
            </a:pPr>
            <a:r>
              <a:rPr lang="en-US" sz="3666" dirty="0">
                <a:solidFill>
                  <a:srgbClr val="FF3131"/>
                </a:solidFill>
                <a:latin typeface="Comic Sans Bold"/>
              </a:rPr>
              <a:t>Time’s up!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F024917B-2A51-C429-CD3E-AC0E97D239F4}"/>
              </a:ext>
            </a:extLst>
          </p:cNvPr>
          <p:cNvSpPr/>
          <p:nvPr/>
        </p:nvSpPr>
        <p:spPr>
          <a:xfrm>
            <a:off x="1478280" y="5233167"/>
            <a:ext cx="8802917" cy="762000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32C78B73-3E12-FD22-1A5F-0C137DC49CA5}"/>
              </a:ext>
            </a:extLst>
          </p:cNvPr>
          <p:cNvSpPr/>
          <p:nvPr/>
        </p:nvSpPr>
        <p:spPr>
          <a:xfrm>
            <a:off x="1478280" y="5236534"/>
            <a:ext cx="8802917" cy="7620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E59CFA8-939A-EF3A-2EB5-E44E729F5C5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685" b="93990" l="3498" r="96089">
                        <a14:foregroundMark x1="3535" y1="56010" x2="3535" y2="55371"/>
                        <a14:foregroundMark x1="5528" y1="27621" x2="5754" y2="26215"/>
                        <a14:foregroundMark x1="15118" y1="13555" x2="17337" y2="17647"/>
                        <a14:foregroundMark x1="47236" y1="93990" x2="47236" y2="93990"/>
                        <a14:foregroundMark x1="53892" y1="93734" x2="53892" y2="93734"/>
                        <a14:foregroundMark x1="51185" y1="2941" x2="51185" y2="2941"/>
                        <a14:foregroundMark x1="78488" y1="25831" x2="78488" y2="25831"/>
                        <a14:foregroundMark x1="89244" y1="38491" x2="89244" y2="38491"/>
                        <a14:foregroundMark x1="91764" y1="85422" x2="91764" y2="85422"/>
                        <a14:foregroundMark x1="96089" y1="62148" x2="96089" y2="621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1902" y="1520589"/>
            <a:ext cx="10807113" cy="317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039983"/>
      </p:ext>
    </p:extLst>
  </p:cSld>
  <p:clrMapOvr>
    <a:masterClrMapping/>
  </p:clrMapOvr>
  <p:transition spd="med">
    <p:random/>
    <p:sndAc>
      <p:stSnd>
        <p:snd r:embed="rId3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1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ac-tinh-gio-rung-chuong-va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7AF11D9-438F-8874-D084-F743970A8626}"/>
              </a:ext>
            </a:extLst>
          </p:cNvPr>
          <p:cNvSpPr txBox="1"/>
          <p:nvPr/>
        </p:nvSpPr>
        <p:spPr>
          <a:xfrm>
            <a:off x="9448800" y="4369509"/>
            <a:ext cx="2743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3600" dirty="0">
                <a:solidFill>
                  <a:prstClr val="black"/>
                </a:solidFill>
                <a:latin typeface="Comic Sans Bold" panose="020B0604020202020204" charset="0"/>
              </a:rPr>
              <a:t>pizza</a:t>
            </a:r>
            <a:endParaRPr lang="en-US" sz="2933" dirty="0">
              <a:solidFill>
                <a:prstClr val="black"/>
              </a:solidFill>
              <a:latin typeface="Comic Sans Bold" panose="020B060402020202020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8F82051-08C7-373D-0173-B802314097A0}"/>
              </a:ext>
            </a:extLst>
          </p:cNvPr>
          <p:cNvSpPr txBox="1"/>
          <p:nvPr/>
        </p:nvSpPr>
        <p:spPr>
          <a:xfrm>
            <a:off x="5527520" y="4344066"/>
            <a:ext cx="2743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3600" dirty="0">
                <a:solidFill>
                  <a:prstClr val="black"/>
                </a:solidFill>
                <a:latin typeface="Comic Sans Bold" panose="020B0604020202020204" charset="0"/>
              </a:rPr>
              <a:t>pasta</a:t>
            </a:r>
            <a:endParaRPr lang="en-US" sz="2933" dirty="0">
              <a:solidFill>
                <a:prstClr val="black"/>
              </a:solidFill>
              <a:latin typeface="Comic Sans Bold" panose="020B060402020202020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28D6E5B-FC30-58E0-FD6A-E059E4991B6A}"/>
              </a:ext>
            </a:extLst>
          </p:cNvPr>
          <p:cNvSpPr txBox="1"/>
          <p:nvPr/>
        </p:nvSpPr>
        <p:spPr>
          <a:xfrm>
            <a:off x="1788341" y="4272229"/>
            <a:ext cx="2743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3600" dirty="0">
                <a:solidFill>
                  <a:prstClr val="black"/>
                </a:solidFill>
                <a:latin typeface="Comic Sans Bold" panose="020B0604020202020204" charset="0"/>
              </a:rPr>
              <a:t>popcorn</a:t>
            </a:r>
            <a:endParaRPr lang="en-US" sz="2933" dirty="0">
              <a:solidFill>
                <a:prstClr val="black"/>
              </a:solidFill>
              <a:latin typeface="Comic Sans Bold" panose="020B0604020202020204" charset="0"/>
            </a:endParaRPr>
          </a:p>
        </p:txBody>
      </p:sp>
      <p:sp>
        <p:nvSpPr>
          <p:cNvPr id="7" name="Freeform 7"/>
          <p:cNvSpPr/>
          <p:nvPr/>
        </p:nvSpPr>
        <p:spPr>
          <a:xfrm rot="-1000798">
            <a:off x="-331581" y="-247196"/>
            <a:ext cx="1043773" cy="1043773"/>
          </a:xfrm>
          <a:custGeom>
            <a:avLst/>
            <a:gdLst/>
            <a:ahLst/>
            <a:cxnLst/>
            <a:rect l="l" t="t" r="r" b="b"/>
            <a:pathLst>
              <a:path w="1565660" h="1565660">
                <a:moveTo>
                  <a:pt x="0" y="0"/>
                </a:moveTo>
                <a:lnTo>
                  <a:pt x="1565660" y="0"/>
                </a:lnTo>
                <a:lnTo>
                  <a:pt x="1565660" y="1565660"/>
                </a:lnTo>
                <a:lnTo>
                  <a:pt x="0" y="15656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22543" y="6163936"/>
            <a:ext cx="1280481" cy="705429"/>
          </a:xfrm>
          <a:custGeom>
            <a:avLst/>
            <a:gdLst/>
            <a:ahLst/>
            <a:cxnLst/>
            <a:rect l="l" t="t" r="r" b="b"/>
            <a:pathLst>
              <a:path w="1920721" h="1058143">
                <a:moveTo>
                  <a:pt x="0" y="0"/>
                </a:moveTo>
                <a:lnTo>
                  <a:pt x="1920721" y="0"/>
                </a:lnTo>
                <a:lnTo>
                  <a:pt x="1920721" y="1058143"/>
                </a:lnTo>
                <a:lnTo>
                  <a:pt x="0" y="10581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/>
          <p:cNvSpPr/>
          <p:nvPr/>
        </p:nvSpPr>
        <p:spPr>
          <a:xfrm flipH="1">
            <a:off x="11366711" y="5944949"/>
            <a:ext cx="1650578" cy="1143401"/>
          </a:xfrm>
          <a:custGeom>
            <a:avLst/>
            <a:gdLst/>
            <a:ahLst/>
            <a:cxnLst/>
            <a:rect l="l" t="t" r="r" b="b"/>
            <a:pathLst>
              <a:path w="2475867" h="1715101">
                <a:moveTo>
                  <a:pt x="2475868" y="0"/>
                </a:moveTo>
                <a:lnTo>
                  <a:pt x="0" y="0"/>
                </a:lnTo>
                <a:lnTo>
                  <a:pt x="0" y="1715100"/>
                </a:lnTo>
                <a:lnTo>
                  <a:pt x="2475868" y="1715100"/>
                </a:lnTo>
                <a:lnTo>
                  <a:pt x="2475868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Freeform 24"/>
          <p:cNvSpPr/>
          <p:nvPr/>
        </p:nvSpPr>
        <p:spPr>
          <a:xfrm rot="-976176">
            <a:off x="11596690" y="-176439"/>
            <a:ext cx="1190619" cy="1142995"/>
          </a:xfrm>
          <a:custGeom>
            <a:avLst/>
            <a:gdLst/>
            <a:ahLst/>
            <a:cxnLst/>
            <a:rect l="l" t="t" r="r" b="b"/>
            <a:pathLst>
              <a:path w="1785929" h="1714492">
                <a:moveTo>
                  <a:pt x="0" y="0"/>
                </a:moveTo>
                <a:lnTo>
                  <a:pt x="1785929" y="0"/>
                </a:lnTo>
                <a:lnTo>
                  <a:pt x="1785929" y="1714492"/>
                </a:lnTo>
                <a:lnTo>
                  <a:pt x="0" y="171449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3508487" y="222627"/>
            <a:ext cx="4878189" cy="1268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133"/>
              </a:lnSpc>
              <a:spcBef>
                <a:spcPct val="0"/>
              </a:spcBef>
              <a:defRPr/>
            </a:pPr>
            <a:r>
              <a:rPr lang="en-US" sz="3666" b="1" dirty="0">
                <a:solidFill>
                  <a:srgbClr val="C00000"/>
                </a:solidFill>
                <a:latin typeface="Comic Sans Bold"/>
              </a:rPr>
              <a:t>KIM’S GAME</a:t>
            </a:r>
          </a:p>
          <a:p>
            <a:pPr algn="ctr" defTabSz="609630">
              <a:lnSpc>
                <a:spcPts val="5133"/>
              </a:lnSpc>
              <a:spcBef>
                <a:spcPct val="0"/>
              </a:spcBef>
              <a:defRPr/>
            </a:pPr>
            <a:r>
              <a:rPr lang="en-US" sz="3666" b="1" dirty="0">
                <a:solidFill>
                  <a:srgbClr val="1F497D"/>
                </a:solidFill>
                <a:latin typeface="Comic Sans Bold"/>
              </a:rPr>
              <a:t>(Turn 2)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9C820BB-949D-7E32-A1A7-83080F9F3B6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52577" y="2334831"/>
            <a:ext cx="2463825" cy="21883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4525FB8-CE80-FC79-9A50-D0C8AD45501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094768" y="2342087"/>
            <a:ext cx="1944655" cy="19446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2C7D8B0-D6E1-B97E-4BA5-1CD09998A5E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151219" y="2405028"/>
            <a:ext cx="2051563" cy="20479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DF1EEE6-70A7-96C9-44E2-4D44ACD2051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329" b="94238" l="3201" r="97439">
                        <a14:foregroundMark x1="8195" y1="51729" x2="8195" y2="51729"/>
                        <a14:foregroundMark x1="51088" y1="3713" x2="51088" y2="3713"/>
                        <a14:foregroundMark x1="97695" y1="55442" x2="97695" y2="55442"/>
                        <a14:foregroundMark x1="3329" y1="54161" x2="3329" y2="54161"/>
                        <a14:foregroundMark x1="38028" y1="94238" x2="38028" y2="942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0028" y="1830548"/>
            <a:ext cx="3427252" cy="34272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15D1741-43DB-5F24-75EA-91B4B386D56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499" b="95269" l="6018" r="96799">
                        <a14:foregroundMark x1="6018" y1="55882" x2="6018" y2="55882"/>
                        <a14:foregroundMark x1="49168" y1="5499" x2="49168" y2="5499"/>
                        <a14:foregroundMark x1="96799" y1="50639" x2="96799" y2="50639"/>
                        <a14:foregroundMark x1="62228" y1="93095" x2="62228" y2="93095"/>
                        <a14:foregroundMark x1="40333" y1="95269" x2="40333" y2="952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84430" y="1865849"/>
            <a:ext cx="3312122" cy="33163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728B1DC-F482-0A10-1281-1D3CC915D10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4476" b="95524" l="3453" r="96036">
                        <a14:foregroundMark x1="49105" y1="4476" x2="49105" y2="4476"/>
                        <a14:foregroundMark x1="92583" y1="30179" x2="92583" y2="30179"/>
                        <a14:foregroundMark x1="96036" y1="54220" x2="96036" y2="54220"/>
                        <a14:foregroundMark x1="66240" y1="94629" x2="66240" y2="94629"/>
                        <a14:foregroundMark x1="38107" y1="95652" x2="38107" y2="95652"/>
                        <a14:foregroundMark x1="3453" y1="55882" x2="3453" y2="55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55252" y="1876439"/>
            <a:ext cx="3312122" cy="3312122"/>
          </a:xfrm>
          <a:prstGeom prst="rect">
            <a:avLst/>
          </a:prstGeom>
        </p:spPr>
      </p:pic>
      <p:pic>
        <p:nvPicPr>
          <p:cNvPr id="4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xmlns="" id="{5AE6B4B0-1080-6E16-EFDF-54B3884DC95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679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2827867" y="5551714"/>
            <a:ext cx="1151467" cy="1151467"/>
          </a:xfrm>
          <a:prstGeom prst="rect">
            <a:avLst/>
          </a:prstGeom>
        </p:spPr>
      </p:pic>
      <p:pic>
        <p:nvPicPr>
          <p:cNvPr id="10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xmlns="" id="{8779B0AC-7189-A847-59A0-19A1B69BC2B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14" end="2990.3265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4806272" y="5653314"/>
            <a:ext cx="1049867" cy="1049867"/>
          </a:xfrm>
          <a:prstGeom prst="rect">
            <a:avLst/>
          </a:prstGeom>
        </p:spPr>
      </p:pic>
      <p:pic>
        <p:nvPicPr>
          <p:cNvPr id="11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xmlns="" id="{EA3F2F68-8F3E-3125-E61C-7A81D7F077F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897" end="4996.3265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6899121" y="5653314"/>
            <a:ext cx="948267" cy="94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777332"/>
      </p:ext>
    </p:extLst>
  </p:cSld>
  <p:clrMapOvr>
    <a:masterClrMapping/>
  </p:clrMapOvr>
  <p:transition spd="med">
    <p:random/>
    <p:sndAc>
      <p:stSnd>
        <p:snd r:embed="rId5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01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212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3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/>
      <p:bldP spid="13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rot="-1000798">
            <a:off x="-235836" y="-189945"/>
            <a:ext cx="1043773" cy="1043773"/>
          </a:xfrm>
          <a:custGeom>
            <a:avLst/>
            <a:gdLst/>
            <a:ahLst/>
            <a:cxnLst/>
            <a:rect l="l" t="t" r="r" b="b"/>
            <a:pathLst>
              <a:path w="1565660" h="1565660">
                <a:moveTo>
                  <a:pt x="0" y="0"/>
                </a:moveTo>
                <a:lnTo>
                  <a:pt x="1565660" y="0"/>
                </a:lnTo>
                <a:lnTo>
                  <a:pt x="1565660" y="1565660"/>
                </a:lnTo>
                <a:lnTo>
                  <a:pt x="0" y="15656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22543" y="6163936"/>
            <a:ext cx="1280481" cy="705429"/>
          </a:xfrm>
          <a:custGeom>
            <a:avLst/>
            <a:gdLst/>
            <a:ahLst/>
            <a:cxnLst/>
            <a:rect l="l" t="t" r="r" b="b"/>
            <a:pathLst>
              <a:path w="1920721" h="1058143">
                <a:moveTo>
                  <a:pt x="0" y="0"/>
                </a:moveTo>
                <a:lnTo>
                  <a:pt x="1920721" y="0"/>
                </a:lnTo>
                <a:lnTo>
                  <a:pt x="1920721" y="1058143"/>
                </a:lnTo>
                <a:lnTo>
                  <a:pt x="0" y="10581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/>
          <p:cNvSpPr/>
          <p:nvPr/>
        </p:nvSpPr>
        <p:spPr>
          <a:xfrm flipH="1">
            <a:off x="11323329" y="5944949"/>
            <a:ext cx="1650578" cy="1143401"/>
          </a:xfrm>
          <a:custGeom>
            <a:avLst/>
            <a:gdLst/>
            <a:ahLst/>
            <a:cxnLst/>
            <a:rect l="l" t="t" r="r" b="b"/>
            <a:pathLst>
              <a:path w="2475867" h="1715101">
                <a:moveTo>
                  <a:pt x="2475868" y="0"/>
                </a:moveTo>
                <a:lnTo>
                  <a:pt x="0" y="0"/>
                </a:lnTo>
                <a:lnTo>
                  <a:pt x="0" y="1715100"/>
                </a:lnTo>
                <a:lnTo>
                  <a:pt x="2475868" y="1715100"/>
                </a:lnTo>
                <a:lnTo>
                  <a:pt x="2475868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Freeform 24"/>
          <p:cNvSpPr/>
          <p:nvPr/>
        </p:nvSpPr>
        <p:spPr>
          <a:xfrm rot="-976176">
            <a:off x="11459599" y="-357175"/>
            <a:ext cx="1190619" cy="1142995"/>
          </a:xfrm>
          <a:custGeom>
            <a:avLst/>
            <a:gdLst/>
            <a:ahLst/>
            <a:cxnLst/>
            <a:rect l="l" t="t" r="r" b="b"/>
            <a:pathLst>
              <a:path w="1785929" h="1714492">
                <a:moveTo>
                  <a:pt x="0" y="0"/>
                </a:moveTo>
                <a:lnTo>
                  <a:pt x="1785929" y="0"/>
                </a:lnTo>
                <a:lnTo>
                  <a:pt x="1785929" y="1714492"/>
                </a:lnTo>
                <a:lnTo>
                  <a:pt x="0" y="171449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3537983" y="214323"/>
            <a:ext cx="4878189" cy="1268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133"/>
              </a:lnSpc>
              <a:spcBef>
                <a:spcPct val="0"/>
              </a:spcBef>
              <a:defRPr/>
            </a:pPr>
            <a:r>
              <a:rPr lang="en-US" sz="3666" b="1" dirty="0">
                <a:solidFill>
                  <a:srgbClr val="C00000"/>
                </a:solidFill>
                <a:latin typeface="Comic Sans Bold"/>
              </a:rPr>
              <a:t>KIM’S GAME</a:t>
            </a:r>
          </a:p>
          <a:p>
            <a:pPr algn="ctr" defTabSz="609630">
              <a:lnSpc>
                <a:spcPts val="5133"/>
              </a:lnSpc>
              <a:spcBef>
                <a:spcPct val="0"/>
              </a:spcBef>
              <a:defRPr/>
            </a:pPr>
            <a:r>
              <a:rPr lang="en-US" sz="3666" b="1" dirty="0">
                <a:solidFill>
                  <a:srgbClr val="1F497D"/>
                </a:solidFill>
                <a:latin typeface="Comic Sans Bold"/>
              </a:rPr>
              <a:t>(Turn 3)</a:t>
            </a:r>
          </a:p>
        </p:txBody>
      </p:sp>
      <p:sp>
        <p:nvSpPr>
          <p:cNvPr id="5" name="TextBox 28">
            <a:extLst>
              <a:ext uri="{FF2B5EF4-FFF2-40B4-BE49-F238E27FC236}">
                <a16:creationId xmlns:a16="http://schemas.microsoft.com/office/drawing/2014/main" xmlns="" id="{4CD5991A-2655-DA93-4270-DDB715A7130F}"/>
              </a:ext>
            </a:extLst>
          </p:cNvPr>
          <p:cNvSpPr txBox="1"/>
          <p:nvPr/>
        </p:nvSpPr>
        <p:spPr>
          <a:xfrm>
            <a:off x="935772" y="2883599"/>
            <a:ext cx="3123732" cy="693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133"/>
              </a:lnSpc>
              <a:spcBef>
                <a:spcPct val="0"/>
              </a:spcBef>
              <a:defRPr/>
            </a:pPr>
            <a:r>
              <a:rPr lang="en-US" sz="5400" b="1" dirty="0">
                <a:solidFill>
                  <a:srgbClr val="FF0000"/>
                </a:solidFill>
                <a:latin typeface="Comic Sans Bold"/>
              </a:rPr>
              <a:t>p</a:t>
            </a:r>
            <a:r>
              <a:rPr lang="en-US" sz="5400" b="1" dirty="0">
                <a:solidFill>
                  <a:srgbClr val="1F497D"/>
                </a:solidFill>
                <a:latin typeface="Comic Sans Bold"/>
              </a:rPr>
              <a:t>opcorn</a:t>
            </a:r>
          </a:p>
        </p:txBody>
      </p:sp>
      <p:sp>
        <p:nvSpPr>
          <p:cNvPr id="6" name="TextBox 28">
            <a:extLst>
              <a:ext uri="{FF2B5EF4-FFF2-40B4-BE49-F238E27FC236}">
                <a16:creationId xmlns:a16="http://schemas.microsoft.com/office/drawing/2014/main" xmlns="" id="{ECBC67FF-E91D-3CB0-A863-1634B89F5346}"/>
              </a:ext>
            </a:extLst>
          </p:cNvPr>
          <p:cNvSpPr txBox="1"/>
          <p:nvPr/>
        </p:nvSpPr>
        <p:spPr>
          <a:xfrm>
            <a:off x="4452623" y="2883598"/>
            <a:ext cx="2771143" cy="693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133"/>
              </a:lnSpc>
              <a:spcBef>
                <a:spcPct val="0"/>
              </a:spcBef>
              <a:defRPr/>
            </a:pPr>
            <a:r>
              <a:rPr lang="en-US" sz="5400" b="1" dirty="0">
                <a:solidFill>
                  <a:srgbClr val="FF0000"/>
                </a:solidFill>
                <a:latin typeface="Comic Sans Bold"/>
              </a:rPr>
              <a:t>p</a:t>
            </a:r>
            <a:r>
              <a:rPr lang="en-US" sz="5400" b="1" dirty="0" err="1">
                <a:solidFill>
                  <a:srgbClr val="1F497D"/>
                </a:solidFill>
                <a:latin typeface="Comic Sans Bold"/>
              </a:rPr>
              <a:t>izza</a:t>
            </a:r>
            <a:endParaRPr lang="en-US" sz="5400" b="1" dirty="0">
              <a:solidFill>
                <a:srgbClr val="1F497D"/>
              </a:solidFill>
              <a:latin typeface="Comic Sans Bold"/>
            </a:endParaRPr>
          </a:p>
        </p:txBody>
      </p:sp>
      <p:sp>
        <p:nvSpPr>
          <p:cNvPr id="9" name="TextBox 28">
            <a:extLst>
              <a:ext uri="{FF2B5EF4-FFF2-40B4-BE49-F238E27FC236}">
                <a16:creationId xmlns:a16="http://schemas.microsoft.com/office/drawing/2014/main" xmlns="" id="{28282978-D80C-D9A2-C32B-8C2A41926F3E}"/>
              </a:ext>
            </a:extLst>
          </p:cNvPr>
          <p:cNvSpPr txBox="1"/>
          <p:nvPr/>
        </p:nvSpPr>
        <p:spPr>
          <a:xfrm>
            <a:off x="8301527" y="2883599"/>
            <a:ext cx="2411730" cy="693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133"/>
              </a:lnSpc>
              <a:spcBef>
                <a:spcPct val="0"/>
              </a:spcBef>
              <a:defRPr/>
            </a:pPr>
            <a:r>
              <a:rPr lang="en-US" sz="5400" b="1" dirty="0">
                <a:solidFill>
                  <a:srgbClr val="FF0000"/>
                </a:solidFill>
                <a:latin typeface="Comic Sans Bold"/>
              </a:rPr>
              <a:t>p</a:t>
            </a:r>
            <a:r>
              <a:rPr lang="en-US" sz="5400" b="1" dirty="0">
                <a:solidFill>
                  <a:srgbClr val="1F497D"/>
                </a:solidFill>
                <a:latin typeface="Comic Sans Bold"/>
              </a:rPr>
              <a:t>asta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A6F3852-2F0C-24FF-1338-76CA8B25F43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2442" y="1664544"/>
            <a:ext cx="10807113" cy="3178323"/>
          </a:xfrm>
          <a:prstGeom prst="rect">
            <a:avLst/>
          </a:prstGeom>
        </p:spPr>
      </p:pic>
      <p:sp>
        <p:nvSpPr>
          <p:cNvPr id="10" name="TextBox 28">
            <a:extLst>
              <a:ext uri="{FF2B5EF4-FFF2-40B4-BE49-F238E27FC236}">
                <a16:creationId xmlns:a16="http://schemas.microsoft.com/office/drawing/2014/main" xmlns="" id="{716B47A4-3CAA-A7A2-AD4B-8DD5F4FAE0CA}"/>
              </a:ext>
            </a:extLst>
          </p:cNvPr>
          <p:cNvSpPr txBox="1"/>
          <p:nvPr/>
        </p:nvSpPr>
        <p:spPr>
          <a:xfrm>
            <a:off x="3345701" y="5347952"/>
            <a:ext cx="4878189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133"/>
              </a:lnSpc>
              <a:spcBef>
                <a:spcPct val="0"/>
              </a:spcBef>
              <a:defRPr/>
            </a:pPr>
            <a:r>
              <a:rPr lang="en-US" sz="4400" dirty="0">
                <a:solidFill>
                  <a:srgbClr val="FF3131"/>
                </a:solidFill>
                <a:latin typeface="Comic Sans Bold"/>
              </a:rPr>
              <a:t>Time’s up!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1CB49739-896F-2110-80E2-4BA0404F1613}"/>
              </a:ext>
            </a:extLst>
          </p:cNvPr>
          <p:cNvSpPr/>
          <p:nvPr/>
        </p:nvSpPr>
        <p:spPr>
          <a:xfrm>
            <a:off x="1677018" y="5340316"/>
            <a:ext cx="8802917" cy="762000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6B7BBA52-D809-BC9C-7986-258A16CEC1EE}"/>
              </a:ext>
            </a:extLst>
          </p:cNvPr>
          <p:cNvSpPr/>
          <p:nvPr/>
        </p:nvSpPr>
        <p:spPr>
          <a:xfrm>
            <a:off x="1694541" y="5347952"/>
            <a:ext cx="8802917" cy="7620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74755319"/>
      </p:ext>
    </p:extLst>
  </p:cSld>
  <p:clrMapOvr>
    <a:masterClrMapping/>
  </p:clrMapOvr>
  <p:transition spd="med">
    <p:random/>
    <p:sndAc>
      <p:stSnd>
        <p:snd r:embed="rId3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1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ac-tinh-gio-rung-chuong-va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rot="-1000798">
            <a:off x="-299769" y="-179275"/>
            <a:ext cx="1043773" cy="1043773"/>
          </a:xfrm>
          <a:custGeom>
            <a:avLst/>
            <a:gdLst/>
            <a:ahLst/>
            <a:cxnLst/>
            <a:rect l="l" t="t" r="r" b="b"/>
            <a:pathLst>
              <a:path w="1565660" h="1565660">
                <a:moveTo>
                  <a:pt x="0" y="0"/>
                </a:moveTo>
                <a:lnTo>
                  <a:pt x="1565660" y="0"/>
                </a:lnTo>
                <a:lnTo>
                  <a:pt x="1565660" y="1565660"/>
                </a:lnTo>
                <a:lnTo>
                  <a:pt x="0" y="15656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22543" y="6163936"/>
            <a:ext cx="1280481" cy="705429"/>
          </a:xfrm>
          <a:custGeom>
            <a:avLst/>
            <a:gdLst/>
            <a:ahLst/>
            <a:cxnLst/>
            <a:rect l="l" t="t" r="r" b="b"/>
            <a:pathLst>
              <a:path w="1920721" h="1058143">
                <a:moveTo>
                  <a:pt x="0" y="0"/>
                </a:moveTo>
                <a:lnTo>
                  <a:pt x="1920721" y="0"/>
                </a:lnTo>
                <a:lnTo>
                  <a:pt x="1920721" y="1058143"/>
                </a:lnTo>
                <a:lnTo>
                  <a:pt x="0" y="10581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/>
          <p:cNvSpPr/>
          <p:nvPr/>
        </p:nvSpPr>
        <p:spPr>
          <a:xfrm flipH="1">
            <a:off x="11507957" y="5817026"/>
            <a:ext cx="1650578" cy="1143401"/>
          </a:xfrm>
          <a:custGeom>
            <a:avLst/>
            <a:gdLst/>
            <a:ahLst/>
            <a:cxnLst/>
            <a:rect l="l" t="t" r="r" b="b"/>
            <a:pathLst>
              <a:path w="2475867" h="1715101">
                <a:moveTo>
                  <a:pt x="2475868" y="0"/>
                </a:moveTo>
                <a:lnTo>
                  <a:pt x="0" y="0"/>
                </a:lnTo>
                <a:lnTo>
                  <a:pt x="0" y="1715100"/>
                </a:lnTo>
                <a:lnTo>
                  <a:pt x="2475868" y="1715100"/>
                </a:lnTo>
                <a:lnTo>
                  <a:pt x="2475868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Freeform 24"/>
          <p:cNvSpPr/>
          <p:nvPr/>
        </p:nvSpPr>
        <p:spPr>
          <a:xfrm rot="-976176">
            <a:off x="11427154" y="-228886"/>
            <a:ext cx="1190619" cy="1142995"/>
          </a:xfrm>
          <a:custGeom>
            <a:avLst/>
            <a:gdLst/>
            <a:ahLst/>
            <a:cxnLst/>
            <a:rect l="l" t="t" r="r" b="b"/>
            <a:pathLst>
              <a:path w="1785929" h="1714492">
                <a:moveTo>
                  <a:pt x="0" y="0"/>
                </a:moveTo>
                <a:lnTo>
                  <a:pt x="1785929" y="0"/>
                </a:lnTo>
                <a:lnTo>
                  <a:pt x="1785929" y="1714492"/>
                </a:lnTo>
                <a:lnTo>
                  <a:pt x="0" y="171449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3622798" y="150427"/>
            <a:ext cx="4878189" cy="1268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133"/>
              </a:lnSpc>
              <a:spcBef>
                <a:spcPct val="0"/>
              </a:spcBef>
              <a:defRPr/>
            </a:pPr>
            <a:r>
              <a:rPr lang="en-US" sz="3666" b="1" dirty="0">
                <a:solidFill>
                  <a:srgbClr val="C00000"/>
                </a:solidFill>
                <a:latin typeface="Comic Sans Bold"/>
              </a:rPr>
              <a:t>KIM’S GAME</a:t>
            </a:r>
          </a:p>
          <a:p>
            <a:pPr algn="ctr" defTabSz="609630">
              <a:lnSpc>
                <a:spcPts val="5133"/>
              </a:lnSpc>
              <a:spcBef>
                <a:spcPct val="0"/>
              </a:spcBef>
              <a:defRPr/>
            </a:pPr>
            <a:r>
              <a:rPr lang="en-US" sz="3666" b="1" dirty="0">
                <a:solidFill>
                  <a:srgbClr val="1F497D"/>
                </a:solidFill>
                <a:latin typeface="Comic Sans Bold"/>
              </a:rPr>
              <a:t>(Turn 3)</a:t>
            </a:r>
          </a:p>
        </p:txBody>
      </p:sp>
      <p:sp>
        <p:nvSpPr>
          <p:cNvPr id="5" name="TextBox 28">
            <a:extLst>
              <a:ext uri="{FF2B5EF4-FFF2-40B4-BE49-F238E27FC236}">
                <a16:creationId xmlns:a16="http://schemas.microsoft.com/office/drawing/2014/main" xmlns="" id="{4CD5991A-2655-DA93-4270-DDB715A7130F}"/>
              </a:ext>
            </a:extLst>
          </p:cNvPr>
          <p:cNvSpPr txBox="1"/>
          <p:nvPr/>
        </p:nvSpPr>
        <p:spPr>
          <a:xfrm>
            <a:off x="1012673" y="2978023"/>
            <a:ext cx="2892592" cy="6733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133"/>
              </a:lnSpc>
              <a:spcBef>
                <a:spcPct val="0"/>
              </a:spcBef>
              <a:defRPr/>
            </a:pPr>
            <a:r>
              <a:rPr lang="en-US" sz="5400" b="1" dirty="0">
                <a:solidFill>
                  <a:srgbClr val="FF0000"/>
                </a:solidFill>
                <a:latin typeface="Comic Sans Bold"/>
              </a:rPr>
              <a:t>p</a:t>
            </a:r>
            <a:r>
              <a:rPr lang="en-US" sz="5400" b="1" dirty="0">
                <a:solidFill>
                  <a:srgbClr val="1F497D"/>
                </a:solidFill>
                <a:latin typeface="Comic Sans Bold"/>
              </a:rPr>
              <a:t>opcorn</a:t>
            </a:r>
          </a:p>
        </p:txBody>
      </p:sp>
      <p:sp>
        <p:nvSpPr>
          <p:cNvPr id="6" name="TextBox 28">
            <a:extLst>
              <a:ext uri="{FF2B5EF4-FFF2-40B4-BE49-F238E27FC236}">
                <a16:creationId xmlns:a16="http://schemas.microsoft.com/office/drawing/2014/main" xmlns="" id="{ECBC67FF-E91D-3CB0-A863-1634B89F5346}"/>
              </a:ext>
            </a:extLst>
          </p:cNvPr>
          <p:cNvSpPr txBox="1"/>
          <p:nvPr/>
        </p:nvSpPr>
        <p:spPr>
          <a:xfrm>
            <a:off x="4783837" y="2938936"/>
            <a:ext cx="3099495" cy="6733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133"/>
              </a:lnSpc>
              <a:spcBef>
                <a:spcPct val="0"/>
              </a:spcBef>
              <a:defRPr/>
            </a:pPr>
            <a:r>
              <a:rPr lang="en-US" sz="5400" b="1" dirty="0">
                <a:solidFill>
                  <a:srgbClr val="FF0000"/>
                </a:solidFill>
                <a:latin typeface="Comic Sans Bold"/>
              </a:rPr>
              <a:t>p</a:t>
            </a:r>
            <a:r>
              <a:rPr lang="en-US" sz="5400" b="1" dirty="0" err="1">
                <a:solidFill>
                  <a:srgbClr val="1F497D"/>
                </a:solidFill>
                <a:latin typeface="Comic Sans Bold"/>
              </a:rPr>
              <a:t>izza</a:t>
            </a:r>
            <a:endParaRPr lang="en-US" sz="5400" b="1" dirty="0">
              <a:solidFill>
                <a:srgbClr val="1F497D"/>
              </a:solidFill>
              <a:latin typeface="Comic Sans Bold"/>
            </a:endParaRPr>
          </a:p>
        </p:txBody>
      </p:sp>
      <p:sp>
        <p:nvSpPr>
          <p:cNvPr id="9" name="TextBox 28">
            <a:extLst>
              <a:ext uri="{FF2B5EF4-FFF2-40B4-BE49-F238E27FC236}">
                <a16:creationId xmlns:a16="http://schemas.microsoft.com/office/drawing/2014/main" xmlns="" id="{28282978-D80C-D9A2-C32B-8C2A41926F3E}"/>
              </a:ext>
            </a:extLst>
          </p:cNvPr>
          <p:cNvSpPr txBox="1"/>
          <p:nvPr/>
        </p:nvSpPr>
        <p:spPr>
          <a:xfrm>
            <a:off x="8601024" y="2837403"/>
            <a:ext cx="2438400" cy="6733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133"/>
              </a:lnSpc>
              <a:spcBef>
                <a:spcPct val="0"/>
              </a:spcBef>
              <a:defRPr/>
            </a:pPr>
            <a:r>
              <a:rPr lang="en-US" sz="5400" b="1" dirty="0">
                <a:solidFill>
                  <a:srgbClr val="FF0000"/>
                </a:solidFill>
                <a:latin typeface="Comic Sans Bold"/>
              </a:rPr>
              <a:t>p</a:t>
            </a:r>
            <a:r>
              <a:rPr lang="en-US" sz="5400" b="1" dirty="0">
                <a:solidFill>
                  <a:srgbClr val="1F497D"/>
                </a:solidFill>
                <a:latin typeface="Comic Sans Bold"/>
              </a:rPr>
              <a:t>asta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710D89A-9F9D-4CE7-EC15-44440F19352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665" b="94622" l="3841" r="95903">
                        <a14:foregroundMark x1="7810" y1="58899" x2="7810" y2="58899"/>
                        <a14:foregroundMark x1="48528" y1="4353" x2="48528" y2="4353"/>
                        <a14:foregroundMark x1="95903" y1="51729" x2="95903" y2="51729"/>
                        <a14:foregroundMark x1="63636" y1="94878" x2="63636" y2="94878"/>
                        <a14:foregroundMark x1="3969" y1="56210" x2="3969" y2="56210"/>
                        <a14:foregroundMark x1="49680" y1="1665" x2="49680" y2="16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1839" y="1617935"/>
            <a:ext cx="3174259" cy="31742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8BA96B8-1C75-64FE-1998-DC5359363DB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604" b="96292" l="2817" r="96415">
                        <a14:foregroundMark x1="7554" y1="55627" x2="7554" y2="55627"/>
                        <a14:foregroundMark x1="2817" y1="52558" x2="2817" y2="52558"/>
                        <a14:foregroundMark x1="49424" y1="4604" x2="49424" y2="4604"/>
                        <a14:foregroundMark x1="92958" y1="32609" x2="92958" y2="32609"/>
                        <a14:foregroundMark x1="96415" y1="56650" x2="96415" y2="56650"/>
                        <a14:foregroundMark x1="96415" y1="56650" x2="96415" y2="56650"/>
                        <a14:foregroundMark x1="63508" y1="92967" x2="63508" y2="92967"/>
                        <a14:foregroundMark x1="38796" y1="96292" x2="38796" y2="962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86842" y="1584903"/>
            <a:ext cx="3174259" cy="31783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A5D935C-6868-10EB-FC23-C21B9E99E1B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558" b="96675" l="4604" r="97059">
                        <a14:foregroundMark x1="4604" y1="53197" x2="4604" y2="53197"/>
                        <a14:foregroundMark x1="45269" y1="6266" x2="45269" y2="6266"/>
                        <a14:foregroundMark x1="53197" y1="2813" x2="53197" y2="2813"/>
                        <a14:foregroundMark x1="91176" y1="31586" x2="91176" y2="31586"/>
                        <a14:foregroundMark x1="97059" y1="60102" x2="97059" y2="60102"/>
                        <a14:foregroundMark x1="63811" y1="94629" x2="63811" y2="94629"/>
                        <a14:foregroundMark x1="39770" y1="95269" x2="39770" y2="95269"/>
                        <a14:foregroundMark x1="61765" y1="96675" x2="61765" y2="966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29634" y="1584903"/>
            <a:ext cx="3178323" cy="3178323"/>
          </a:xfrm>
          <a:prstGeom prst="rect">
            <a:avLst/>
          </a:prstGeom>
        </p:spPr>
      </p:pic>
      <p:pic>
        <p:nvPicPr>
          <p:cNvPr id="4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xmlns="" id="{79039BA1-232D-A534-C705-923B5197E0E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679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827867" y="5551714"/>
            <a:ext cx="1151467" cy="1151467"/>
          </a:xfrm>
          <a:prstGeom prst="rect">
            <a:avLst/>
          </a:prstGeom>
        </p:spPr>
      </p:pic>
      <p:pic>
        <p:nvPicPr>
          <p:cNvPr id="10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xmlns="" id="{093295D2-FD3C-5333-A39F-BDAB51710C5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14" end="2990.326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806272" y="5653314"/>
            <a:ext cx="1049867" cy="1049867"/>
          </a:xfrm>
          <a:prstGeom prst="rect">
            <a:avLst/>
          </a:prstGeom>
        </p:spPr>
      </p:pic>
      <p:pic>
        <p:nvPicPr>
          <p:cNvPr id="11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xmlns="" id="{2F7B6867-4DBD-22FA-0B0C-03B9824CF7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897" end="4996.326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899121" y="5653314"/>
            <a:ext cx="948267" cy="94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143498"/>
      </p:ext>
    </p:extLst>
  </p:cSld>
  <p:clrMapOvr>
    <a:masterClrMapping/>
  </p:clrMapOvr>
  <p:transition spd="med">
    <p:random/>
    <p:sndAc>
      <p:stSnd>
        <p:snd r:embed="rId5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1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3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12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rot="-1000798">
            <a:off x="-87247" y="-32847"/>
            <a:ext cx="1043773" cy="1043773"/>
          </a:xfrm>
          <a:custGeom>
            <a:avLst/>
            <a:gdLst/>
            <a:ahLst/>
            <a:cxnLst/>
            <a:rect l="l" t="t" r="r" b="b"/>
            <a:pathLst>
              <a:path w="1565660" h="1565660">
                <a:moveTo>
                  <a:pt x="0" y="0"/>
                </a:moveTo>
                <a:lnTo>
                  <a:pt x="1565660" y="0"/>
                </a:lnTo>
                <a:lnTo>
                  <a:pt x="1565660" y="1565660"/>
                </a:lnTo>
                <a:lnTo>
                  <a:pt x="0" y="15656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22543" y="6163936"/>
            <a:ext cx="1280481" cy="705429"/>
          </a:xfrm>
          <a:custGeom>
            <a:avLst/>
            <a:gdLst/>
            <a:ahLst/>
            <a:cxnLst/>
            <a:rect l="l" t="t" r="r" b="b"/>
            <a:pathLst>
              <a:path w="1920721" h="1058143">
                <a:moveTo>
                  <a:pt x="0" y="0"/>
                </a:moveTo>
                <a:lnTo>
                  <a:pt x="1920721" y="0"/>
                </a:lnTo>
                <a:lnTo>
                  <a:pt x="1920721" y="1058143"/>
                </a:lnTo>
                <a:lnTo>
                  <a:pt x="0" y="10581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/>
          <p:cNvSpPr/>
          <p:nvPr/>
        </p:nvSpPr>
        <p:spPr>
          <a:xfrm flipH="1">
            <a:off x="10852005" y="5817026"/>
            <a:ext cx="1650578" cy="1143401"/>
          </a:xfrm>
          <a:custGeom>
            <a:avLst/>
            <a:gdLst/>
            <a:ahLst/>
            <a:cxnLst/>
            <a:rect l="l" t="t" r="r" b="b"/>
            <a:pathLst>
              <a:path w="2475867" h="1715101">
                <a:moveTo>
                  <a:pt x="2475868" y="0"/>
                </a:moveTo>
                <a:lnTo>
                  <a:pt x="0" y="0"/>
                </a:lnTo>
                <a:lnTo>
                  <a:pt x="0" y="1715100"/>
                </a:lnTo>
                <a:lnTo>
                  <a:pt x="2475868" y="1715100"/>
                </a:lnTo>
                <a:lnTo>
                  <a:pt x="2475868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Freeform 24"/>
          <p:cNvSpPr/>
          <p:nvPr/>
        </p:nvSpPr>
        <p:spPr>
          <a:xfrm rot="-976176">
            <a:off x="11175694" y="-82458"/>
            <a:ext cx="1190619" cy="1142995"/>
          </a:xfrm>
          <a:custGeom>
            <a:avLst/>
            <a:gdLst/>
            <a:ahLst/>
            <a:cxnLst/>
            <a:rect l="l" t="t" r="r" b="b"/>
            <a:pathLst>
              <a:path w="1785929" h="1714492">
                <a:moveTo>
                  <a:pt x="0" y="0"/>
                </a:moveTo>
                <a:lnTo>
                  <a:pt x="1785929" y="0"/>
                </a:lnTo>
                <a:lnTo>
                  <a:pt x="1785929" y="1714492"/>
                </a:lnTo>
                <a:lnTo>
                  <a:pt x="0" y="171449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050" name="Picture 2" descr="Congratulation Gif | Success Quotes | Congratulations gif, Congratulations  images, Congratulations pictures">
            <a:extLst>
              <a:ext uri="{FF2B5EF4-FFF2-40B4-BE49-F238E27FC236}">
                <a16:creationId xmlns:a16="http://schemas.microsoft.com/office/drawing/2014/main" xmlns="" id="{6C25B11B-2FA1-7FF5-506D-CBD77C4AE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374" y="95865"/>
            <a:ext cx="8777893" cy="629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5609770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37718" y="189483"/>
            <a:ext cx="1096166" cy="949279"/>
            <a:chOff x="0" y="0"/>
            <a:chExt cx="6350000" cy="5499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609630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" name="Freeform 4"/>
          <p:cNvSpPr/>
          <p:nvPr/>
        </p:nvSpPr>
        <p:spPr>
          <a:xfrm rot="824576">
            <a:off x="10790836" y="-486741"/>
            <a:ext cx="1893549" cy="1476025"/>
          </a:xfrm>
          <a:custGeom>
            <a:avLst/>
            <a:gdLst/>
            <a:ahLst/>
            <a:cxnLst/>
            <a:rect l="l" t="t" r="r" b="b"/>
            <a:pathLst>
              <a:path w="2937212" h="2299856">
                <a:moveTo>
                  <a:pt x="0" y="0"/>
                </a:moveTo>
                <a:lnTo>
                  <a:pt x="2937212" y="0"/>
                </a:lnTo>
                <a:lnTo>
                  <a:pt x="2937212" y="2299856"/>
                </a:lnTo>
                <a:lnTo>
                  <a:pt x="0" y="22998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116806" y="-204545"/>
            <a:ext cx="1571061" cy="988009"/>
          </a:xfrm>
          <a:custGeom>
            <a:avLst/>
            <a:gdLst/>
            <a:ahLst/>
            <a:cxnLst/>
            <a:rect l="l" t="t" r="r" b="b"/>
            <a:pathLst>
              <a:path w="2356591" h="1482013">
                <a:moveTo>
                  <a:pt x="0" y="0"/>
                </a:moveTo>
                <a:lnTo>
                  <a:pt x="2356591" y="0"/>
                </a:lnTo>
                <a:lnTo>
                  <a:pt x="2356591" y="1482013"/>
                </a:lnTo>
                <a:lnTo>
                  <a:pt x="0" y="148201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3862348">
            <a:off x="11345575" y="1373421"/>
            <a:ext cx="973521" cy="1287108"/>
          </a:xfrm>
          <a:custGeom>
            <a:avLst/>
            <a:gdLst/>
            <a:ahLst/>
            <a:cxnLst/>
            <a:rect l="l" t="t" r="r" b="b"/>
            <a:pathLst>
              <a:path w="1460282" h="1930662">
                <a:moveTo>
                  <a:pt x="0" y="0"/>
                </a:moveTo>
                <a:lnTo>
                  <a:pt x="1460282" y="0"/>
                </a:lnTo>
                <a:lnTo>
                  <a:pt x="1460282" y="1930662"/>
                </a:lnTo>
                <a:lnTo>
                  <a:pt x="0" y="19306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-1000798">
            <a:off x="-115627" y="1437007"/>
            <a:ext cx="1043773" cy="1043773"/>
          </a:xfrm>
          <a:custGeom>
            <a:avLst/>
            <a:gdLst/>
            <a:ahLst/>
            <a:cxnLst/>
            <a:rect l="l" t="t" r="r" b="b"/>
            <a:pathLst>
              <a:path w="1565660" h="1565660">
                <a:moveTo>
                  <a:pt x="0" y="0"/>
                </a:moveTo>
                <a:lnTo>
                  <a:pt x="1565660" y="0"/>
                </a:lnTo>
                <a:lnTo>
                  <a:pt x="1565660" y="1565660"/>
                </a:lnTo>
                <a:lnTo>
                  <a:pt x="0" y="156566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rot="1110033">
            <a:off x="-317078" y="4022518"/>
            <a:ext cx="1274240" cy="1213754"/>
          </a:xfrm>
          <a:custGeom>
            <a:avLst/>
            <a:gdLst/>
            <a:ahLst/>
            <a:cxnLst/>
            <a:rect l="l" t="t" r="r" b="b"/>
            <a:pathLst>
              <a:path w="1911360" h="1820631">
                <a:moveTo>
                  <a:pt x="0" y="0"/>
                </a:moveTo>
                <a:lnTo>
                  <a:pt x="1911360" y="0"/>
                </a:lnTo>
                <a:lnTo>
                  <a:pt x="1911360" y="1820631"/>
                </a:lnTo>
                <a:lnTo>
                  <a:pt x="0" y="182063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9296795" y="-89770"/>
            <a:ext cx="1115718" cy="1257204"/>
          </a:xfrm>
          <a:custGeom>
            <a:avLst/>
            <a:gdLst/>
            <a:ahLst/>
            <a:cxnLst/>
            <a:rect l="l" t="t" r="r" b="b"/>
            <a:pathLst>
              <a:path w="1673577" h="1885806">
                <a:moveTo>
                  <a:pt x="0" y="0"/>
                </a:moveTo>
                <a:lnTo>
                  <a:pt x="1673576" y="0"/>
                </a:lnTo>
                <a:lnTo>
                  <a:pt x="1673576" y="1885806"/>
                </a:lnTo>
                <a:lnTo>
                  <a:pt x="0" y="188580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-1501939">
            <a:off x="11255363" y="4420497"/>
            <a:ext cx="1354323" cy="1354323"/>
          </a:xfrm>
          <a:custGeom>
            <a:avLst/>
            <a:gdLst/>
            <a:ahLst/>
            <a:cxnLst/>
            <a:rect l="l" t="t" r="r" b="b"/>
            <a:pathLst>
              <a:path w="2031485" h="2031485">
                <a:moveTo>
                  <a:pt x="0" y="0"/>
                </a:moveTo>
                <a:lnTo>
                  <a:pt x="2031486" y="0"/>
                </a:lnTo>
                <a:lnTo>
                  <a:pt x="2031486" y="2031485"/>
                </a:lnTo>
                <a:lnTo>
                  <a:pt x="0" y="203148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1370652">
            <a:off x="5754334" y="-372441"/>
            <a:ext cx="1399547" cy="1290128"/>
          </a:xfrm>
          <a:custGeom>
            <a:avLst/>
            <a:gdLst/>
            <a:ahLst/>
            <a:cxnLst/>
            <a:rect l="l" t="t" r="r" b="b"/>
            <a:pathLst>
              <a:path w="2099321" h="1935192">
                <a:moveTo>
                  <a:pt x="0" y="0"/>
                </a:moveTo>
                <a:lnTo>
                  <a:pt x="2099321" y="0"/>
                </a:lnTo>
                <a:lnTo>
                  <a:pt x="2099321" y="1935192"/>
                </a:lnTo>
                <a:lnTo>
                  <a:pt x="0" y="193519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4623150" y="5849219"/>
            <a:ext cx="1105137" cy="1079015"/>
          </a:xfrm>
          <a:custGeom>
            <a:avLst/>
            <a:gdLst/>
            <a:ahLst/>
            <a:cxnLst/>
            <a:rect l="l" t="t" r="r" b="b"/>
            <a:pathLst>
              <a:path w="1657705" h="1618523">
                <a:moveTo>
                  <a:pt x="0" y="0"/>
                </a:moveTo>
                <a:lnTo>
                  <a:pt x="1657705" y="0"/>
                </a:lnTo>
                <a:lnTo>
                  <a:pt x="1657705" y="1618523"/>
                </a:lnTo>
                <a:lnTo>
                  <a:pt x="0" y="161852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 rot="757344">
            <a:off x="9513148" y="5776459"/>
            <a:ext cx="913574" cy="1480383"/>
          </a:xfrm>
          <a:custGeom>
            <a:avLst/>
            <a:gdLst/>
            <a:ahLst/>
            <a:cxnLst/>
            <a:rect l="l" t="t" r="r" b="b"/>
            <a:pathLst>
              <a:path w="1761112" h="3230575">
                <a:moveTo>
                  <a:pt x="0" y="0"/>
                </a:moveTo>
                <a:lnTo>
                  <a:pt x="1761111" y="0"/>
                </a:lnTo>
                <a:lnTo>
                  <a:pt x="1761111" y="3230575"/>
                </a:lnTo>
                <a:lnTo>
                  <a:pt x="0" y="3230575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2807384" y="5718413"/>
            <a:ext cx="1169394" cy="1348817"/>
          </a:xfrm>
          <a:custGeom>
            <a:avLst/>
            <a:gdLst/>
            <a:ahLst/>
            <a:cxnLst/>
            <a:rect l="l" t="t" r="r" b="b"/>
            <a:pathLst>
              <a:path w="1754091" h="2023225">
                <a:moveTo>
                  <a:pt x="0" y="0"/>
                </a:moveTo>
                <a:lnTo>
                  <a:pt x="1754092" y="0"/>
                </a:lnTo>
                <a:lnTo>
                  <a:pt x="1754092" y="2023225"/>
                </a:lnTo>
                <a:lnTo>
                  <a:pt x="0" y="2023225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334042" y="6172200"/>
            <a:ext cx="1280481" cy="705429"/>
          </a:xfrm>
          <a:custGeom>
            <a:avLst/>
            <a:gdLst/>
            <a:ahLst/>
            <a:cxnLst/>
            <a:rect l="l" t="t" r="r" b="b"/>
            <a:pathLst>
              <a:path w="1920721" h="1058143">
                <a:moveTo>
                  <a:pt x="0" y="0"/>
                </a:moveTo>
                <a:lnTo>
                  <a:pt x="1920721" y="0"/>
                </a:lnTo>
                <a:lnTo>
                  <a:pt x="1920721" y="1058143"/>
                </a:lnTo>
                <a:lnTo>
                  <a:pt x="0" y="1058143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4548234" y="61011"/>
            <a:ext cx="1218333" cy="916323"/>
          </a:xfrm>
          <a:custGeom>
            <a:avLst/>
            <a:gdLst/>
            <a:ahLst/>
            <a:cxnLst/>
            <a:rect l="l" t="t" r="r" b="b"/>
            <a:pathLst>
              <a:path w="1827499" h="1374485">
                <a:moveTo>
                  <a:pt x="0" y="0"/>
                </a:moveTo>
                <a:lnTo>
                  <a:pt x="1827499" y="0"/>
                </a:lnTo>
                <a:lnTo>
                  <a:pt x="1827499" y="1374485"/>
                </a:lnTo>
                <a:lnTo>
                  <a:pt x="0" y="1374485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7621056" y="-204545"/>
            <a:ext cx="1055670" cy="1024959"/>
          </a:xfrm>
          <a:custGeom>
            <a:avLst/>
            <a:gdLst/>
            <a:ahLst/>
            <a:cxnLst/>
            <a:rect l="l" t="t" r="r" b="b"/>
            <a:pathLst>
              <a:path w="1583505" h="1537439">
                <a:moveTo>
                  <a:pt x="0" y="0"/>
                </a:moveTo>
                <a:lnTo>
                  <a:pt x="1583505" y="0"/>
                </a:lnTo>
                <a:lnTo>
                  <a:pt x="1583505" y="1537440"/>
                </a:lnTo>
                <a:lnTo>
                  <a:pt x="0" y="153744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xmlns="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7833032" y="5528493"/>
            <a:ext cx="1132019" cy="1409127"/>
          </a:xfrm>
          <a:custGeom>
            <a:avLst/>
            <a:gdLst/>
            <a:ahLst/>
            <a:cxnLst/>
            <a:rect l="l" t="t" r="r" b="b"/>
            <a:pathLst>
              <a:path w="1698028" h="2113691">
                <a:moveTo>
                  <a:pt x="0" y="0"/>
                </a:moveTo>
                <a:lnTo>
                  <a:pt x="1698027" y="0"/>
                </a:lnTo>
                <a:lnTo>
                  <a:pt x="1698027" y="2113691"/>
                </a:lnTo>
                <a:lnTo>
                  <a:pt x="0" y="2113691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xmlns="" r:embed="rId3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/>
          <p:cNvSpPr/>
          <p:nvPr/>
        </p:nvSpPr>
        <p:spPr>
          <a:xfrm rot="1421852">
            <a:off x="-152369" y="2811016"/>
            <a:ext cx="792616" cy="1047929"/>
          </a:xfrm>
          <a:custGeom>
            <a:avLst/>
            <a:gdLst/>
            <a:ahLst/>
            <a:cxnLst/>
            <a:rect l="l" t="t" r="r" b="b"/>
            <a:pathLst>
              <a:path w="1188924" h="1571894">
                <a:moveTo>
                  <a:pt x="0" y="0"/>
                </a:moveTo>
                <a:lnTo>
                  <a:pt x="1188924" y="0"/>
                </a:lnTo>
                <a:lnTo>
                  <a:pt x="1188924" y="1571894"/>
                </a:lnTo>
                <a:lnTo>
                  <a:pt x="0" y="1571894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xmlns="" r:embed="rId3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6152004" y="5767596"/>
            <a:ext cx="1001978" cy="1192831"/>
          </a:xfrm>
          <a:custGeom>
            <a:avLst/>
            <a:gdLst/>
            <a:ahLst/>
            <a:cxnLst/>
            <a:rect l="l" t="t" r="r" b="b"/>
            <a:pathLst>
              <a:path w="1502967" h="1789247">
                <a:moveTo>
                  <a:pt x="0" y="0"/>
                </a:moveTo>
                <a:lnTo>
                  <a:pt x="1502968" y="0"/>
                </a:lnTo>
                <a:lnTo>
                  <a:pt x="1502968" y="1789246"/>
                </a:lnTo>
                <a:lnTo>
                  <a:pt x="0" y="1789246"/>
                </a:lnTo>
                <a:lnTo>
                  <a:pt x="0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:asvg="http://schemas.microsoft.com/office/drawing/2016/SVG/main" xmlns="" r:embed="rId3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/>
          <p:cNvSpPr/>
          <p:nvPr/>
        </p:nvSpPr>
        <p:spPr>
          <a:xfrm flipH="1">
            <a:off x="10852005" y="5817026"/>
            <a:ext cx="1650578" cy="1143401"/>
          </a:xfrm>
          <a:custGeom>
            <a:avLst/>
            <a:gdLst/>
            <a:ahLst/>
            <a:cxnLst/>
            <a:rect l="l" t="t" r="r" b="b"/>
            <a:pathLst>
              <a:path w="2475867" h="1715101">
                <a:moveTo>
                  <a:pt x="2475868" y="0"/>
                </a:moveTo>
                <a:lnTo>
                  <a:pt x="0" y="0"/>
                </a:lnTo>
                <a:lnTo>
                  <a:pt x="0" y="1715100"/>
                </a:lnTo>
                <a:lnTo>
                  <a:pt x="2475868" y="1715100"/>
                </a:lnTo>
                <a:lnTo>
                  <a:pt x="2475868" y="0"/>
                </a:lnTo>
                <a:close/>
              </a:path>
            </a:pathLst>
          </a:custGeom>
          <a:blipFill>
            <a:blip r:embed="rId37">
              <a:extLst>
                <a:ext uri="{96DAC541-7B7A-43D3-8B79-37D633B846F1}">
                  <asvg:svgBlip xmlns:asvg="http://schemas.microsoft.com/office/drawing/2016/SVG/main" xmlns="" r:embed="rId3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Freeform 22"/>
          <p:cNvSpPr/>
          <p:nvPr/>
        </p:nvSpPr>
        <p:spPr>
          <a:xfrm rot="-650073">
            <a:off x="-252945" y="115559"/>
            <a:ext cx="1184194" cy="927232"/>
          </a:xfrm>
          <a:custGeom>
            <a:avLst/>
            <a:gdLst/>
            <a:ahLst/>
            <a:cxnLst/>
            <a:rect l="l" t="t" r="r" b="b"/>
            <a:pathLst>
              <a:path w="1776291" h="1390848">
                <a:moveTo>
                  <a:pt x="0" y="0"/>
                </a:moveTo>
                <a:lnTo>
                  <a:pt x="1776291" y="0"/>
                </a:lnTo>
                <a:lnTo>
                  <a:pt x="1776291" y="1390848"/>
                </a:lnTo>
                <a:lnTo>
                  <a:pt x="0" y="1390848"/>
                </a:lnTo>
                <a:lnTo>
                  <a:pt x="0" y="0"/>
                </a:lnTo>
                <a:close/>
              </a:path>
            </a:pathLst>
          </a:custGeom>
          <a:blipFill>
            <a:blip r:embed="rId39">
              <a:extLst>
                <a:ext uri="{96DAC541-7B7A-43D3-8B79-37D633B846F1}">
                  <asvg:svgBlip xmlns:asvg="http://schemas.microsoft.com/office/drawing/2016/SVG/main" xmlns="" r:embed="rId4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Freeform 23"/>
          <p:cNvSpPr/>
          <p:nvPr/>
        </p:nvSpPr>
        <p:spPr>
          <a:xfrm rot="-1101355">
            <a:off x="-86455" y="5616436"/>
            <a:ext cx="1092752" cy="1369812"/>
          </a:xfrm>
          <a:custGeom>
            <a:avLst/>
            <a:gdLst/>
            <a:ahLst/>
            <a:cxnLst/>
            <a:rect l="l" t="t" r="r" b="b"/>
            <a:pathLst>
              <a:path w="1639128" h="2054718">
                <a:moveTo>
                  <a:pt x="0" y="0"/>
                </a:moveTo>
                <a:lnTo>
                  <a:pt x="1639128" y="0"/>
                </a:lnTo>
                <a:lnTo>
                  <a:pt x="1639128" y="2054717"/>
                </a:lnTo>
                <a:lnTo>
                  <a:pt x="0" y="2054717"/>
                </a:lnTo>
                <a:lnTo>
                  <a:pt x="0" y="0"/>
                </a:lnTo>
                <a:close/>
              </a:path>
            </a:pathLst>
          </a:custGeom>
          <a:blipFill>
            <a:blip r:embed="rId41">
              <a:extLst>
                <a:ext uri="{96DAC541-7B7A-43D3-8B79-37D633B846F1}">
                  <asvg:svgBlip xmlns:asvg="http://schemas.microsoft.com/office/drawing/2016/SVG/main" xmlns="" r:embed="rId4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Freeform 24"/>
          <p:cNvSpPr/>
          <p:nvPr/>
        </p:nvSpPr>
        <p:spPr>
          <a:xfrm rot="-976176">
            <a:off x="2856581" y="-148128"/>
            <a:ext cx="1190619" cy="1142995"/>
          </a:xfrm>
          <a:custGeom>
            <a:avLst/>
            <a:gdLst/>
            <a:ahLst/>
            <a:cxnLst/>
            <a:rect l="l" t="t" r="r" b="b"/>
            <a:pathLst>
              <a:path w="1785929" h="1714492">
                <a:moveTo>
                  <a:pt x="0" y="0"/>
                </a:moveTo>
                <a:lnTo>
                  <a:pt x="1785929" y="0"/>
                </a:lnTo>
                <a:lnTo>
                  <a:pt x="1785929" y="1714492"/>
                </a:lnTo>
                <a:lnTo>
                  <a:pt x="0" y="1714492"/>
                </a:lnTo>
                <a:lnTo>
                  <a:pt x="0" y="0"/>
                </a:lnTo>
                <a:close/>
              </a:path>
            </a:pathLst>
          </a:custGeom>
          <a:blipFill>
            <a:blip r:embed="rId43">
              <a:extLst>
                <a:ext uri="{96DAC541-7B7A-43D3-8B79-37D633B846F1}">
                  <asvg:svgBlip xmlns:asvg="http://schemas.microsoft.com/office/drawing/2016/SVG/main" xmlns="" r:embed="rId4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Freeform 25"/>
          <p:cNvSpPr/>
          <p:nvPr/>
        </p:nvSpPr>
        <p:spPr>
          <a:xfrm rot="-3775852">
            <a:off x="11411941" y="2940087"/>
            <a:ext cx="1498775" cy="1693455"/>
          </a:xfrm>
          <a:custGeom>
            <a:avLst/>
            <a:gdLst/>
            <a:ahLst/>
            <a:cxnLst/>
            <a:rect l="l" t="t" r="r" b="b"/>
            <a:pathLst>
              <a:path w="2248162" h="2540183">
                <a:moveTo>
                  <a:pt x="0" y="0"/>
                </a:moveTo>
                <a:lnTo>
                  <a:pt x="2248162" y="0"/>
                </a:lnTo>
                <a:lnTo>
                  <a:pt x="2248162" y="2540183"/>
                </a:lnTo>
                <a:lnTo>
                  <a:pt x="0" y="2540183"/>
                </a:lnTo>
                <a:lnTo>
                  <a:pt x="0" y="0"/>
                </a:lnTo>
                <a:close/>
              </a:path>
            </a:pathLst>
          </a:custGeom>
          <a:blipFill>
            <a:blip r:embed="rId45">
              <a:extLst>
                <a:ext uri="{96DAC541-7B7A-43D3-8B79-37D633B846F1}">
                  <asvg:svgBlip xmlns:asvg="http://schemas.microsoft.com/office/drawing/2016/SVG/main" xmlns="" r:embed="rId4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F9BC21E8-7128-3592-1F99-3CC87950D1AB}"/>
              </a:ext>
            </a:extLst>
          </p:cNvPr>
          <p:cNvSpPr txBox="1"/>
          <p:nvPr/>
        </p:nvSpPr>
        <p:spPr>
          <a:xfrm>
            <a:off x="191557" y="1505617"/>
            <a:ext cx="11432854" cy="30368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47" indent="239619" algn="ctr" defTabSz="609630"/>
            <a:r>
              <a:rPr lang="en-US" sz="19134" b="1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omic Sans Bold" panose="020B0604020202020204" charset="0"/>
                <a:ea typeface="Times New Roman" panose="02020603050405020304" pitchFamily="18" charset="0"/>
              </a:rPr>
              <a:t>Goodbye</a:t>
            </a:r>
            <a:endParaRPr lang="en-US" sz="9200" b="1" dirty="0">
              <a:ln w="0"/>
              <a:gradFill>
                <a:gsLst>
                  <a:gs pos="0">
                    <a:srgbClr val="4BACC6">
                      <a:lumMod val="50000"/>
                    </a:srgbClr>
                  </a:gs>
                  <a:gs pos="50000">
                    <a:srgbClr val="4BACC6"/>
                  </a:gs>
                  <a:gs pos="100000">
                    <a:srgbClr val="4BACC6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Comic Sans Bold" panose="020B060402020202020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3574299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F6128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F6128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37718" y="189483"/>
            <a:ext cx="1096166" cy="949279"/>
            <a:chOff x="0" y="0"/>
            <a:chExt cx="6350000" cy="5499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609630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" name="Freeform 4"/>
          <p:cNvSpPr/>
          <p:nvPr/>
        </p:nvSpPr>
        <p:spPr>
          <a:xfrm rot="824576">
            <a:off x="10790836" y="-486741"/>
            <a:ext cx="1893549" cy="1476025"/>
          </a:xfrm>
          <a:custGeom>
            <a:avLst/>
            <a:gdLst/>
            <a:ahLst/>
            <a:cxnLst/>
            <a:rect l="l" t="t" r="r" b="b"/>
            <a:pathLst>
              <a:path w="2937212" h="2299856">
                <a:moveTo>
                  <a:pt x="0" y="0"/>
                </a:moveTo>
                <a:lnTo>
                  <a:pt x="2937212" y="0"/>
                </a:lnTo>
                <a:lnTo>
                  <a:pt x="2937212" y="2299856"/>
                </a:lnTo>
                <a:lnTo>
                  <a:pt x="0" y="22998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116806" y="-204545"/>
            <a:ext cx="1571061" cy="988009"/>
          </a:xfrm>
          <a:custGeom>
            <a:avLst/>
            <a:gdLst/>
            <a:ahLst/>
            <a:cxnLst/>
            <a:rect l="l" t="t" r="r" b="b"/>
            <a:pathLst>
              <a:path w="2356591" h="1482013">
                <a:moveTo>
                  <a:pt x="0" y="0"/>
                </a:moveTo>
                <a:lnTo>
                  <a:pt x="2356591" y="0"/>
                </a:lnTo>
                <a:lnTo>
                  <a:pt x="2356591" y="1482013"/>
                </a:lnTo>
                <a:lnTo>
                  <a:pt x="0" y="148201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3862348">
            <a:off x="11345575" y="1373421"/>
            <a:ext cx="973521" cy="1287108"/>
          </a:xfrm>
          <a:custGeom>
            <a:avLst/>
            <a:gdLst/>
            <a:ahLst/>
            <a:cxnLst/>
            <a:rect l="l" t="t" r="r" b="b"/>
            <a:pathLst>
              <a:path w="1460282" h="1930662">
                <a:moveTo>
                  <a:pt x="0" y="0"/>
                </a:moveTo>
                <a:lnTo>
                  <a:pt x="1460282" y="0"/>
                </a:lnTo>
                <a:lnTo>
                  <a:pt x="1460282" y="1930662"/>
                </a:lnTo>
                <a:lnTo>
                  <a:pt x="0" y="19306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-1000798">
            <a:off x="-115627" y="1437007"/>
            <a:ext cx="1043773" cy="1043773"/>
          </a:xfrm>
          <a:custGeom>
            <a:avLst/>
            <a:gdLst/>
            <a:ahLst/>
            <a:cxnLst/>
            <a:rect l="l" t="t" r="r" b="b"/>
            <a:pathLst>
              <a:path w="1565660" h="1565660">
                <a:moveTo>
                  <a:pt x="0" y="0"/>
                </a:moveTo>
                <a:lnTo>
                  <a:pt x="1565660" y="0"/>
                </a:lnTo>
                <a:lnTo>
                  <a:pt x="1565660" y="1565660"/>
                </a:lnTo>
                <a:lnTo>
                  <a:pt x="0" y="156566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rot="1110033">
            <a:off x="-317078" y="4022518"/>
            <a:ext cx="1274240" cy="1213754"/>
          </a:xfrm>
          <a:custGeom>
            <a:avLst/>
            <a:gdLst/>
            <a:ahLst/>
            <a:cxnLst/>
            <a:rect l="l" t="t" r="r" b="b"/>
            <a:pathLst>
              <a:path w="1911360" h="1820631">
                <a:moveTo>
                  <a:pt x="0" y="0"/>
                </a:moveTo>
                <a:lnTo>
                  <a:pt x="1911360" y="0"/>
                </a:lnTo>
                <a:lnTo>
                  <a:pt x="1911360" y="1820631"/>
                </a:lnTo>
                <a:lnTo>
                  <a:pt x="0" y="182063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9296795" y="-89770"/>
            <a:ext cx="1115718" cy="1257204"/>
          </a:xfrm>
          <a:custGeom>
            <a:avLst/>
            <a:gdLst/>
            <a:ahLst/>
            <a:cxnLst/>
            <a:rect l="l" t="t" r="r" b="b"/>
            <a:pathLst>
              <a:path w="1673577" h="1885806">
                <a:moveTo>
                  <a:pt x="0" y="0"/>
                </a:moveTo>
                <a:lnTo>
                  <a:pt x="1673576" y="0"/>
                </a:lnTo>
                <a:lnTo>
                  <a:pt x="1673576" y="1885806"/>
                </a:lnTo>
                <a:lnTo>
                  <a:pt x="0" y="188580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-1501939">
            <a:off x="11255363" y="4420497"/>
            <a:ext cx="1354323" cy="1354323"/>
          </a:xfrm>
          <a:custGeom>
            <a:avLst/>
            <a:gdLst/>
            <a:ahLst/>
            <a:cxnLst/>
            <a:rect l="l" t="t" r="r" b="b"/>
            <a:pathLst>
              <a:path w="2031485" h="2031485">
                <a:moveTo>
                  <a:pt x="0" y="0"/>
                </a:moveTo>
                <a:lnTo>
                  <a:pt x="2031486" y="0"/>
                </a:lnTo>
                <a:lnTo>
                  <a:pt x="2031486" y="2031485"/>
                </a:lnTo>
                <a:lnTo>
                  <a:pt x="0" y="203148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1370652">
            <a:off x="5754334" y="-372441"/>
            <a:ext cx="1399547" cy="1290128"/>
          </a:xfrm>
          <a:custGeom>
            <a:avLst/>
            <a:gdLst/>
            <a:ahLst/>
            <a:cxnLst/>
            <a:rect l="l" t="t" r="r" b="b"/>
            <a:pathLst>
              <a:path w="2099321" h="1935192">
                <a:moveTo>
                  <a:pt x="0" y="0"/>
                </a:moveTo>
                <a:lnTo>
                  <a:pt x="2099321" y="0"/>
                </a:lnTo>
                <a:lnTo>
                  <a:pt x="2099321" y="1935192"/>
                </a:lnTo>
                <a:lnTo>
                  <a:pt x="0" y="193519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4623150" y="5849219"/>
            <a:ext cx="1105137" cy="1079015"/>
          </a:xfrm>
          <a:custGeom>
            <a:avLst/>
            <a:gdLst/>
            <a:ahLst/>
            <a:cxnLst/>
            <a:rect l="l" t="t" r="r" b="b"/>
            <a:pathLst>
              <a:path w="1657705" h="1618523">
                <a:moveTo>
                  <a:pt x="0" y="0"/>
                </a:moveTo>
                <a:lnTo>
                  <a:pt x="1657705" y="0"/>
                </a:lnTo>
                <a:lnTo>
                  <a:pt x="1657705" y="1618523"/>
                </a:lnTo>
                <a:lnTo>
                  <a:pt x="0" y="161852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 rot="757344">
            <a:off x="9513148" y="5776459"/>
            <a:ext cx="913574" cy="1480383"/>
          </a:xfrm>
          <a:custGeom>
            <a:avLst/>
            <a:gdLst/>
            <a:ahLst/>
            <a:cxnLst/>
            <a:rect l="l" t="t" r="r" b="b"/>
            <a:pathLst>
              <a:path w="1761112" h="3230575">
                <a:moveTo>
                  <a:pt x="0" y="0"/>
                </a:moveTo>
                <a:lnTo>
                  <a:pt x="1761111" y="0"/>
                </a:lnTo>
                <a:lnTo>
                  <a:pt x="1761111" y="3230575"/>
                </a:lnTo>
                <a:lnTo>
                  <a:pt x="0" y="3230575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2807384" y="5718413"/>
            <a:ext cx="1169394" cy="1348817"/>
          </a:xfrm>
          <a:custGeom>
            <a:avLst/>
            <a:gdLst/>
            <a:ahLst/>
            <a:cxnLst/>
            <a:rect l="l" t="t" r="r" b="b"/>
            <a:pathLst>
              <a:path w="1754091" h="2023225">
                <a:moveTo>
                  <a:pt x="0" y="0"/>
                </a:moveTo>
                <a:lnTo>
                  <a:pt x="1754092" y="0"/>
                </a:lnTo>
                <a:lnTo>
                  <a:pt x="1754092" y="2023225"/>
                </a:lnTo>
                <a:lnTo>
                  <a:pt x="0" y="2023225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334042" y="6172200"/>
            <a:ext cx="1280481" cy="705429"/>
          </a:xfrm>
          <a:custGeom>
            <a:avLst/>
            <a:gdLst/>
            <a:ahLst/>
            <a:cxnLst/>
            <a:rect l="l" t="t" r="r" b="b"/>
            <a:pathLst>
              <a:path w="1920721" h="1058143">
                <a:moveTo>
                  <a:pt x="0" y="0"/>
                </a:moveTo>
                <a:lnTo>
                  <a:pt x="1920721" y="0"/>
                </a:lnTo>
                <a:lnTo>
                  <a:pt x="1920721" y="1058143"/>
                </a:lnTo>
                <a:lnTo>
                  <a:pt x="0" y="1058143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4548234" y="61011"/>
            <a:ext cx="1218333" cy="916323"/>
          </a:xfrm>
          <a:custGeom>
            <a:avLst/>
            <a:gdLst/>
            <a:ahLst/>
            <a:cxnLst/>
            <a:rect l="l" t="t" r="r" b="b"/>
            <a:pathLst>
              <a:path w="1827499" h="1374485">
                <a:moveTo>
                  <a:pt x="0" y="0"/>
                </a:moveTo>
                <a:lnTo>
                  <a:pt x="1827499" y="0"/>
                </a:lnTo>
                <a:lnTo>
                  <a:pt x="1827499" y="1374485"/>
                </a:lnTo>
                <a:lnTo>
                  <a:pt x="0" y="1374485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7621056" y="-204545"/>
            <a:ext cx="1055670" cy="1024959"/>
          </a:xfrm>
          <a:custGeom>
            <a:avLst/>
            <a:gdLst/>
            <a:ahLst/>
            <a:cxnLst/>
            <a:rect l="l" t="t" r="r" b="b"/>
            <a:pathLst>
              <a:path w="1583505" h="1537439">
                <a:moveTo>
                  <a:pt x="0" y="0"/>
                </a:moveTo>
                <a:lnTo>
                  <a:pt x="1583505" y="0"/>
                </a:lnTo>
                <a:lnTo>
                  <a:pt x="1583505" y="1537440"/>
                </a:lnTo>
                <a:lnTo>
                  <a:pt x="0" y="153744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xmlns="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7833032" y="5528493"/>
            <a:ext cx="1132019" cy="1409127"/>
          </a:xfrm>
          <a:custGeom>
            <a:avLst/>
            <a:gdLst/>
            <a:ahLst/>
            <a:cxnLst/>
            <a:rect l="l" t="t" r="r" b="b"/>
            <a:pathLst>
              <a:path w="1698028" h="2113691">
                <a:moveTo>
                  <a:pt x="0" y="0"/>
                </a:moveTo>
                <a:lnTo>
                  <a:pt x="1698027" y="0"/>
                </a:lnTo>
                <a:lnTo>
                  <a:pt x="1698027" y="2113691"/>
                </a:lnTo>
                <a:lnTo>
                  <a:pt x="0" y="2113691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xmlns="" r:embed="rId3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/>
          <p:cNvSpPr/>
          <p:nvPr/>
        </p:nvSpPr>
        <p:spPr>
          <a:xfrm rot="1421852">
            <a:off x="-152369" y="2811016"/>
            <a:ext cx="792616" cy="1047929"/>
          </a:xfrm>
          <a:custGeom>
            <a:avLst/>
            <a:gdLst/>
            <a:ahLst/>
            <a:cxnLst/>
            <a:rect l="l" t="t" r="r" b="b"/>
            <a:pathLst>
              <a:path w="1188924" h="1571894">
                <a:moveTo>
                  <a:pt x="0" y="0"/>
                </a:moveTo>
                <a:lnTo>
                  <a:pt x="1188924" y="0"/>
                </a:lnTo>
                <a:lnTo>
                  <a:pt x="1188924" y="1571894"/>
                </a:lnTo>
                <a:lnTo>
                  <a:pt x="0" y="1571894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xmlns="" r:embed="rId3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6152004" y="5767596"/>
            <a:ext cx="1001978" cy="1192831"/>
          </a:xfrm>
          <a:custGeom>
            <a:avLst/>
            <a:gdLst/>
            <a:ahLst/>
            <a:cxnLst/>
            <a:rect l="l" t="t" r="r" b="b"/>
            <a:pathLst>
              <a:path w="1502967" h="1789247">
                <a:moveTo>
                  <a:pt x="0" y="0"/>
                </a:moveTo>
                <a:lnTo>
                  <a:pt x="1502968" y="0"/>
                </a:lnTo>
                <a:lnTo>
                  <a:pt x="1502968" y="1789246"/>
                </a:lnTo>
                <a:lnTo>
                  <a:pt x="0" y="1789246"/>
                </a:lnTo>
                <a:lnTo>
                  <a:pt x="0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:asvg="http://schemas.microsoft.com/office/drawing/2016/SVG/main" xmlns="" r:embed="rId3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/>
          <p:cNvSpPr/>
          <p:nvPr/>
        </p:nvSpPr>
        <p:spPr>
          <a:xfrm flipH="1">
            <a:off x="10852005" y="5817026"/>
            <a:ext cx="1650578" cy="1143401"/>
          </a:xfrm>
          <a:custGeom>
            <a:avLst/>
            <a:gdLst/>
            <a:ahLst/>
            <a:cxnLst/>
            <a:rect l="l" t="t" r="r" b="b"/>
            <a:pathLst>
              <a:path w="2475867" h="1715101">
                <a:moveTo>
                  <a:pt x="2475868" y="0"/>
                </a:moveTo>
                <a:lnTo>
                  <a:pt x="0" y="0"/>
                </a:lnTo>
                <a:lnTo>
                  <a:pt x="0" y="1715100"/>
                </a:lnTo>
                <a:lnTo>
                  <a:pt x="2475868" y="1715100"/>
                </a:lnTo>
                <a:lnTo>
                  <a:pt x="2475868" y="0"/>
                </a:lnTo>
                <a:close/>
              </a:path>
            </a:pathLst>
          </a:custGeom>
          <a:blipFill>
            <a:blip r:embed="rId37">
              <a:extLst>
                <a:ext uri="{96DAC541-7B7A-43D3-8B79-37D633B846F1}">
                  <asvg:svgBlip xmlns:asvg="http://schemas.microsoft.com/office/drawing/2016/SVG/main" xmlns="" r:embed="rId3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Freeform 22"/>
          <p:cNvSpPr/>
          <p:nvPr/>
        </p:nvSpPr>
        <p:spPr>
          <a:xfrm rot="-650073">
            <a:off x="-252945" y="115559"/>
            <a:ext cx="1184194" cy="927232"/>
          </a:xfrm>
          <a:custGeom>
            <a:avLst/>
            <a:gdLst/>
            <a:ahLst/>
            <a:cxnLst/>
            <a:rect l="l" t="t" r="r" b="b"/>
            <a:pathLst>
              <a:path w="1776291" h="1390848">
                <a:moveTo>
                  <a:pt x="0" y="0"/>
                </a:moveTo>
                <a:lnTo>
                  <a:pt x="1776291" y="0"/>
                </a:lnTo>
                <a:lnTo>
                  <a:pt x="1776291" y="1390848"/>
                </a:lnTo>
                <a:lnTo>
                  <a:pt x="0" y="1390848"/>
                </a:lnTo>
                <a:lnTo>
                  <a:pt x="0" y="0"/>
                </a:lnTo>
                <a:close/>
              </a:path>
            </a:pathLst>
          </a:custGeom>
          <a:blipFill>
            <a:blip r:embed="rId39">
              <a:extLst>
                <a:ext uri="{96DAC541-7B7A-43D3-8B79-37D633B846F1}">
                  <asvg:svgBlip xmlns:asvg="http://schemas.microsoft.com/office/drawing/2016/SVG/main" xmlns="" r:embed="rId4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Freeform 23"/>
          <p:cNvSpPr/>
          <p:nvPr/>
        </p:nvSpPr>
        <p:spPr>
          <a:xfrm rot="-1101355">
            <a:off x="-86455" y="5616436"/>
            <a:ext cx="1092752" cy="1369812"/>
          </a:xfrm>
          <a:custGeom>
            <a:avLst/>
            <a:gdLst/>
            <a:ahLst/>
            <a:cxnLst/>
            <a:rect l="l" t="t" r="r" b="b"/>
            <a:pathLst>
              <a:path w="1639128" h="2054718">
                <a:moveTo>
                  <a:pt x="0" y="0"/>
                </a:moveTo>
                <a:lnTo>
                  <a:pt x="1639128" y="0"/>
                </a:lnTo>
                <a:lnTo>
                  <a:pt x="1639128" y="2054717"/>
                </a:lnTo>
                <a:lnTo>
                  <a:pt x="0" y="2054717"/>
                </a:lnTo>
                <a:lnTo>
                  <a:pt x="0" y="0"/>
                </a:lnTo>
                <a:close/>
              </a:path>
            </a:pathLst>
          </a:custGeom>
          <a:blipFill>
            <a:blip r:embed="rId41">
              <a:extLst>
                <a:ext uri="{96DAC541-7B7A-43D3-8B79-37D633B846F1}">
                  <asvg:svgBlip xmlns:asvg="http://schemas.microsoft.com/office/drawing/2016/SVG/main" xmlns="" r:embed="rId4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Freeform 24"/>
          <p:cNvSpPr/>
          <p:nvPr/>
        </p:nvSpPr>
        <p:spPr>
          <a:xfrm rot="-976176">
            <a:off x="2856581" y="-148128"/>
            <a:ext cx="1190619" cy="1142995"/>
          </a:xfrm>
          <a:custGeom>
            <a:avLst/>
            <a:gdLst/>
            <a:ahLst/>
            <a:cxnLst/>
            <a:rect l="l" t="t" r="r" b="b"/>
            <a:pathLst>
              <a:path w="1785929" h="1714492">
                <a:moveTo>
                  <a:pt x="0" y="0"/>
                </a:moveTo>
                <a:lnTo>
                  <a:pt x="1785929" y="0"/>
                </a:lnTo>
                <a:lnTo>
                  <a:pt x="1785929" y="1714492"/>
                </a:lnTo>
                <a:lnTo>
                  <a:pt x="0" y="1714492"/>
                </a:lnTo>
                <a:lnTo>
                  <a:pt x="0" y="0"/>
                </a:lnTo>
                <a:close/>
              </a:path>
            </a:pathLst>
          </a:custGeom>
          <a:blipFill>
            <a:blip r:embed="rId43">
              <a:extLst>
                <a:ext uri="{96DAC541-7B7A-43D3-8B79-37D633B846F1}">
                  <asvg:svgBlip xmlns:asvg="http://schemas.microsoft.com/office/drawing/2016/SVG/main" xmlns="" r:embed="rId4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Freeform 25"/>
          <p:cNvSpPr/>
          <p:nvPr/>
        </p:nvSpPr>
        <p:spPr>
          <a:xfrm rot="-3775852">
            <a:off x="11411941" y="2940087"/>
            <a:ext cx="1498775" cy="1693455"/>
          </a:xfrm>
          <a:custGeom>
            <a:avLst/>
            <a:gdLst/>
            <a:ahLst/>
            <a:cxnLst/>
            <a:rect l="l" t="t" r="r" b="b"/>
            <a:pathLst>
              <a:path w="2248162" h="2540183">
                <a:moveTo>
                  <a:pt x="0" y="0"/>
                </a:moveTo>
                <a:lnTo>
                  <a:pt x="2248162" y="0"/>
                </a:lnTo>
                <a:lnTo>
                  <a:pt x="2248162" y="2540183"/>
                </a:lnTo>
                <a:lnTo>
                  <a:pt x="0" y="2540183"/>
                </a:lnTo>
                <a:lnTo>
                  <a:pt x="0" y="0"/>
                </a:lnTo>
                <a:close/>
              </a:path>
            </a:pathLst>
          </a:custGeom>
          <a:blipFill>
            <a:blip r:embed="rId45">
              <a:extLst>
                <a:ext uri="{96DAC541-7B7A-43D3-8B79-37D633B846F1}">
                  <asvg:svgBlip xmlns:asvg="http://schemas.microsoft.com/office/drawing/2016/SVG/main" xmlns="" r:embed="rId4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FA1F8C30-CD40-6CB0-6B2F-B066BE7A1A96}"/>
              </a:ext>
            </a:extLst>
          </p:cNvPr>
          <p:cNvSpPr/>
          <p:nvPr/>
        </p:nvSpPr>
        <p:spPr>
          <a:xfrm>
            <a:off x="1269615" y="971511"/>
            <a:ext cx="9469485" cy="5170839"/>
          </a:xfrm>
          <a:prstGeom prst="rect">
            <a:avLst/>
          </a:prstGeom>
          <a:noFill/>
          <a:ln>
            <a:noFill/>
          </a:ln>
        </p:spPr>
        <p:txBody>
          <a:bodyPr wrap="square" lIns="60960" tIns="30480" rIns="60960" bIns="30480">
            <a:spAutoFit/>
          </a:bodyPr>
          <a:lstStyle/>
          <a:p>
            <a:pPr algn="ctr" defTabSz="609630"/>
            <a:r>
              <a:rPr lang="en-US" sz="11067" b="1" dirty="0">
                <a:ln w="0">
                  <a:solidFill>
                    <a:srgbClr val="FFFF00"/>
                  </a:solidFill>
                </a:ln>
                <a:solidFill>
                  <a:srgbClr val="1F497D"/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Bold" panose="020B0604020202020204" charset="0"/>
              </a:rPr>
              <a:t>WELCOME </a:t>
            </a:r>
          </a:p>
          <a:p>
            <a:pPr algn="ctr" defTabSz="609630"/>
            <a:r>
              <a:rPr lang="en-US" sz="11067" b="1" dirty="0">
                <a:ln w="0">
                  <a:solidFill>
                    <a:srgbClr val="FFFF00"/>
                  </a:solidFill>
                </a:ln>
                <a:solidFill>
                  <a:srgbClr val="1F497D"/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Bold" panose="020B0604020202020204" charset="0"/>
              </a:rPr>
              <a:t>TO OUR CLASS</a:t>
            </a:r>
          </a:p>
        </p:txBody>
      </p:sp>
    </p:spTree>
    <p:extLst>
      <p:ext uri="{BB962C8B-B14F-4D97-AF65-F5344CB8AC3E}">
        <p14:creationId xmlns:p14="http://schemas.microsoft.com/office/powerpoint/2010/main" val="245969897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05C65F5F-AB4C-D1F9-46B0-A650BEC357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661" y="-23801"/>
            <a:ext cx="12202661" cy="7091031"/>
          </a:xfrm>
          <a:prstGeom prst="rect">
            <a:avLst/>
          </a:prstGeom>
        </p:spPr>
      </p:pic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37718" y="189483"/>
            <a:ext cx="1096166" cy="949279"/>
            <a:chOff x="0" y="0"/>
            <a:chExt cx="6350000" cy="5499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609630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" name="Freeform 4"/>
          <p:cNvSpPr/>
          <p:nvPr/>
        </p:nvSpPr>
        <p:spPr>
          <a:xfrm rot="824576">
            <a:off x="10790836" y="-486741"/>
            <a:ext cx="1893549" cy="1476025"/>
          </a:xfrm>
          <a:custGeom>
            <a:avLst/>
            <a:gdLst/>
            <a:ahLst/>
            <a:cxnLst/>
            <a:rect l="l" t="t" r="r" b="b"/>
            <a:pathLst>
              <a:path w="2937212" h="2299856">
                <a:moveTo>
                  <a:pt x="0" y="0"/>
                </a:moveTo>
                <a:lnTo>
                  <a:pt x="2937212" y="0"/>
                </a:lnTo>
                <a:lnTo>
                  <a:pt x="2937212" y="2299856"/>
                </a:lnTo>
                <a:lnTo>
                  <a:pt x="0" y="22998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116806" y="-204545"/>
            <a:ext cx="1571061" cy="988009"/>
          </a:xfrm>
          <a:custGeom>
            <a:avLst/>
            <a:gdLst/>
            <a:ahLst/>
            <a:cxnLst/>
            <a:rect l="l" t="t" r="r" b="b"/>
            <a:pathLst>
              <a:path w="2356591" h="1482013">
                <a:moveTo>
                  <a:pt x="0" y="0"/>
                </a:moveTo>
                <a:lnTo>
                  <a:pt x="2356591" y="0"/>
                </a:lnTo>
                <a:lnTo>
                  <a:pt x="2356591" y="1482013"/>
                </a:lnTo>
                <a:lnTo>
                  <a:pt x="0" y="14820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3862348">
            <a:off x="11345575" y="1373421"/>
            <a:ext cx="973521" cy="1287108"/>
          </a:xfrm>
          <a:custGeom>
            <a:avLst/>
            <a:gdLst/>
            <a:ahLst/>
            <a:cxnLst/>
            <a:rect l="l" t="t" r="r" b="b"/>
            <a:pathLst>
              <a:path w="1460282" h="1930662">
                <a:moveTo>
                  <a:pt x="0" y="0"/>
                </a:moveTo>
                <a:lnTo>
                  <a:pt x="1460282" y="0"/>
                </a:lnTo>
                <a:lnTo>
                  <a:pt x="1460282" y="1930662"/>
                </a:lnTo>
                <a:lnTo>
                  <a:pt x="0" y="193066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-1000798">
            <a:off x="-115627" y="1437007"/>
            <a:ext cx="1043773" cy="1043773"/>
          </a:xfrm>
          <a:custGeom>
            <a:avLst/>
            <a:gdLst/>
            <a:ahLst/>
            <a:cxnLst/>
            <a:rect l="l" t="t" r="r" b="b"/>
            <a:pathLst>
              <a:path w="1565660" h="1565660">
                <a:moveTo>
                  <a:pt x="0" y="0"/>
                </a:moveTo>
                <a:lnTo>
                  <a:pt x="1565660" y="0"/>
                </a:lnTo>
                <a:lnTo>
                  <a:pt x="1565660" y="1565660"/>
                </a:lnTo>
                <a:lnTo>
                  <a:pt x="0" y="156566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rot="1110033">
            <a:off x="-317078" y="4022518"/>
            <a:ext cx="1274240" cy="1213754"/>
          </a:xfrm>
          <a:custGeom>
            <a:avLst/>
            <a:gdLst/>
            <a:ahLst/>
            <a:cxnLst/>
            <a:rect l="l" t="t" r="r" b="b"/>
            <a:pathLst>
              <a:path w="1911360" h="1820631">
                <a:moveTo>
                  <a:pt x="0" y="0"/>
                </a:moveTo>
                <a:lnTo>
                  <a:pt x="1911360" y="0"/>
                </a:lnTo>
                <a:lnTo>
                  <a:pt x="1911360" y="1820631"/>
                </a:lnTo>
                <a:lnTo>
                  <a:pt x="0" y="182063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9296795" y="-89770"/>
            <a:ext cx="1115718" cy="1257204"/>
          </a:xfrm>
          <a:custGeom>
            <a:avLst/>
            <a:gdLst/>
            <a:ahLst/>
            <a:cxnLst/>
            <a:rect l="l" t="t" r="r" b="b"/>
            <a:pathLst>
              <a:path w="1673577" h="1885806">
                <a:moveTo>
                  <a:pt x="0" y="0"/>
                </a:moveTo>
                <a:lnTo>
                  <a:pt x="1673576" y="0"/>
                </a:lnTo>
                <a:lnTo>
                  <a:pt x="1673576" y="1885806"/>
                </a:lnTo>
                <a:lnTo>
                  <a:pt x="0" y="188580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-1501939">
            <a:off x="11255363" y="4420497"/>
            <a:ext cx="1354323" cy="1354323"/>
          </a:xfrm>
          <a:custGeom>
            <a:avLst/>
            <a:gdLst/>
            <a:ahLst/>
            <a:cxnLst/>
            <a:rect l="l" t="t" r="r" b="b"/>
            <a:pathLst>
              <a:path w="2031485" h="2031485">
                <a:moveTo>
                  <a:pt x="0" y="0"/>
                </a:moveTo>
                <a:lnTo>
                  <a:pt x="2031486" y="0"/>
                </a:lnTo>
                <a:lnTo>
                  <a:pt x="2031486" y="2031485"/>
                </a:lnTo>
                <a:lnTo>
                  <a:pt x="0" y="203148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1370652">
            <a:off x="5754334" y="-372441"/>
            <a:ext cx="1399547" cy="1290128"/>
          </a:xfrm>
          <a:custGeom>
            <a:avLst/>
            <a:gdLst/>
            <a:ahLst/>
            <a:cxnLst/>
            <a:rect l="l" t="t" r="r" b="b"/>
            <a:pathLst>
              <a:path w="2099321" h="1935192">
                <a:moveTo>
                  <a:pt x="0" y="0"/>
                </a:moveTo>
                <a:lnTo>
                  <a:pt x="2099321" y="0"/>
                </a:lnTo>
                <a:lnTo>
                  <a:pt x="2099321" y="1935192"/>
                </a:lnTo>
                <a:lnTo>
                  <a:pt x="0" y="193519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4623150" y="5849219"/>
            <a:ext cx="1105137" cy="1079015"/>
          </a:xfrm>
          <a:custGeom>
            <a:avLst/>
            <a:gdLst/>
            <a:ahLst/>
            <a:cxnLst/>
            <a:rect l="l" t="t" r="r" b="b"/>
            <a:pathLst>
              <a:path w="1657705" h="1618523">
                <a:moveTo>
                  <a:pt x="0" y="0"/>
                </a:moveTo>
                <a:lnTo>
                  <a:pt x="1657705" y="0"/>
                </a:lnTo>
                <a:lnTo>
                  <a:pt x="1657705" y="1618523"/>
                </a:lnTo>
                <a:lnTo>
                  <a:pt x="0" y="161852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 rot="757344">
            <a:off x="9605682" y="6001340"/>
            <a:ext cx="796169" cy="1265736"/>
          </a:xfrm>
          <a:custGeom>
            <a:avLst/>
            <a:gdLst/>
            <a:ahLst/>
            <a:cxnLst/>
            <a:rect l="l" t="t" r="r" b="b"/>
            <a:pathLst>
              <a:path w="1761112" h="3230575">
                <a:moveTo>
                  <a:pt x="0" y="0"/>
                </a:moveTo>
                <a:lnTo>
                  <a:pt x="1761111" y="0"/>
                </a:lnTo>
                <a:lnTo>
                  <a:pt x="1761111" y="3230575"/>
                </a:lnTo>
                <a:lnTo>
                  <a:pt x="0" y="3230575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2807384" y="5874399"/>
            <a:ext cx="1021597" cy="1192831"/>
          </a:xfrm>
          <a:custGeom>
            <a:avLst/>
            <a:gdLst/>
            <a:ahLst/>
            <a:cxnLst/>
            <a:rect l="l" t="t" r="r" b="b"/>
            <a:pathLst>
              <a:path w="1754091" h="2023225">
                <a:moveTo>
                  <a:pt x="0" y="0"/>
                </a:moveTo>
                <a:lnTo>
                  <a:pt x="1754092" y="0"/>
                </a:lnTo>
                <a:lnTo>
                  <a:pt x="1754092" y="2023225"/>
                </a:lnTo>
                <a:lnTo>
                  <a:pt x="0" y="2023225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334042" y="6172200"/>
            <a:ext cx="1280481" cy="705429"/>
          </a:xfrm>
          <a:custGeom>
            <a:avLst/>
            <a:gdLst/>
            <a:ahLst/>
            <a:cxnLst/>
            <a:rect l="l" t="t" r="r" b="b"/>
            <a:pathLst>
              <a:path w="1920721" h="1058143">
                <a:moveTo>
                  <a:pt x="0" y="0"/>
                </a:moveTo>
                <a:lnTo>
                  <a:pt x="1920721" y="0"/>
                </a:lnTo>
                <a:lnTo>
                  <a:pt x="1920721" y="1058143"/>
                </a:lnTo>
                <a:lnTo>
                  <a:pt x="0" y="1058143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4548234" y="61011"/>
            <a:ext cx="1218333" cy="916323"/>
          </a:xfrm>
          <a:custGeom>
            <a:avLst/>
            <a:gdLst/>
            <a:ahLst/>
            <a:cxnLst/>
            <a:rect l="l" t="t" r="r" b="b"/>
            <a:pathLst>
              <a:path w="1827499" h="1374485">
                <a:moveTo>
                  <a:pt x="0" y="0"/>
                </a:moveTo>
                <a:lnTo>
                  <a:pt x="1827499" y="0"/>
                </a:lnTo>
                <a:lnTo>
                  <a:pt x="1827499" y="1374485"/>
                </a:lnTo>
                <a:lnTo>
                  <a:pt x="0" y="1374485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xmlns="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7621056" y="-204545"/>
            <a:ext cx="1055670" cy="1024959"/>
          </a:xfrm>
          <a:custGeom>
            <a:avLst/>
            <a:gdLst/>
            <a:ahLst/>
            <a:cxnLst/>
            <a:rect l="l" t="t" r="r" b="b"/>
            <a:pathLst>
              <a:path w="1583505" h="1537439">
                <a:moveTo>
                  <a:pt x="0" y="0"/>
                </a:moveTo>
                <a:lnTo>
                  <a:pt x="1583505" y="0"/>
                </a:lnTo>
                <a:lnTo>
                  <a:pt x="1583505" y="1537440"/>
                </a:lnTo>
                <a:lnTo>
                  <a:pt x="0" y="1537440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xmlns="" r:embed="rId3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8051310" y="5767596"/>
            <a:ext cx="913741" cy="1170025"/>
          </a:xfrm>
          <a:custGeom>
            <a:avLst/>
            <a:gdLst/>
            <a:ahLst/>
            <a:cxnLst/>
            <a:rect l="l" t="t" r="r" b="b"/>
            <a:pathLst>
              <a:path w="1698028" h="2113691">
                <a:moveTo>
                  <a:pt x="0" y="0"/>
                </a:moveTo>
                <a:lnTo>
                  <a:pt x="1698027" y="0"/>
                </a:lnTo>
                <a:lnTo>
                  <a:pt x="1698027" y="2113691"/>
                </a:lnTo>
                <a:lnTo>
                  <a:pt x="0" y="2113691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xmlns="" r:embed="rId3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/>
          <p:cNvSpPr/>
          <p:nvPr/>
        </p:nvSpPr>
        <p:spPr>
          <a:xfrm rot="1421852">
            <a:off x="-152369" y="2811016"/>
            <a:ext cx="792616" cy="1047929"/>
          </a:xfrm>
          <a:custGeom>
            <a:avLst/>
            <a:gdLst/>
            <a:ahLst/>
            <a:cxnLst/>
            <a:rect l="l" t="t" r="r" b="b"/>
            <a:pathLst>
              <a:path w="1188924" h="1571894">
                <a:moveTo>
                  <a:pt x="0" y="0"/>
                </a:moveTo>
                <a:lnTo>
                  <a:pt x="1188924" y="0"/>
                </a:lnTo>
                <a:lnTo>
                  <a:pt x="1188924" y="1571894"/>
                </a:lnTo>
                <a:lnTo>
                  <a:pt x="0" y="1571894"/>
                </a:lnTo>
                <a:lnTo>
                  <a:pt x="0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:asvg="http://schemas.microsoft.com/office/drawing/2016/SVG/main" xmlns="" r:embed="rId3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6152004" y="5767596"/>
            <a:ext cx="1001978" cy="1192831"/>
          </a:xfrm>
          <a:custGeom>
            <a:avLst/>
            <a:gdLst/>
            <a:ahLst/>
            <a:cxnLst/>
            <a:rect l="l" t="t" r="r" b="b"/>
            <a:pathLst>
              <a:path w="1502967" h="1789247">
                <a:moveTo>
                  <a:pt x="0" y="0"/>
                </a:moveTo>
                <a:lnTo>
                  <a:pt x="1502968" y="0"/>
                </a:lnTo>
                <a:lnTo>
                  <a:pt x="1502968" y="1789246"/>
                </a:lnTo>
                <a:lnTo>
                  <a:pt x="0" y="1789246"/>
                </a:lnTo>
                <a:lnTo>
                  <a:pt x="0" y="0"/>
                </a:lnTo>
                <a:close/>
              </a:path>
            </a:pathLst>
          </a:custGeom>
          <a:blipFill>
            <a:blip r:embed="rId37">
              <a:extLst>
                <a:ext uri="{96DAC541-7B7A-43D3-8B79-37D633B846F1}">
                  <asvg:svgBlip xmlns:asvg="http://schemas.microsoft.com/office/drawing/2016/SVG/main" xmlns="" r:embed="rId3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/>
          <p:cNvSpPr/>
          <p:nvPr/>
        </p:nvSpPr>
        <p:spPr>
          <a:xfrm flipH="1">
            <a:off x="11032441" y="5874398"/>
            <a:ext cx="1470141" cy="1086029"/>
          </a:xfrm>
          <a:custGeom>
            <a:avLst/>
            <a:gdLst/>
            <a:ahLst/>
            <a:cxnLst/>
            <a:rect l="l" t="t" r="r" b="b"/>
            <a:pathLst>
              <a:path w="2475867" h="1715101">
                <a:moveTo>
                  <a:pt x="2475868" y="0"/>
                </a:moveTo>
                <a:lnTo>
                  <a:pt x="0" y="0"/>
                </a:lnTo>
                <a:lnTo>
                  <a:pt x="0" y="1715100"/>
                </a:lnTo>
                <a:lnTo>
                  <a:pt x="2475868" y="1715100"/>
                </a:lnTo>
                <a:lnTo>
                  <a:pt x="2475868" y="0"/>
                </a:lnTo>
                <a:close/>
              </a:path>
            </a:pathLst>
          </a:custGeom>
          <a:blipFill>
            <a:blip r:embed="rId39">
              <a:extLst>
                <a:ext uri="{96DAC541-7B7A-43D3-8B79-37D633B846F1}">
                  <asvg:svgBlip xmlns:asvg="http://schemas.microsoft.com/office/drawing/2016/SVG/main" xmlns="" r:embed="rId4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Freeform 22"/>
          <p:cNvSpPr/>
          <p:nvPr/>
        </p:nvSpPr>
        <p:spPr>
          <a:xfrm rot="-650073">
            <a:off x="-252945" y="115559"/>
            <a:ext cx="1184194" cy="927232"/>
          </a:xfrm>
          <a:custGeom>
            <a:avLst/>
            <a:gdLst/>
            <a:ahLst/>
            <a:cxnLst/>
            <a:rect l="l" t="t" r="r" b="b"/>
            <a:pathLst>
              <a:path w="1776291" h="1390848">
                <a:moveTo>
                  <a:pt x="0" y="0"/>
                </a:moveTo>
                <a:lnTo>
                  <a:pt x="1776291" y="0"/>
                </a:lnTo>
                <a:lnTo>
                  <a:pt x="1776291" y="1390848"/>
                </a:lnTo>
                <a:lnTo>
                  <a:pt x="0" y="1390848"/>
                </a:lnTo>
                <a:lnTo>
                  <a:pt x="0" y="0"/>
                </a:lnTo>
                <a:close/>
              </a:path>
            </a:pathLst>
          </a:custGeom>
          <a:blipFill>
            <a:blip r:embed="rId41">
              <a:extLst>
                <a:ext uri="{96DAC541-7B7A-43D3-8B79-37D633B846F1}">
                  <asvg:svgBlip xmlns:asvg="http://schemas.microsoft.com/office/drawing/2016/SVG/main" xmlns="" r:embed="rId4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Freeform 23"/>
          <p:cNvSpPr/>
          <p:nvPr/>
        </p:nvSpPr>
        <p:spPr>
          <a:xfrm rot="-1101355">
            <a:off x="-86455" y="5616436"/>
            <a:ext cx="1092752" cy="1369812"/>
          </a:xfrm>
          <a:custGeom>
            <a:avLst/>
            <a:gdLst/>
            <a:ahLst/>
            <a:cxnLst/>
            <a:rect l="l" t="t" r="r" b="b"/>
            <a:pathLst>
              <a:path w="1639128" h="2054718">
                <a:moveTo>
                  <a:pt x="0" y="0"/>
                </a:moveTo>
                <a:lnTo>
                  <a:pt x="1639128" y="0"/>
                </a:lnTo>
                <a:lnTo>
                  <a:pt x="1639128" y="2054717"/>
                </a:lnTo>
                <a:lnTo>
                  <a:pt x="0" y="2054717"/>
                </a:lnTo>
                <a:lnTo>
                  <a:pt x="0" y="0"/>
                </a:lnTo>
                <a:close/>
              </a:path>
            </a:pathLst>
          </a:custGeom>
          <a:blipFill>
            <a:blip r:embed="rId43">
              <a:extLst>
                <a:ext uri="{96DAC541-7B7A-43D3-8B79-37D633B846F1}">
                  <asvg:svgBlip xmlns:asvg="http://schemas.microsoft.com/office/drawing/2016/SVG/main" xmlns="" r:embed="rId4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Freeform 24"/>
          <p:cNvSpPr/>
          <p:nvPr/>
        </p:nvSpPr>
        <p:spPr>
          <a:xfrm rot="-976176">
            <a:off x="2856581" y="-148128"/>
            <a:ext cx="1190619" cy="1142995"/>
          </a:xfrm>
          <a:custGeom>
            <a:avLst/>
            <a:gdLst/>
            <a:ahLst/>
            <a:cxnLst/>
            <a:rect l="l" t="t" r="r" b="b"/>
            <a:pathLst>
              <a:path w="1785929" h="1714492">
                <a:moveTo>
                  <a:pt x="0" y="0"/>
                </a:moveTo>
                <a:lnTo>
                  <a:pt x="1785929" y="0"/>
                </a:lnTo>
                <a:lnTo>
                  <a:pt x="1785929" y="1714492"/>
                </a:lnTo>
                <a:lnTo>
                  <a:pt x="0" y="1714492"/>
                </a:lnTo>
                <a:lnTo>
                  <a:pt x="0" y="0"/>
                </a:lnTo>
                <a:close/>
              </a:path>
            </a:pathLst>
          </a:custGeom>
          <a:blipFill>
            <a:blip r:embed="rId45">
              <a:extLst>
                <a:ext uri="{96DAC541-7B7A-43D3-8B79-37D633B846F1}">
                  <asvg:svgBlip xmlns:asvg="http://schemas.microsoft.com/office/drawing/2016/SVG/main" xmlns="" r:embed="rId4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Freeform 25"/>
          <p:cNvSpPr/>
          <p:nvPr/>
        </p:nvSpPr>
        <p:spPr>
          <a:xfrm rot="-3775852">
            <a:off x="11411941" y="2940087"/>
            <a:ext cx="1498775" cy="1693455"/>
          </a:xfrm>
          <a:custGeom>
            <a:avLst/>
            <a:gdLst/>
            <a:ahLst/>
            <a:cxnLst/>
            <a:rect l="l" t="t" r="r" b="b"/>
            <a:pathLst>
              <a:path w="2248162" h="2540183">
                <a:moveTo>
                  <a:pt x="0" y="0"/>
                </a:moveTo>
                <a:lnTo>
                  <a:pt x="2248162" y="0"/>
                </a:lnTo>
                <a:lnTo>
                  <a:pt x="2248162" y="2540183"/>
                </a:lnTo>
                <a:lnTo>
                  <a:pt x="0" y="2540183"/>
                </a:lnTo>
                <a:lnTo>
                  <a:pt x="0" y="0"/>
                </a:lnTo>
                <a:close/>
              </a:path>
            </a:pathLst>
          </a:custGeom>
          <a:blipFill>
            <a:blip r:embed="rId47">
              <a:extLst>
                <a:ext uri="{96DAC541-7B7A-43D3-8B79-37D633B846F1}">
                  <asvg:svgBlip xmlns:asvg="http://schemas.microsoft.com/office/drawing/2016/SVG/main" xmlns="" r:embed="rId4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TextBox 30">
            <a:extLst>
              <a:ext uri="{FF2B5EF4-FFF2-40B4-BE49-F238E27FC236}">
                <a16:creationId xmlns:a16="http://schemas.microsoft.com/office/drawing/2014/main" xmlns="" id="{C704AFA4-8D29-FBE5-A7FD-EE8184E99D21}"/>
              </a:ext>
            </a:extLst>
          </p:cNvPr>
          <p:cNvSpPr txBox="1"/>
          <p:nvPr/>
        </p:nvSpPr>
        <p:spPr>
          <a:xfrm>
            <a:off x="4406988" y="1383954"/>
            <a:ext cx="2806431" cy="2123658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marL="395830" lvl="1" algn="ctr" defTabSz="609630">
              <a:spcBef>
                <a:spcPct val="0"/>
              </a:spcBef>
              <a:defRPr/>
            </a:pPr>
            <a:r>
              <a:rPr lang="en-US" sz="13800" b="1" dirty="0">
                <a:solidFill>
                  <a:srgbClr val="FF3131"/>
                </a:solidFill>
                <a:latin typeface="Congenial Black" panose="02000503040000020004" pitchFamily="2" charset="0"/>
              </a:rPr>
              <a:t>01</a:t>
            </a:r>
          </a:p>
        </p:txBody>
      </p:sp>
      <p:sp>
        <p:nvSpPr>
          <p:cNvPr id="31" name="TextBox 28">
            <a:extLst>
              <a:ext uri="{FF2B5EF4-FFF2-40B4-BE49-F238E27FC236}">
                <a16:creationId xmlns:a16="http://schemas.microsoft.com/office/drawing/2014/main" xmlns="" id="{8F78884D-68AB-47BA-FE58-45FE8C58F858}"/>
              </a:ext>
            </a:extLst>
          </p:cNvPr>
          <p:cNvSpPr txBox="1"/>
          <p:nvPr/>
        </p:nvSpPr>
        <p:spPr>
          <a:xfrm>
            <a:off x="1711047" y="3693057"/>
            <a:ext cx="9004566" cy="7675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133"/>
              </a:lnSpc>
              <a:spcBef>
                <a:spcPct val="0"/>
              </a:spcBef>
            </a:pPr>
            <a:r>
              <a:rPr lang="en-US" sz="7200" dirty="0">
                <a:latin typeface="Congenial Black" panose="02000503040000020004" pitchFamily="2" charset="0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301806232"/>
      </p:ext>
    </p:extLst>
  </p:cSld>
  <p:clrMapOvr>
    <a:masterClrMapping/>
  </p:clrMapOvr>
  <p:transition spd="med">
    <p:random/>
    <p:sndAc>
      <p:stSnd>
        <p:snd r:embed="rId3" name="breeze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37718" y="189483"/>
            <a:ext cx="1096166" cy="949279"/>
            <a:chOff x="0" y="0"/>
            <a:chExt cx="6350000" cy="5499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609630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" name="Freeform 4"/>
          <p:cNvSpPr/>
          <p:nvPr/>
        </p:nvSpPr>
        <p:spPr>
          <a:xfrm rot="824576">
            <a:off x="10790836" y="-486741"/>
            <a:ext cx="1893549" cy="1476025"/>
          </a:xfrm>
          <a:custGeom>
            <a:avLst/>
            <a:gdLst/>
            <a:ahLst/>
            <a:cxnLst/>
            <a:rect l="l" t="t" r="r" b="b"/>
            <a:pathLst>
              <a:path w="2937212" h="2299856">
                <a:moveTo>
                  <a:pt x="0" y="0"/>
                </a:moveTo>
                <a:lnTo>
                  <a:pt x="2937212" y="0"/>
                </a:lnTo>
                <a:lnTo>
                  <a:pt x="2937212" y="2299856"/>
                </a:lnTo>
                <a:lnTo>
                  <a:pt x="0" y="22998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-83562" y="35519"/>
            <a:ext cx="1115718" cy="1257204"/>
          </a:xfrm>
          <a:custGeom>
            <a:avLst/>
            <a:gdLst/>
            <a:ahLst/>
            <a:cxnLst/>
            <a:rect l="l" t="t" r="r" b="b"/>
            <a:pathLst>
              <a:path w="1673577" h="1885806">
                <a:moveTo>
                  <a:pt x="0" y="0"/>
                </a:moveTo>
                <a:lnTo>
                  <a:pt x="1673576" y="0"/>
                </a:lnTo>
                <a:lnTo>
                  <a:pt x="1673576" y="1885806"/>
                </a:lnTo>
                <a:lnTo>
                  <a:pt x="0" y="18858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21489" y="6152572"/>
            <a:ext cx="1280481" cy="705429"/>
          </a:xfrm>
          <a:custGeom>
            <a:avLst/>
            <a:gdLst/>
            <a:ahLst/>
            <a:cxnLst/>
            <a:rect l="l" t="t" r="r" b="b"/>
            <a:pathLst>
              <a:path w="1920721" h="1058143">
                <a:moveTo>
                  <a:pt x="0" y="0"/>
                </a:moveTo>
                <a:lnTo>
                  <a:pt x="1920721" y="0"/>
                </a:lnTo>
                <a:lnTo>
                  <a:pt x="1920721" y="1058143"/>
                </a:lnTo>
                <a:lnTo>
                  <a:pt x="0" y="10581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/>
          <p:cNvSpPr/>
          <p:nvPr/>
        </p:nvSpPr>
        <p:spPr>
          <a:xfrm flipH="1">
            <a:off x="10852005" y="5817026"/>
            <a:ext cx="1650578" cy="1143401"/>
          </a:xfrm>
          <a:custGeom>
            <a:avLst/>
            <a:gdLst/>
            <a:ahLst/>
            <a:cxnLst/>
            <a:rect l="l" t="t" r="r" b="b"/>
            <a:pathLst>
              <a:path w="2475867" h="1715101">
                <a:moveTo>
                  <a:pt x="2475868" y="0"/>
                </a:moveTo>
                <a:lnTo>
                  <a:pt x="0" y="0"/>
                </a:lnTo>
                <a:lnTo>
                  <a:pt x="0" y="1715100"/>
                </a:lnTo>
                <a:lnTo>
                  <a:pt x="2475868" y="1715100"/>
                </a:lnTo>
                <a:lnTo>
                  <a:pt x="2475868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3179868" y="323251"/>
            <a:ext cx="5832264" cy="1015663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395830" lvl="1" algn="ctr" defTabSz="609630">
              <a:spcBef>
                <a:spcPct val="0"/>
              </a:spcBef>
              <a:defRPr/>
            </a:pPr>
            <a:r>
              <a:rPr lang="en-US" sz="6600" b="1" dirty="0">
                <a:solidFill>
                  <a:srgbClr val="FF3131"/>
                </a:solidFill>
                <a:latin typeface="Comic Sans Bold"/>
              </a:rPr>
              <a:t>Look and Say</a:t>
            </a:r>
          </a:p>
        </p:txBody>
      </p:sp>
      <p:pic>
        <p:nvPicPr>
          <p:cNvPr id="7" name="Picture 2" descr="Cake Stock Illustrations – 520,386 Cake Stock Illustrations ...">
            <a:extLst>
              <a:ext uri="{FF2B5EF4-FFF2-40B4-BE49-F238E27FC236}">
                <a16:creationId xmlns:a16="http://schemas.microsoft.com/office/drawing/2014/main" xmlns="" id="{059D9FB6-F7A3-E54D-04F2-F6119353B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backgroundMark x1="12750" y1="78500" x2="17250" y2="78875"/>
                        <a14:backgroundMark x1="18250" y1="75875" x2="19750" y2="8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5068">
            <a:off x="1814068" y="1809090"/>
            <a:ext cx="1976069" cy="19760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5591E0F-5505-761F-F581-A5D8D4B3AC5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4167" l="10000" r="90000">
                        <a14:foregroundMark x1="20833" y1="80833" x2="20833" y2="80833"/>
                        <a14:foregroundMark x1="20833" y1="80833" x2="20833" y2="80833"/>
                        <a14:foregroundMark x1="48056" y1="51389" x2="48056" y2="51389"/>
                        <a14:foregroundMark x1="48056" y1="51389" x2="48056" y2="51389"/>
                        <a14:foregroundMark x1="26667" y1="60556" x2="26667" y2="60556"/>
                        <a14:foregroundMark x1="39167" y1="80833" x2="38611" y2="80833"/>
                        <a14:foregroundMark x1="22500" y1="62778" x2="22500" y2="62778"/>
                        <a14:foregroundMark x1="35833" y1="55833" x2="35833" y2="55833"/>
                        <a14:foregroundMark x1="19444" y1="62500" x2="19444" y2="62500"/>
                        <a14:foregroundMark x1="13333" y1="65833" x2="13333" y2="65833"/>
                        <a14:foregroundMark x1="39167" y1="83333" x2="39167" y2="83333"/>
                        <a14:foregroundMark x1="39167" y1="83333" x2="39167" y2="83333"/>
                        <a14:foregroundMark x1="39167" y1="83333" x2="39167" y2="83333"/>
                        <a14:foregroundMark x1="34722" y1="94167" x2="34722" y2="94167"/>
                        <a14:foregroundMark x1="49444" y1="10000" x2="49444" y2="1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52108" y="1869165"/>
            <a:ext cx="2097483" cy="20974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07375D5-EC4E-E36B-9BA2-8C5008DAD36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32026" y1="71569" x2="32026" y2="71569"/>
                        <a14:foregroundMark x1="61275" y1="71895" x2="61275" y2="71895"/>
                        <a14:foregroundMark x1="73856" y1="71569" x2="73856" y2="71569"/>
                        <a14:foregroundMark x1="84150" y1="71895" x2="84150" y2="71895"/>
                        <a14:foregroundMark x1="84150" y1="71895" x2="84150" y2="71895"/>
                        <a14:foregroundMark x1="13889" y1="72059" x2="13889" y2="72059"/>
                        <a14:foregroundMark x1="20588" y1="72059" x2="20588" y2="72059"/>
                        <a14:foregroundMark x1="25000" y1="71078" x2="25000" y2="71078"/>
                        <a14:foregroundMark x1="25000" y1="71078" x2="28758" y2="71895"/>
                        <a14:foregroundMark x1="37908" y1="72059" x2="37908" y2="72059"/>
                        <a14:foregroundMark x1="46078" y1="72712" x2="46569" y2="72712"/>
                        <a14:foregroundMark x1="46569" y1="72712" x2="46569" y2="72712"/>
                        <a14:foregroundMark x1="46569" y1="71569" x2="46569" y2="71569"/>
                        <a14:foregroundMark x1="40196" y1="71569" x2="55065" y2="715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50445">
            <a:off x="8378359" y="2033565"/>
            <a:ext cx="2344111" cy="23441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8E610B7-D675-AEF2-5D89-E9AE690A605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foregroundMark x1="76833" y1="53667" x2="76833" y2="53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64775">
            <a:off x="3051547" y="4310319"/>
            <a:ext cx="2097483" cy="20974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5E19595-D960-9523-057C-744E0004C05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00850" y="4496899"/>
            <a:ext cx="2047973" cy="20974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43026546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05C65F5F-AB4C-D1F9-46B0-A650BEC357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61" y="-23801"/>
            <a:ext cx="12202661" cy="7091031"/>
          </a:xfrm>
          <a:prstGeom prst="rect">
            <a:avLst/>
          </a:prstGeom>
        </p:spPr>
      </p:pic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37718" y="189483"/>
            <a:ext cx="1096166" cy="949279"/>
            <a:chOff x="0" y="0"/>
            <a:chExt cx="6350000" cy="5499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609630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" name="Freeform 4"/>
          <p:cNvSpPr/>
          <p:nvPr/>
        </p:nvSpPr>
        <p:spPr>
          <a:xfrm rot="824576">
            <a:off x="10790836" y="-486741"/>
            <a:ext cx="1893549" cy="1476025"/>
          </a:xfrm>
          <a:custGeom>
            <a:avLst/>
            <a:gdLst/>
            <a:ahLst/>
            <a:cxnLst/>
            <a:rect l="l" t="t" r="r" b="b"/>
            <a:pathLst>
              <a:path w="2937212" h="2299856">
                <a:moveTo>
                  <a:pt x="0" y="0"/>
                </a:moveTo>
                <a:lnTo>
                  <a:pt x="2937212" y="0"/>
                </a:lnTo>
                <a:lnTo>
                  <a:pt x="2937212" y="2299856"/>
                </a:lnTo>
                <a:lnTo>
                  <a:pt x="0" y="22998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116806" y="-204545"/>
            <a:ext cx="1571061" cy="988009"/>
          </a:xfrm>
          <a:custGeom>
            <a:avLst/>
            <a:gdLst/>
            <a:ahLst/>
            <a:cxnLst/>
            <a:rect l="l" t="t" r="r" b="b"/>
            <a:pathLst>
              <a:path w="2356591" h="1482013">
                <a:moveTo>
                  <a:pt x="0" y="0"/>
                </a:moveTo>
                <a:lnTo>
                  <a:pt x="2356591" y="0"/>
                </a:lnTo>
                <a:lnTo>
                  <a:pt x="2356591" y="1482013"/>
                </a:lnTo>
                <a:lnTo>
                  <a:pt x="0" y="14820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3862348">
            <a:off x="11345575" y="1373421"/>
            <a:ext cx="973521" cy="1287108"/>
          </a:xfrm>
          <a:custGeom>
            <a:avLst/>
            <a:gdLst/>
            <a:ahLst/>
            <a:cxnLst/>
            <a:rect l="l" t="t" r="r" b="b"/>
            <a:pathLst>
              <a:path w="1460282" h="1930662">
                <a:moveTo>
                  <a:pt x="0" y="0"/>
                </a:moveTo>
                <a:lnTo>
                  <a:pt x="1460282" y="0"/>
                </a:lnTo>
                <a:lnTo>
                  <a:pt x="1460282" y="1930662"/>
                </a:lnTo>
                <a:lnTo>
                  <a:pt x="0" y="19306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-1000798">
            <a:off x="-115627" y="1437007"/>
            <a:ext cx="1043773" cy="1043773"/>
          </a:xfrm>
          <a:custGeom>
            <a:avLst/>
            <a:gdLst/>
            <a:ahLst/>
            <a:cxnLst/>
            <a:rect l="l" t="t" r="r" b="b"/>
            <a:pathLst>
              <a:path w="1565660" h="1565660">
                <a:moveTo>
                  <a:pt x="0" y="0"/>
                </a:moveTo>
                <a:lnTo>
                  <a:pt x="1565660" y="0"/>
                </a:lnTo>
                <a:lnTo>
                  <a:pt x="1565660" y="1565660"/>
                </a:lnTo>
                <a:lnTo>
                  <a:pt x="0" y="15656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rot="1110033">
            <a:off x="-317078" y="4022518"/>
            <a:ext cx="1274240" cy="1213754"/>
          </a:xfrm>
          <a:custGeom>
            <a:avLst/>
            <a:gdLst/>
            <a:ahLst/>
            <a:cxnLst/>
            <a:rect l="l" t="t" r="r" b="b"/>
            <a:pathLst>
              <a:path w="1911360" h="1820631">
                <a:moveTo>
                  <a:pt x="0" y="0"/>
                </a:moveTo>
                <a:lnTo>
                  <a:pt x="1911360" y="0"/>
                </a:lnTo>
                <a:lnTo>
                  <a:pt x="1911360" y="1820631"/>
                </a:lnTo>
                <a:lnTo>
                  <a:pt x="0" y="182063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9296795" y="-89770"/>
            <a:ext cx="1115718" cy="1257204"/>
          </a:xfrm>
          <a:custGeom>
            <a:avLst/>
            <a:gdLst/>
            <a:ahLst/>
            <a:cxnLst/>
            <a:rect l="l" t="t" r="r" b="b"/>
            <a:pathLst>
              <a:path w="1673577" h="1885806">
                <a:moveTo>
                  <a:pt x="0" y="0"/>
                </a:moveTo>
                <a:lnTo>
                  <a:pt x="1673576" y="0"/>
                </a:lnTo>
                <a:lnTo>
                  <a:pt x="1673576" y="1885806"/>
                </a:lnTo>
                <a:lnTo>
                  <a:pt x="0" y="188580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-1501939">
            <a:off x="11255363" y="4420497"/>
            <a:ext cx="1354323" cy="1354323"/>
          </a:xfrm>
          <a:custGeom>
            <a:avLst/>
            <a:gdLst/>
            <a:ahLst/>
            <a:cxnLst/>
            <a:rect l="l" t="t" r="r" b="b"/>
            <a:pathLst>
              <a:path w="2031485" h="2031485">
                <a:moveTo>
                  <a:pt x="0" y="0"/>
                </a:moveTo>
                <a:lnTo>
                  <a:pt x="2031486" y="0"/>
                </a:lnTo>
                <a:lnTo>
                  <a:pt x="2031486" y="2031485"/>
                </a:lnTo>
                <a:lnTo>
                  <a:pt x="0" y="203148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1370652">
            <a:off x="5754334" y="-372441"/>
            <a:ext cx="1399547" cy="1290128"/>
          </a:xfrm>
          <a:custGeom>
            <a:avLst/>
            <a:gdLst/>
            <a:ahLst/>
            <a:cxnLst/>
            <a:rect l="l" t="t" r="r" b="b"/>
            <a:pathLst>
              <a:path w="2099321" h="1935192">
                <a:moveTo>
                  <a:pt x="0" y="0"/>
                </a:moveTo>
                <a:lnTo>
                  <a:pt x="2099321" y="0"/>
                </a:lnTo>
                <a:lnTo>
                  <a:pt x="2099321" y="1935192"/>
                </a:lnTo>
                <a:lnTo>
                  <a:pt x="0" y="193519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4623150" y="5849219"/>
            <a:ext cx="1105137" cy="1079015"/>
          </a:xfrm>
          <a:custGeom>
            <a:avLst/>
            <a:gdLst/>
            <a:ahLst/>
            <a:cxnLst/>
            <a:rect l="l" t="t" r="r" b="b"/>
            <a:pathLst>
              <a:path w="1657705" h="1618523">
                <a:moveTo>
                  <a:pt x="0" y="0"/>
                </a:moveTo>
                <a:lnTo>
                  <a:pt x="1657705" y="0"/>
                </a:lnTo>
                <a:lnTo>
                  <a:pt x="1657705" y="1618523"/>
                </a:lnTo>
                <a:lnTo>
                  <a:pt x="0" y="161852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 rot="757344">
            <a:off x="9605682" y="6001340"/>
            <a:ext cx="796169" cy="1265736"/>
          </a:xfrm>
          <a:custGeom>
            <a:avLst/>
            <a:gdLst/>
            <a:ahLst/>
            <a:cxnLst/>
            <a:rect l="l" t="t" r="r" b="b"/>
            <a:pathLst>
              <a:path w="1761112" h="3230575">
                <a:moveTo>
                  <a:pt x="0" y="0"/>
                </a:moveTo>
                <a:lnTo>
                  <a:pt x="1761111" y="0"/>
                </a:lnTo>
                <a:lnTo>
                  <a:pt x="1761111" y="3230575"/>
                </a:lnTo>
                <a:lnTo>
                  <a:pt x="0" y="323057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2807384" y="5874399"/>
            <a:ext cx="1021597" cy="1192831"/>
          </a:xfrm>
          <a:custGeom>
            <a:avLst/>
            <a:gdLst/>
            <a:ahLst/>
            <a:cxnLst/>
            <a:rect l="l" t="t" r="r" b="b"/>
            <a:pathLst>
              <a:path w="1754091" h="2023225">
                <a:moveTo>
                  <a:pt x="0" y="0"/>
                </a:moveTo>
                <a:lnTo>
                  <a:pt x="1754092" y="0"/>
                </a:lnTo>
                <a:lnTo>
                  <a:pt x="1754092" y="2023225"/>
                </a:lnTo>
                <a:lnTo>
                  <a:pt x="0" y="2023225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334042" y="6172200"/>
            <a:ext cx="1280481" cy="705429"/>
          </a:xfrm>
          <a:custGeom>
            <a:avLst/>
            <a:gdLst/>
            <a:ahLst/>
            <a:cxnLst/>
            <a:rect l="l" t="t" r="r" b="b"/>
            <a:pathLst>
              <a:path w="1920721" h="1058143">
                <a:moveTo>
                  <a:pt x="0" y="0"/>
                </a:moveTo>
                <a:lnTo>
                  <a:pt x="1920721" y="0"/>
                </a:lnTo>
                <a:lnTo>
                  <a:pt x="1920721" y="1058143"/>
                </a:lnTo>
                <a:lnTo>
                  <a:pt x="0" y="1058143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4548234" y="61011"/>
            <a:ext cx="1218333" cy="916323"/>
          </a:xfrm>
          <a:custGeom>
            <a:avLst/>
            <a:gdLst/>
            <a:ahLst/>
            <a:cxnLst/>
            <a:rect l="l" t="t" r="r" b="b"/>
            <a:pathLst>
              <a:path w="1827499" h="1374485">
                <a:moveTo>
                  <a:pt x="0" y="0"/>
                </a:moveTo>
                <a:lnTo>
                  <a:pt x="1827499" y="0"/>
                </a:lnTo>
                <a:lnTo>
                  <a:pt x="1827499" y="1374485"/>
                </a:lnTo>
                <a:lnTo>
                  <a:pt x="0" y="1374485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7621056" y="-204545"/>
            <a:ext cx="1055670" cy="1024959"/>
          </a:xfrm>
          <a:custGeom>
            <a:avLst/>
            <a:gdLst/>
            <a:ahLst/>
            <a:cxnLst/>
            <a:rect l="l" t="t" r="r" b="b"/>
            <a:pathLst>
              <a:path w="1583505" h="1537439">
                <a:moveTo>
                  <a:pt x="0" y="0"/>
                </a:moveTo>
                <a:lnTo>
                  <a:pt x="1583505" y="0"/>
                </a:lnTo>
                <a:lnTo>
                  <a:pt x="1583505" y="1537440"/>
                </a:lnTo>
                <a:lnTo>
                  <a:pt x="0" y="1537440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xmlns="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8051310" y="5767596"/>
            <a:ext cx="913741" cy="1170025"/>
          </a:xfrm>
          <a:custGeom>
            <a:avLst/>
            <a:gdLst/>
            <a:ahLst/>
            <a:cxnLst/>
            <a:rect l="l" t="t" r="r" b="b"/>
            <a:pathLst>
              <a:path w="1698028" h="2113691">
                <a:moveTo>
                  <a:pt x="0" y="0"/>
                </a:moveTo>
                <a:lnTo>
                  <a:pt x="1698027" y="0"/>
                </a:lnTo>
                <a:lnTo>
                  <a:pt x="1698027" y="2113691"/>
                </a:lnTo>
                <a:lnTo>
                  <a:pt x="0" y="2113691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xmlns="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/>
          <p:cNvSpPr/>
          <p:nvPr/>
        </p:nvSpPr>
        <p:spPr>
          <a:xfrm rot="1421852">
            <a:off x="-152369" y="2811016"/>
            <a:ext cx="792616" cy="1047929"/>
          </a:xfrm>
          <a:custGeom>
            <a:avLst/>
            <a:gdLst/>
            <a:ahLst/>
            <a:cxnLst/>
            <a:rect l="l" t="t" r="r" b="b"/>
            <a:pathLst>
              <a:path w="1188924" h="1571894">
                <a:moveTo>
                  <a:pt x="0" y="0"/>
                </a:moveTo>
                <a:lnTo>
                  <a:pt x="1188924" y="0"/>
                </a:lnTo>
                <a:lnTo>
                  <a:pt x="1188924" y="1571894"/>
                </a:lnTo>
                <a:lnTo>
                  <a:pt x="0" y="1571894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xmlns="" r:embed="rId3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6152004" y="5767596"/>
            <a:ext cx="1001978" cy="1192831"/>
          </a:xfrm>
          <a:custGeom>
            <a:avLst/>
            <a:gdLst/>
            <a:ahLst/>
            <a:cxnLst/>
            <a:rect l="l" t="t" r="r" b="b"/>
            <a:pathLst>
              <a:path w="1502967" h="1789247">
                <a:moveTo>
                  <a:pt x="0" y="0"/>
                </a:moveTo>
                <a:lnTo>
                  <a:pt x="1502968" y="0"/>
                </a:lnTo>
                <a:lnTo>
                  <a:pt x="1502968" y="1789246"/>
                </a:lnTo>
                <a:lnTo>
                  <a:pt x="0" y="1789246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xmlns="" r:embed="rId3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/>
          <p:cNvSpPr/>
          <p:nvPr/>
        </p:nvSpPr>
        <p:spPr>
          <a:xfrm flipH="1">
            <a:off x="11032441" y="5874398"/>
            <a:ext cx="1470141" cy="1086029"/>
          </a:xfrm>
          <a:custGeom>
            <a:avLst/>
            <a:gdLst/>
            <a:ahLst/>
            <a:cxnLst/>
            <a:rect l="l" t="t" r="r" b="b"/>
            <a:pathLst>
              <a:path w="2475867" h="1715101">
                <a:moveTo>
                  <a:pt x="2475868" y="0"/>
                </a:moveTo>
                <a:lnTo>
                  <a:pt x="0" y="0"/>
                </a:lnTo>
                <a:lnTo>
                  <a:pt x="0" y="1715100"/>
                </a:lnTo>
                <a:lnTo>
                  <a:pt x="2475868" y="1715100"/>
                </a:lnTo>
                <a:lnTo>
                  <a:pt x="2475868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xmlns="" r:embed="rId3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Freeform 22"/>
          <p:cNvSpPr/>
          <p:nvPr/>
        </p:nvSpPr>
        <p:spPr>
          <a:xfrm rot="-650073">
            <a:off x="-252945" y="115559"/>
            <a:ext cx="1184194" cy="927232"/>
          </a:xfrm>
          <a:custGeom>
            <a:avLst/>
            <a:gdLst/>
            <a:ahLst/>
            <a:cxnLst/>
            <a:rect l="l" t="t" r="r" b="b"/>
            <a:pathLst>
              <a:path w="1776291" h="1390848">
                <a:moveTo>
                  <a:pt x="0" y="0"/>
                </a:moveTo>
                <a:lnTo>
                  <a:pt x="1776291" y="0"/>
                </a:lnTo>
                <a:lnTo>
                  <a:pt x="1776291" y="1390848"/>
                </a:lnTo>
                <a:lnTo>
                  <a:pt x="0" y="1390848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xmlns="" r:embed="rId4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Freeform 23"/>
          <p:cNvSpPr/>
          <p:nvPr/>
        </p:nvSpPr>
        <p:spPr>
          <a:xfrm rot="-1101355">
            <a:off x="-86455" y="5616436"/>
            <a:ext cx="1092752" cy="1369812"/>
          </a:xfrm>
          <a:custGeom>
            <a:avLst/>
            <a:gdLst/>
            <a:ahLst/>
            <a:cxnLst/>
            <a:rect l="l" t="t" r="r" b="b"/>
            <a:pathLst>
              <a:path w="1639128" h="2054718">
                <a:moveTo>
                  <a:pt x="0" y="0"/>
                </a:moveTo>
                <a:lnTo>
                  <a:pt x="1639128" y="0"/>
                </a:lnTo>
                <a:lnTo>
                  <a:pt x="1639128" y="2054717"/>
                </a:lnTo>
                <a:lnTo>
                  <a:pt x="0" y="2054717"/>
                </a:lnTo>
                <a:lnTo>
                  <a:pt x="0" y="0"/>
                </a:lnTo>
                <a:close/>
              </a:path>
            </a:pathLst>
          </a:custGeom>
          <a:blipFill>
            <a:blip r:embed="rId42">
              <a:extLst>
                <a:ext uri="{96DAC541-7B7A-43D3-8B79-37D633B846F1}">
                  <asvg:svgBlip xmlns:asvg="http://schemas.microsoft.com/office/drawing/2016/SVG/main" xmlns="" r:embed="rId4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Freeform 24"/>
          <p:cNvSpPr/>
          <p:nvPr/>
        </p:nvSpPr>
        <p:spPr>
          <a:xfrm rot="-976176">
            <a:off x="2856581" y="-148128"/>
            <a:ext cx="1190619" cy="1142995"/>
          </a:xfrm>
          <a:custGeom>
            <a:avLst/>
            <a:gdLst/>
            <a:ahLst/>
            <a:cxnLst/>
            <a:rect l="l" t="t" r="r" b="b"/>
            <a:pathLst>
              <a:path w="1785929" h="1714492">
                <a:moveTo>
                  <a:pt x="0" y="0"/>
                </a:moveTo>
                <a:lnTo>
                  <a:pt x="1785929" y="0"/>
                </a:lnTo>
                <a:lnTo>
                  <a:pt x="1785929" y="1714492"/>
                </a:lnTo>
                <a:lnTo>
                  <a:pt x="0" y="1714492"/>
                </a:lnTo>
                <a:lnTo>
                  <a:pt x="0" y="0"/>
                </a:lnTo>
                <a:close/>
              </a:path>
            </a:pathLst>
          </a:custGeom>
          <a:blipFill>
            <a:blip r:embed="rId44">
              <a:extLst>
                <a:ext uri="{96DAC541-7B7A-43D3-8B79-37D633B846F1}">
                  <asvg:svgBlip xmlns:asvg="http://schemas.microsoft.com/office/drawing/2016/SVG/main" xmlns="" r:embed="rId4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Freeform 25"/>
          <p:cNvSpPr/>
          <p:nvPr/>
        </p:nvSpPr>
        <p:spPr>
          <a:xfrm rot="-3775852">
            <a:off x="11411941" y="2940087"/>
            <a:ext cx="1498775" cy="1693455"/>
          </a:xfrm>
          <a:custGeom>
            <a:avLst/>
            <a:gdLst/>
            <a:ahLst/>
            <a:cxnLst/>
            <a:rect l="l" t="t" r="r" b="b"/>
            <a:pathLst>
              <a:path w="2248162" h="2540183">
                <a:moveTo>
                  <a:pt x="0" y="0"/>
                </a:moveTo>
                <a:lnTo>
                  <a:pt x="2248162" y="0"/>
                </a:lnTo>
                <a:lnTo>
                  <a:pt x="2248162" y="2540183"/>
                </a:lnTo>
                <a:lnTo>
                  <a:pt x="0" y="2540183"/>
                </a:lnTo>
                <a:lnTo>
                  <a:pt x="0" y="0"/>
                </a:lnTo>
                <a:close/>
              </a:path>
            </a:pathLst>
          </a:custGeom>
          <a:blipFill>
            <a:blip r:embed="rId46">
              <a:extLst>
                <a:ext uri="{96DAC541-7B7A-43D3-8B79-37D633B846F1}">
                  <asvg:svgBlip xmlns:asvg="http://schemas.microsoft.com/office/drawing/2016/SVG/main" xmlns="" r:embed="rId4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TextBox 30">
            <a:extLst>
              <a:ext uri="{FF2B5EF4-FFF2-40B4-BE49-F238E27FC236}">
                <a16:creationId xmlns:a16="http://schemas.microsoft.com/office/drawing/2014/main" xmlns="" id="{C704AFA4-8D29-FBE5-A7FD-EE8184E99D21}"/>
              </a:ext>
            </a:extLst>
          </p:cNvPr>
          <p:cNvSpPr txBox="1"/>
          <p:nvPr/>
        </p:nvSpPr>
        <p:spPr>
          <a:xfrm>
            <a:off x="4391666" y="953417"/>
            <a:ext cx="2806431" cy="2123658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marL="395830" lvl="1" algn="ctr" defTabSz="609630">
              <a:spcBef>
                <a:spcPct val="0"/>
              </a:spcBef>
              <a:defRPr/>
            </a:pPr>
            <a:r>
              <a:rPr lang="en-US" sz="13800" b="1" dirty="0">
                <a:solidFill>
                  <a:srgbClr val="FF3131"/>
                </a:solidFill>
                <a:latin typeface="Congenial Black" panose="02000503040000020004" pitchFamily="2" charset="0"/>
              </a:rPr>
              <a:t>02</a:t>
            </a:r>
          </a:p>
        </p:txBody>
      </p:sp>
      <p:sp>
        <p:nvSpPr>
          <p:cNvPr id="31" name="TextBox 28">
            <a:extLst>
              <a:ext uri="{FF2B5EF4-FFF2-40B4-BE49-F238E27FC236}">
                <a16:creationId xmlns:a16="http://schemas.microsoft.com/office/drawing/2014/main" xmlns="" id="{8F78884D-68AB-47BA-FE58-45FE8C58F858}"/>
              </a:ext>
            </a:extLst>
          </p:cNvPr>
          <p:cNvSpPr txBox="1"/>
          <p:nvPr/>
        </p:nvSpPr>
        <p:spPr>
          <a:xfrm>
            <a:off x="1717294" y="4188200"/>
            <a:ext cx="9004566" cy="7675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133"/>
              </a:lnSpc>
              <a:spcBef>
                <a:spcPct val="0"/>
              </a:spcBef>
            </a:pPr>
            <a:r>
              <a:rPr lang="en-US" sz="7200" dirty="0">
                <a:latin typeface="Congenial Black" panose="02000503040000020004" pitchFamily="2" charset="0"/>
              </a:rPr>
              <a:t>Listen and repeat.</a:t>
            </a:r>
          </a:p>
        </p:txBody>
      </p:sp>
      <p:sp>
        <p:nvSpPr>
          <p:cNvPr id="26" name="TextBox 28">
            <a:extLst>
              <a:ext uri="{FF2B5EF4-FFF2-40B4-BE49-F238E27FC236}">
                <a16:creationId xmlns:a16="http://schemas.microsoft.com/office/drawing/2014/main" xmlns="" id="{2A4BD4C1-7E77-8FF5-14AD-599654064BFD}"/>
              </a:ext>
            </a:extLst>
          </p:cNvPr>
          <p:cNvSpPr txBox="1"/>
          <p:nvPr/>
        </p:nvSpPr>
        <p:spPr>
          <a:xfrm>
            <a:off x="1589287" y="3049828"/>
            <a:ext cx="9004566" cy="731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133"/>
              </a:lnSpc>
              <a:spcBef>
                <a:spcPct val="0"/>
              </a:spcBef>
            </a:pPr>
            <a:r>
              <a:rPr lang="en-US" sz="7200" b="1" u="sng" dirty="0">
                <a:solidFill>
                  <a:srgbClr val="0070C0"/>
                </a:solidFill>
                <a:latin typeface="Abadi" panose="020B0604020104020204" pitchFamily="34" charset="0"/>
              </a:rPr>
              <a:t>Activity 1</a:t>
            </a:r>
          </a:p>
        </p:txBody>
      </p:sp>
    </p:spTree>
    <p:extLst>
      <p:ext uri="{BB962C8B-B14F-4D97-AF65-F5344CB8AC3E}">
        <p14:creationId xmlns:p14="http://schemas.microsoft.com/office/powerpoint/2010/main" val="2199355406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37718" y="189483"/>
            <a:ext cx="1096166" cy="949279"/>
            <a:chOff x="0" y="0"/>
            <a:chExt cx="6350000" cy="5499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609630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" name="Freeform 4"/>
          <p:cNvSpPr/>
          <p:nvPr/>
        </p:nvSpPr>
        <p:spPr>
          <a:xfrm rot="824576">
            <a:off x="10790836" y="-486741"/>
            <a:ext cx="1893549" cy="1476025"/>
          </a:xfrm>
          <a:custGeom>
            <a:avLst/>
            <a:gdLst/>
            <a:ahLst/>
            <a:cxnLst/>
            <a:rect l="l" t="t" r="r" b="b"/>
            <a:pathLst>
              <a:path w="2937212" h="2299856">
                <a:moveTo>
                  <a:pt x="0" y="0"/>
                </a:moveTo>
                <a:lnTo>
                  <a:pt x="2937212" y="0"/>
                </a:lnTo>
                <a:lnTo>
                  <a:pt x="2937212" y="2299856"/>
                </a:lnTo>
                <a:lnTo>
                  <a:pt x="0" y="22998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26037" y="0"/>
            <a:ext cx="1571061" cy="988009"/>
          </a:xfrm>
          <a:custGeom>
            <a:avLst/>
            <a:gdLst/>
            <a:ahLst/>
            <a:cxnLst/>
            <a:rect l="l" t="t" r="r" b="b"/>
            <a:pathLst>
              <a:path w="2356591" h="1482013">
                <a:moveTo>
                  <a:pt x="0" y="0"/>
                </a:moveTo>
                <a:lnTo>
                  <a:pt x="2356591" y="0"/>
                </a:lnTo>
                <a:lnTo>
                  <a:pt x="2356591" y="1482013"/>
                </a:lnTo>
                <a:lnTo>
                  <a:pt x="0" y="14820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0" y="5613400"/>
            <a:ext cx="1115718" cy="1347027"/>
          </a:xfrm>
          <a:custGeom>
            <a:avLst/>
            <a:gdLst/>
            <a:ahLst/>
            <a:cxnLst/>
            <a:rect l="l" t="t" r="r" b="b"/>
            <a:pathLst>
              <a:path w="1673577" h="1885806">
                <a:moveTo>
                  <a:pt x="0" y="0"/>
                </a:moveTo>
                <a:lnTo>
                  <a:pt x="1673576" y="0"/>
                </a:lnTo>
                <a:lnTo>
                  <a:pt x="1673576" y="1885806"/>
                </a:lnTo>
                <a:lnTo>
                  <a:pt x="0" y="18858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-1501939">
            <a:off x="10872793" y="5609752"/>
            <a:ext cx="1354323" cy="1354323"/>
          </a:xfrm>
          <a:custGeom>
            <a:avLst/>
            <a:gdLst/>
            <a:ahLst/>
            <a:cxnLst/>
            <a:rect l="l" t="t" r="r" b="b"/>
            <a:pathLst>
              <a:path w="2031485" h="2031485">
                <a:moveTo>
                  <a:pt x="0" y="0"/>
                </a:moveTo>
                <a:lnTo>
                  <a:pt x="2031486" y="0"/>
                </a:lnTo>
                <a:lnTo>
                  <a:pt x="2031486" y="2031485"/>
                </a:lnTo>
                <a:lnTo>
                  <a:pt x="0" y="203148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743FE1F-76AF-301B-D596-8BA79C1E6FA9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7917" t="28488" r="49999" b="64814"/>
          <a:stretch/>
        </p:blipFill>
        <p:spPr>
          <a:xfrm>
            <a:off x="1913148" y="0"/>
            <a:ext cx="8413415" cy="98800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CDCC8541-0803-100F-F710-73C5E02B97B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0556" b="87963" l="24792" r="81563">
                        <a14:foregroundMark x1="30469" y1="63611" x2="30469" y2="63611"/>
                        <a14:foregroundMark x1="26302" y1="65000" x2="26302" y2="65000"/>
                        <a14:foregroundMark x1="29115" y1="48889" x2="29115" y2="48889"/>
                        <a14:foregroundMark x1="37917" y1="32963" x2="37917" y2="32963"/>
                        <a14:foregroundMark x1="55729" y1="30556" x2="55729" y2="30556"/>
                        <a14:foregroundMark x1="62135" y1="79907" x2="62135" y2="79907"/>
                        <a14:foregroundMark x1="48854" y1="72870" x2="48854" y2="72870"/>
                        <a14:foregroundMark x1="45573" y1="61759" x2="45573" y2="61759"/>
                        <a14:foregroundMark x1="45781" y1="65463" x2="45781" y2="65556"/>
                        <a14:foregroundMark x1="42917" y1="65278" x2="42917" y2="65278"/>
                        <a14:foregroundMark x1="64896" y1="69722" x2="64896" y2="69722"/>
                        <a14:foregroundMark x1="24792" y1="67778" x2="24792" y2="67778"/>
                        <a14:foregroundMark x1="25313" y1="67685" x2="25313" y2="67685"/>
                        <a14:foregroundMark x1="24948" y1="69815" x2="24948" y2="69815"/>
                        <a14:foregroundMark x1="26406" y1="69074" x2="26406" y2="69074"/>
                        <a14:foregroundMark x1="28385" y1="53704" x2="28385" y2="53704"/>
                        <a14:foregroundMark x1="29167" y1="54352" x2="29167" y2="54352"/>
                        <a14:foregroundMark x1="42865" y1="77037" x2="42865" y2="77037"/>
                        <a14:foregroundMark x1="41615" y1="81852" x2="41615" y2="81852"/>
                        <a14:foregroundMark x1="41354" y1="83519" x2="41354" y2="83519"/>
                        <a14:foregroundMark x1="62187" y1="82963" x2="62187" y2="82963"/>
                        <a14:foregroundMark x1="62187" y1="84444" x2="62187" y2="84444"/>
                        <a14:foregroundMark x1="65833" y1="80278" x2="65833" y2="80278"/>
                        <a14:foregroundMark x1="56146" y1="79907" x2="56146" y2="79907"/>
                        <a14:foregroundMark x1="65104" y1="60463" x2="65104" y2="60463"/>
                        <a14:foregroundMark x1="54115" y1="53241" x2="54115" y2="53241"/>
                        <a14:foregroundMark x1="46771" y1="50000" x2="46771" y2="50000"/>
                        <a14:foregroundMark x1="40990" y1="50833" x2="40990" y2="50833"/>
                        <a14:foregroundMark x1="54688" y1="72500" x2="54688" y2="72500"/>
                        <a14:foregroundMark x1="64635" y1="70370" x2="64635" y2="70370"/>
                        <a14:foregroundMark x1="45729" y1="65185" x2="45729" y2="65185"/>
                        <a14:foregroundMark x1="42760" y1="64537" x2="42760" y2="64537"/>
                        <a14:foregroundMark x1="46146" y1="65741" x2="46354" y2="65741"/>
                        <a14:foregroundMark x1="48385" y1="65185" x2="48438" y2="64815"/>
                        <a14:foregroundMark x1="46302" y1="60741" x2="46302" y2="60741"/>
                        <a14:foregroundMark x1="44479" y1="60648" x2="44479" y2="60648"/>
                        <a14:foregroundMark x1="48750" y1="58704" x2="48750" y2="58704"/>
                        <a14:foregroundMark x1="43490" y1="59630" x2="43490" y2="59630"/>
                        <a14:foregroundMark x1="42344" y1="63704" x2="42344" y2="63704"/>
                        <a14:foregroundMark x1="49375" y1="64537" x2="49375" y2="64537"/>
                        <a14:foregroundMark x1="34896" y1="77222" x2="34896" y2="77222"/>
                        <a14:foregroundMark x1="33281" y1="73519" x2="33281" y2="73519"/>
                        <a14:foregroundMark x1="37500" y1="67870" x2="37500" y2="67870"/>
                        <a14:foregroundMark x1="31250" y1="73611" x2="31250" y2="73611"/>
                        <a14:foregroundMark x1="29010" y1="80370" x2="29010" y2="81204"/>
                        <a14:foregroundMark x1="34115" y1="82593" x2="34635" y2="83241"/>
                        <a14:foregroundMark x1="40052" y1="85370" x2="41146" y2="85463"/>
                        <a14:foregroundMark x1="42083" y1="85463" x2="42708" y2="85463"/>
                        <a14:foregroundMark x1="48646" y1="84167" x2="49375" y2="83889"/>
                        <a14:foregroundMark x1="52240" y1="85370" x2="52240" y2="85370"/>
                        <a14:foregroundMark x1="66771" y1="83796" x2="66771" y2="83796"/>
                        <a14:foregroundMark x1="57083" y1="86204" x2="56667" y2="85370"/>
                        <a14:foregroundMark x1="50885" y1="79352" x2="50885" y2="79352"/>
                        <a14:foregroundMark x1="38333" y1="67407" x2="38333" y2="67407"/>
                        <a14:foregroundMark x1="40000" y1="65185" x2="40000" y2="65185"/>
                        <a14:foregroundMark x1="37500" y1="66204" x2="37500" y2="67870"/>
                        <a14:foregroundMark x1="37865" y1="71389" x2="37865" y2="71389"/>
                        <a14:foregroundMark x1="33958" y1="72222" x2="33958" y2="72222"/>
                        <a14:foregroundMark x1="33594" y1="75741" x2="33594" y2="75741"/>
                        <a14:foregroundMark x1="31667" y1="71852" x2="31458" y2="72500"/>
                        <a14:foregroundMark x1="29948" y1="75185" x2="29375" y2="76759"/>
                        <a14:foregroundMark x1="28177" y1="78426" x2="27656" y2="79907"/>
                        <a14:foregroundMark x1="27083" y1="80926" x2="26979" y2="82222"/>
                        <a14:foregroundMark x1="26875" y1="84907" x2="26875" y2="84907"/>
                        <a14:foregroundMark x1="27656" y1="86111" x2="28229" y2="86204"/>
                        <a14:foregroundMark x1="29271" y1="86204" x2="29479" y2="86204"/>
                        <a14:foregroundMark x1="48802" y1="84537" x2="48802" y2="84537"/>
                        <a14:foregroundMark x1="51563" y1="78148" x2="51563" y2="78148"/>
                        <a14:foregroundMark x1="44063" y1="86111" x2="44063" y2="86111"/>
                        <a14:foregroundMark x1="42188" y1="87963" x2="42188" y2="87963"/>
                        <a14:foregroundMark x1="46563" y1="86204" x2="48438" y2="86019"/>
                        <a14:foregroundMark x1="50885" y1="84907" x2="51458" y2="85185"/>
                        <a14:foregroundMark x1="63854" y1="85833" x2="64740" y2="85833"/>
                        <a14:foregroundMark x1="66042" y1="84907" x2="66406" y2="84815"/>
                        <a14:foregroundMark x1="77708" y1="57130" x2="77708" y2="57130"/>
                        <a14:foregroundMark x1="70833" y1="57778" x2="70833" y2="57778"/>
                        <a14:foregroundMark x1="80677" y1="50370" x2="80677" y2="50370"/>
                        <a14:foregroundMark x1="81563" y1="49722" x2="81563" y2="49722"/>
                        <a14:foregroundMark x1="32344" y1="82870" x2="32344" y2="82870"/>
                        <a14:foregroundMark x1="32031" y1="77778" x2="32031" y2="77778"/>
                        <a14:foregroundMark x1="29115" y1="76481" x2="29115" y2="76481"/>
                        <a14:foregroundMark x1="32760" y1="74815" x2="33385" y2="74815"/>
                        <a14:foregroundMark x1="34531" y1="73148" x2="35833" y2="76574"/>
                        <a14:foregroundMark x1="35833" y1="76574" x2="35833" y2="76574"/>
                        <a14:foregroundMark x1="36615" y1="78981" x2="37552" y2="82222"/>
                        <a14:foregroundMark x1="37552" y1="83148" x2="37500" y2="84167"/>
                        <a14:foregroundMark x1="36042" y1="85370" x2="34531" y2="87037"/>
                        <a14:foregroundMark x1="31979" y1="87685" x2="31979" y2="87685"/>
                        <a14:foregroundMark x1="26302" y1="86852" x2="26302" y2="86852"/>
                        <a14:foregroundMark x1="25938" y1="82870" x2="25938" y2="82870"/>
                        <a14:foregroundMark x1="52448" y1="82037" x2="52448" y2="82037"/>
                        <a14:foregroundMark x1="49010" y1="79444" x2="49010" y2="79444"/>
                        <a14:foregroundMark x1="53958" y1="84259" x2="54219" y2="84259"/>
                        <a14:foregroundMark x1="67396" y1="81389" x2="67396" y2="81389"/>
                        <a14:foregroundMark x1="67969" y1="85833" x2="67969" y2="85833"/>
                        <a14:foregroundMark x1="67917" y1="79907" x2="67917" y2="80278"/>
                        <a14:foregroundMark x1="25625" y1="82500" x2="25625" y2="82500"/>
                      </a14:backgroundRemoval>
                    </a14:imgEffect>
                  </a14:imgLayer>
                </a14:imgProps>
              </a:ext>
            </a:extLst>
          </a:blip>
          <a:srcRect l="22916" t="27778" r="15001" b="11693"/>
          <a:stretch/>
        </p:blipFill>
        <p:spPr>
          <a:xfrm>
            <a:off x="2654094" y="1193077"/>
            <a:ext cx="9439474" cy="50680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E19524D-1A7E-4765-BC69-FC93AA547271}"/>
              </a:ext>
            </a:extLst>
          </p:cNvPr>
          <p:cNvSpPr txBox="1"/>
          <p:nvPr/>
        </p:nvSpPr>
        <p:spPr>
          <a:xfrm>
            <a:off x="279206" y="1946953"/>
            <a:ext cx="31985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6000" b="1" dirty="0">
                <a:solidFill>
                  <a:prstClr val="black"/>
                </a:solidFill>
                <a:latin typeface="Comic Sans Bold" panose="020B0604020202020204" charset="0"/>
              </a:rPr>
              <a:t>a party</a:t>
            </a:r>
          </a:p>
        </p:txBody>
      </p:sp>
      <p:pic>
        <p:nvPicPr>
          <p:cNvPr id="13" name="a party">
            <a:hlinkClick r:id="" action="ppaction://media"/>
            <a:extLst>
              <a:ext uri="{FF2B5EF4-FFF2-40B4-BE49-F238E27FC236}">
                <a16:creationId xmlns:a16="http://schemas.microsoft.com/office/drawing/2014/main" xmlns="" id="{50415DC5-0504-AF4E-7ECB-00DAA475F6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17922" y="3727115"/>
            <a:ext cx="999067" cy="99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153146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2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37718" y="189483"/>
            <a:ext cx="1096166" cy="949279"/>
            <a:chOff x="0" y="0"/>
            <a:chExt cx="6350000" cy="5499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609630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" name="Freeform 4"/>
          <p:cNvSpPr/>
          <p:nvPr/>
        </p:nvSpPr>
        <p:spPr>
          <a:xfrm rot="824576">
            <a:off x="10790836" y="-486741"/>
            <a:ext cx="1893549" cy="1476025"/>
          </a:xfrm>
          <a:custGeom>
            <a:avLst/>
            <a:gdLst/>
            <a:ahLst/>
            <a:cxnLst/>
            <a:rect l="l" t="t" r="r" b="b"/>
            <a:pathLst>
              <a:path w="2937212" h="2299856">
                <a:moveTo>
                  <a:pt x="0" y="0"/>
                </a:moveTo>
                <a:lnTo>
                  <a:pt x="2937212" y="0"/>
                </a:lnTo>
                <a:lnTo>
                  <a:pt x="2937212" y="2299856"/>
                </a:lnTo>
                <a:lnTo>
                  <a:pt x="0" y="22998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26037" y="0"/>
            <a:ext cx="1571061" cy="988009"/>
          </a:xfrm>
          <a:custGeom>
            <a:avLst/>
            <a:gdLst/>
            <a:ahLst/>
            <a:cxnLst/>
            <a:rect l="l" t="t" r="r" b="b"/>
            <a:pathLst>
              <a:path w="2356591" h="1482013">
                <a:moveTo>
                  <a:pt x="0" y="0"/>
                </a:moveTo>
                <a:lnTo>
                  <a:pt x="2356591" y="0"/>
                </a:lnTo>
                <a:lnTo>
                  <a:pt x="2356591" y="1482013"/>
                </a:lnTo>
                <a:lnTo>
                  <a:pt x="0" y="14820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0" y="5613400"/>
            <a:ext cx="1115718" cy="1347027"/>
          </a:xfrm>
          <a:custGeom>
            <a:avLst/>
            <a:gdLst/>
            <a:ahLst/>
            <a:cxnLst/>
            <a:rect l="l" t="t" r="r" b="b"/>
            <a:pathLst>
              <a:path w="1673577" h="1885806">
                <a:moveTo>
                  <a:pt x="0" y="0"/>
                </a:moveTo>
                <a:lnTo>
                  <a:pt x="1673576" y="0"/>
                </a:lnTo>
                <a:lnTo>
                  <a:pt x="1673576" y="1885806"/>
                </a:lnTo>
                <a:lnTo>
                  <a:pt x="0" y="18858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-1501939">
            <a:off x="10872793" y="5609752"/>
            <a:ext cx="1354323" cy="1354323"/>
          </a:xfrm>
          <a:custGeom>
            <a:avLst/>
            <a:gdLst/>
            <a:ahLst/>
            <a:cxnLst/>
            <a:rect l="l" t="t" r="r" b="b"/>
            <a:pathLst>
              <a:path w="2031485" h="2031485">
                <a:moveTo>
                  <a:pt x="0" y="0"/>
                </a:moveTo>
                <a:lnTo>
                  <a:pt x="2031486" y="0"/>
                </a:lnTo>
                <a:lnTo>
                  <a:pt x="2031486" y="2031485"/>
                </a:lnTo>
                <a:lnTo>
                  <a:pt x="0" y="203148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743FE1F-76AF-301B-D596-8BA79C1E6FA9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7917" t="28488" r="49999" b="64814"/>
          <a:stretch/>
        </p:blipFill>
        <p:spPr>
          <a:xfrm>
            <a:off x="2078051" y="-310"/>
            <a:ext cx="8083609" cy="949279"/>
          </a:xfrm>
          <a:prstGeom prst="rect">
            <a:avLst/>
          </a:prstGeom>
        </p:spPr>
      </p:pic>
      <p:pic>
        <p:nvPicPr>
          <p:cNvPr id="20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xmlns="" id="{9118003D-C49D-BA7D-7D2B-B88009A9852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661.326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43098" y="3712028"/>
            <a:ext cx="508000" cy="50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E077772-D01A-A880-F34D-077163DD1A5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08464" y="1218666"/>
            <a:ext cx="9441490" cy="5068247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xmlns="" id="{F1AAC4AB-261E-AE60-D398-1A4566965297}"/>
              </a:ext>
            </a:extLst>
          </p:cNvPr>
          <p:cNvSpPr/>
          <p:nvPr/>
        </p:nvSpPr>
        <p:spPr>
          <a:xfrm>
            <a:off x="567448" y="1421635"/>
            <a:ext cx="1994371" cy="1817727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60960" tIns="30480" rIns="60960" bIns="3048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609630">
              <a:defRPr/>
            </a:pPr>
            <a:r>
              <a:rPr lang="en-US" sz="8000" b="1" dirty="0">
                <a:ln/>
                <a:solidFill>
                  <a:prstClr val="white"/>
                </a:solidFill>
                <a:latin typeface="Calibri"/>
              </a:rPr>
              <a:t>Pp</a:t>
            </a:r>
            <a:endParaRPr lang="en-US" sz="6600" b="1" dirty="0">
              <a:ln/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4122393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35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37718" y="189483"/>
            <a:ext cx="1096166" cy="949279"/>
            <a:chOff x="0" y="0"/>
            <a:chExt cx="6350000" cy="5499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609630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" name="Freeform 4"/>
          <p:cNvSpPr/>
          <p:nvPr/>
        </p:nvSpPr>
        <p:spPr>
          <a:xfrm rot="824576">
            <a:off x="10790836" y="-486741"/>
            <a:ext cx="1893549" cy="1476025"/>
          </a:xfrm>
          <a:custGeom>
            <a:avLst/>
            <a:gdLst/>
            <a:ahLst/>
            <a:cxnLst/>
            <a:rect l="l" t="t" r="r" b="b"/>
            <a:pathLst>
              <a:path w="2937212" h="2299856">
                <a:moveTo>
                  <a:pt x="0" y="0"/>
                </a:moveTo>
                <a:lnTo>
                  <a:pt x="2937212" y="0"/>
                </a:lnTo>
                <a:lnTo>
                  <a:pt x="2937212" y="2299856"/>
                </a:lnTo>
                <a:lnTo>
                  <a:pt x="0" y="22998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26037" y="0"/>
            <a:ext cx="1571061" cy="988009"/>
          </a:xfrm>
          <a:custGeom>
            <a:avLst/>
            <a:gdLst/>
            <a:ahLst/>
            <a:cxnLst/>
            <a:rect l="l" t="t" r="r" b="b"/>
            <a:pathLst>
              <a:path w="2356591" h="1482013">
                <a:moveTo>
                  <a:pt x="0" y="0"/>
                </a:moveTo>
                <a:lnTo>
                  <a:pt x="2356591" y="0"/>
                </a:lnTo>
                <a:lnTo>
                  <a:pt x="2356591" y="1482013"/>
                </a:lnTo>
                <a:lnTo>
                  <a:pt x="0" y="14820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0" y="5613400"/>
            <a:ext cx="1115718" cy="1347027"/>
          </a:xfrm>
          <a:custGeom>
            <a:avLst/>
            <a:gdLst/>
            <a:ahLst/>
            <a:cxnLst/>
            <a:rect l="l" t="t" r="r" b="b"/>
            <a:pathLst>
              <a:path w="1673577" h="1885806">
                <a:moveTo>
                  <a:pt x="0" y="0"/>
                </a:moveTo>
                <a:lnTo>
                  <a:pt x="1673576" y="0"/>
                </a:lnTo>
                <a:lnTo>
                  <a:pt x="1673576" y="1885806"/>
                </a:lnTo>
                <a:lnTo>
                  <a:pt x="0" y="18858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-1501939">
            <a:off x="10872793" y="5609752"/>
            <a:ext cx="1354323" cy="1354323"/>
          </a:xfrm>
          <a:custGeom>
            <a:avLst/>
            <a:gdLst/>
            <a:ahLst/>
            <a:cxnLst/>
            <a:rect l="l" t="t" r="r" b="b"/>
            <a:pathLst>
              <a:path w="2031485" h="2031485">
                <a:moveTo>
                  <a:pt x="0" y="0"/>
                </a:moveTo>
                <a:lnTo>
                  <a:pt x="2031486" y="0"/>
                </a:lnTo>
                <a:lnTo>
                  <a:pt x="2031486" y="2031485"/>
                </a:lnTo>
                <a:lnTo>
                  <a:pt x="0" y="203148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743FE1F-76AF-301B-D596-8BA79C1E6FA9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7917" t="28488" r="49999" b="64814"/>
          <a:stretch/>
        </p:blipFill>
        <p:spPr>
          <a:xfrm>
            <a:off x="2100175" y="17839"/>
            <a:ext cx="8083609" cy="949279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xmlns="" id="{F1AAC4AB-261E-AE60-D398-1A4566965297}"/>
              </a:ext>
            </a:extLst>
          </p:cNvPr>
          <p:cNvSpPr/>
          <p:nvPr/>
        </p:nvSpPr>
        <p:spPr>
          <a:xfrm>
            <a:off x="175508" y="1189976"/>
            <a:ext cx="1880420" cy="1514773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60960" tIns="30480" rIns="60960" bIns="3048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609630">
              <a:defRPr/>
            </a:pPr>
            <a:r>
              <a:rPr lang="en-US" sz="6600" b="1" dirty="0">
                <a:ln/>
                <a:solidFill>
                  <a:prstClr val="white"/>
                </a:solidFill>
                <a:latin typeface="Calibri"/>
              </a:rPr>
              <a:t>Pp</a:t>
            </a:r>
            <a:endParaRPr lang="en-US" sz="4800" b="1" dirty="0">
              <a:ln/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xmlns="" id="{9118003D-C49D-BA7D-7D2B-B88009A9852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661.326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67254" y="2868081"/>
            <a:ext cx="508000" cy="508000"/>
          </a:xfrm>
          <a:prstGeom prst="rect">
            <a:avLst/>
          </a:prstGeom>
        </p:spPr>
      </p:pic>
      <p:pic>
        <p:nvPicPr>
          <p:cNvPr id="24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xmlns="" id="{7EA34E7F-96D7-137C-9353-60AF732261E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65" end="5224.326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894962" y="4735595"/>
            <a:ext cx="508000" cy="50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6EEA53B-0B65-39A4-C29F-B2E1485C5C8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75256" y="988009"/>
            <a:ext cx="9441490" cy="5068247"/>
          </a:xfrm>
          <a:prstGeom prst="rect">
            <a:avLst/>
          </a:prstGeom>
        </p:spPr>
      </p:pic>
      <p:sp>
        <p:nvSpPr>
          <p:cNvPr id="36" name="TextBox 30">
            <a:extLst>
              <a:ext uri="{FF2B5EF4-FFF2-40B4-BE49-F238E27FC236}">
                <a16:creationId xmlns:a16="http://schemas.microsoft.com/office/drawing/2014/main" xmlns="" id="{A43DE3C6-0CBE-C3B6-F303-01D08DA40D4C}"/>
              </a:ext>
            </a:extLst>
          </p:cNvPr>
          <p:cNvSpPr txBox="1"/>
          <p:nvPr/>
        </p:nvSpPr>
        <p:spPr>
          <a:xfrm>
            <a:off x="7370539" y="4081570"/>
            <a:ext cx="2456628" cy="654025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395830" lvl="1" algn="ctr" defTabSz="609630">
              <a:lnSpc>
                <a:spcPts val="5133"/>
              </a:lnSpc>
              <a:spcBef>
                <a:spcPct val="0"/>
              </a:spcBef>
              <a:defRPr/>
            </a:pPr>
            <a:r>
              <a:rPr lang="en-US" sz="4800" b="1" dirty="0">
                <a:solidFill>
                  <a:srgbClr val="FF0000"/>
                </a:solidFill>
                <a:latin typeface="Comic Sans Bold"/>
              </a:rPr>
              <a:t>p</a:t>
            </a:r>
            <a:r>
              <a:rPr lang="en-US" sz="4800" b="1" dirty="0">
                <a:solidFill>
                  <a:prstClr val="black"/>
                </a:solidFill>
                <a:latin typeface="Comic Sans Bold"/>
              </a:rPr>
              <a:t>asta</a:t>
            </a:r>
          </a:p>
        </p:txBody>
      </p:sp>
    </p:spTree>
    <p:extLst>
      <p:ext uri="{BB962C8B-B14F-4D97-AF65-F5344CB8AC3E}">
        <p14:creationId xmlns:p14="http://schemas.microsoft.com/office/powerpoint/2010/main" val="467639104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35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22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299</Words>
  <Application>Microsoft Office PowerPoint</Application>
  <PresentationFormat>Custom</PresentationFormat>
  <Paragraphs>113</Paragraphs>
  <Slides>28</Slides>
  <Notes>27</Notes>
  <HiddenSlides>0</HiddenSlides>
  <MMClips>30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bao phan</dc:creator>
  <cp:lastModifiedBy>Admin</cp:lastModifiedBy>
  <cp:revision>20</cp:revision>
  <dcterms:created xsi:type="dcterms:W3CDTF">2023-12-07T07:53:03Z</dcterms:created>
  <dcterms:modified xsi:type="dcterms:W3CDTF">2024-09-06T13:52:45Z</dcterms:modified>
</cp:coreProperties>
</file>