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40"/>
  </p:notesMasterIdLst>
  <p:sldIdLst>
    <p:sldId id="527" r:id="rId2"/>
    <p:sldId id="443" r:id="rId3"/>
    <p:sldId id="538" r:id="rId4"/>
    <p:sldId id="445" r:id="rId5"/>
    <p:sldId id="504" r:id="rId6"/>
    <p:sldId id="505" r:id="rId7"/>
    <p:sldId id="506" r:id="rId8"/>
    <p:sldId id="507" r:id="rId9"/>
    <p:sldId id="508" r:id="rId10"/>
    <p:sldId id="477" r:id="rId11"/>
    <p:sldId id="446" r:id="rId12"/>
    <p:sldId id="495" r:id="rId13"/>
    <p:sldId id="520" r:id="rId14"/>
    <p:sldId id="521" r:id="rId15"/>
    <p:sldId id="447" r:id="rId16"/>
    <p:sldId id="496" r:id="rId17"/>
    <p:sldId id="509" r:id="rId18"/>
    <p:sldId id="510" r:id="rId19"/>
    <p:sldId id="511" r:id="rId20"/>
    <p:sldId id="512" r:id="rId21"/>
    <p:sldId id="469" r:id="rId22"/>
    <p:sldId id="499" r:id="rId23"/>
    <p:sldId id="514" r:id="rId24"/>
    <p:sldId id="513" r:id="rId25"/>
    <p:sldId id="515" r:id="rId26"/>
    <p:sldId id="516" r:id="rId27"/>
    <p:sldId id="517" r:id="rId28"/>
    <p:sldId id="518" r:id="rId29"/>
    <p:sldId id="528" r:id="rId30"/>
    <p:sldId id="529" r:id="rId31"/>
    <p:sldId id="530" r:id="rId32"/>
    <p:sldId id="531" r:id="rId33"/>
    <p:sldId id="532" r:id="rId34"/>
    <p:sldId id="533" r:id="rId35"/>
    <p:sldId id="534" r:id="rId36"/>
    <p:sldId id="535" r:id="rId37"/>
    <p:sldId id="536" r:id="rId38"/>
    <p:sldId id="537" r:id="rId39"/>
  </p:sldIdLst>
  <p:sldSz cx="9144000" cy="5143500" type="screen16x9"/>
  <p:notesSz cx="6858000" cy="9144000"/>
  <p:embeddedFontLst>
    <p:embeddedFont>
      <p:font typeface="Comic Sans MS" pitchFamily="66" charset="0"/>
      <p:regular r:id="rId41"/>
      <p:bold r:id="rId42"/>
    </p:embeddedFont>
    <p:embeddedFont>
      <p:font typeface="Nunito" charset="0"/>
      <p:regular r:id="rId43"/>
      <p:bold r:id="rId44"/>
      <p:italic r:id="rId45"/>
      <p:boldItalic r:id="rId46"/>
    </p:embeddedFont>
    <p:embeddedFont>
      <p:font typeface="Nixie One" charset="0"/>
      <p:regular r:id="rId47"/>
    </p:embeddedFont>
    <p:embeddedFont>
      <p:font typeface=".VnTime" pitchFamily="34" charset="0"/>
      <p:regular r:id="rId48"/>
      <p:bold r:id="rId49"/>
      <p:italic r:id="rId50"/>
      <p:boldItalic r:id="rId51"/>
    </p:embeddedFont>
    <p:embeddedFont>
      <p:font typeface="Kirang Haerang" charset="-127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7" autoAdjust="0"/>
    <p:restoredTop sz="87389" autoAdjust="0"/>
  </p:normalViewPr>
  <p:slideViewPr>
    <p:cSldViewPr snapToGrid="0">
      <p:cViewPr>
        <p:scale>
          <a:sx n="96" d="100"/>
          <a:sy n="96" d="100"/>
        </p:scale>
        <p:origin x="-504" y="-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685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685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597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283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08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97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36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43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vào  biểu tượng của đội chơi để tính điểm cho các đội. Mỗi lần nháy 1 ngôi sao xuất hiện. </a:t>
            </a:r>
          </a:p>
        </p:txBody>
      </p:sp>
    </p:spTree>
    <p:extLst>
      <p:ext uri="{BB962C8B-B14F-4D97-AF65-F5344CB8AC3E}">
        <p14:creationId xmlns:p14="http://schemas.microsoft.com/office/powerpoint/2010/main" val="2728986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91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xmlns="" id="{5FC2176F-9C9E-FC70-FD09-F50AE372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26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4">
            <a:extLst>
              <a:ext uri="{FF2B5EF4-FFF2-40B4-BE49-F238E27FC236}">
                <a16:creationId xmlns:a16="http://schemas.microsoft.com/office/drawing/2014/main" xmlns="" id="{CC3A14EE-2605-1AA5-2F90-3E7DFACDE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25" y="169702"/>
            <a:ext cx="2979100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Summary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DDD0D88-3ECB-0B1E-61A1-B1872ACEB8FA}"/>
              </a:ext>
            </a:extLst>
          </p:cNvPr>
          <p:cNvGrpSpPr/>
          <p:nvPr/>
        </p:nvGrpSpPr>
        <p:grpSpPr>
          <a:xfrm>
            <a:off x="2016280" y="878089"/>
            <a:ext cx="1588720" cy="1511167"/>
            <a:chOff x="1139152" y="1623613"/>
            <a:chExt cx="2703232" cy="25712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DA3DC0D3-959A-1DDF-1E8F-03A8ABB8B7B1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B37290B1-85CE-DB09-6167-34FF3A39E379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4F3E0D5A-86CF-E0C8-8F29-82B807C2B3D3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xmlns="" id="{5CF680F1-1846-7501-E155-543CA0AE60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1379468" y="2779085"/>
              <a:ext cx="2462916" cy="138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64AC4FD-41E7-FFEF-1CD3-CDC62A149933}"/>
              </a:ext>
            </a:extLst>
          </p:cNvPr>
          <p:cNvGrpSpPr/>
          <p:nvPr/>
        </p:nvGrpSpPr>
        <p:grpSpPr>
          <a:xfrm>
            <a:off x="2003385" y="2602050"/>
            <a:ext cx="1590714" cy="1615625"/>
            <a:chOff x="5870907" y="2143974"/>
            <a:chExt cx="2531627" cy="25712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DCB15A64-08D5-DA03-ABDC-6066A1DEFCD3}"/>
                </a:ext>
              </a:extLst>
            </p:cNvPr>
            <p:cNvGrpSpPr/>
            <p:nvPr/>
          </p:nvGrpSpPr>
          <p:grpSpPr>
            <a:xfrm>
              <a:off x="5870907" y="2143974"/>
              <a:ext cx="2531627" cy="2571274"/>
              <a:chOff x="5723906" y="2094512"/>
              <a:chExt cx="2358737" cy="250401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D6C9C7E3-B1A8-D180-74EA-BEC17B5A6C82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E5B09493-00CC-6708-B522-8FD625C6C405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xmlns="" id="{5E81B421-6DBD-9B29-9EA5-FB6A3A61F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882" b="4882"/>
            <a:stretch/>
          </p:blipFill>
          <p:spPr bwMode="auto">
            <a:xfrm>
              <a:off x="6127868" y="2559886"/>
              <a:ext cx="2017704" cy="2080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xmlns="" id="{8E3448E3-88A0-18B5-8A6C-B279290BC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xmlns="" id="{6BCBBA7D-FAF9-FBBB-F2A4-4B6E4F058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xmlns="" id="{F17AEF48-41B7-DC41-2146-92AE12C1A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xmlns="" id="{1D39C899-3384-A832-323C-3DA2D8E4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32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xmlns="" id="{1D8FD524-2846-31E7-0115-F879AA636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32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9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6" y="2255284"/>
            <a:ext cx="767050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1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73405690-38DE-4F73-814C-B4905B526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4AEA716-EFBC-4385-B2DE-890B9F3EFA89}"/>
              </a:ext>
            </a:extLst>
          </p:cNvPr>
          <p:cNvSpPr/>
          <p:nvPr/>
        </p:nvSpPr>
        <p:spPr>
          <a:xfrm>
            <a:off x="1665116" y="1279697"/>
            <a:ext cx="6096000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925CBC6-A15B-5A8B-FFDB-9CF9FAA761CC}"/>
              </a:ext>
            </a:extLst>
          </p:cNvPr>
          <p:cNvGrpSpPr/>
          <p:nvPr/>
        </p:nvGrpSpPr>
        <p:grpSpPr>
          <a:xfrm>
            <a:off x="1917273" y="1801005"/>
            <a:ext cx="2581892" cy="830997"/>
            <a:chOff x="1269851" y="1363434"/>
            <a:chExt cx="1849509" cy="830997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xmlns="" id="{26814D7B-516E-CF19-0028-53E3BE3D3D97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dolphin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AAB4C59-8522-6735-4579-67E1A2E03C4E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2E29BC2-00DF-7D4E-570B-C49B5E0572B8}"/>
              </a:ext>
            </a:extLst>
          </p:cNvPr>
          <p:cNvGrpSpPr/>
          <p:nvPr/>
        </p:nvGrpSpPr>
        <p:grpSpPr>
          <a:xfrm>
            <a:off x="4208918" y="1786563"/>
            <a:ext cx="3804355" cy="845439"/>
            <a:chOff x="3808526" y="1327219"/>
            <a:chExt cx="2725206" cy="845439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xmlns="" id="{2B512FF1-D8E3-2BE5-0357-E6FEC5E3C98F}"/>
                </a:ext>
              </a:extLst>
            </p:cNvPr>
            <p:cNvSpPr txBox="1">
              <a:spLocks/>
            </p:cNvSpPr>
            <p:nvPr/>
          </p:nvSpPr>
          <p:spPr>
            <a:xfrm>
              <a:off x="3808526" y="1327219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I like dolphins.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A9B805F-1CCC-031B-694D-F76260AD4478}"/>
                </a:ext>
              </a:extLst>
            </p:cNvPr>
            <p:cNvSpPr txBox="1"/>
            <p:nvPr/>
          </p:nvSpPr>
          <p:spPr>
            <a:xfrm>
              <a:off x="4545668" y="1341661"/>
              <a:ext cx="239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Track 12">
            <a:hlinkClick r:id="" action="ppaction://media"/>
            <a:extLst>
              <a:ext uri="{FF2B5EF4-FFF2-40B4-BE49-F238E27FC236}">
                <a16:creationId xmlns:a16="http://schemas.microsoft.com/office/drawing/2014/main" xmlns="" id="{4944DEB8-B64F-AB3A-5787-9B653F950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77" end="9510.5936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6829" y="339523"/>
            <a:ext cx="544287" cy="5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1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DE9DC53-2A8B-4C3A-9E65-E7683ED6A309}"/>
              </a:ext>
            </a:extLst>
          </p:cNvPr>
          <p:cNvSpPr/>
          <p:nvPr/>
        </p:nvSpPr>
        <p:spPr>
          <a:xfrm>
            <a:off x="831810" y="1287862"/>
            <a:ext cx="7928469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B52431E-138C-6387-7DDE-21F68D397201}"/>
              </a:ext>
            </a:extLst>
          </p:cNvPr>
          <p:cNvGrpSpPr/>
          <p:nvPr/>
        </p:nvGrpSpPr>
        <p:grpSpPr>
          <a:xfrm>
            <a:off x="1320723" y="1947545"/>
            <a:ext cx="1849509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xmlns="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tennis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DFB37E8-5647-0234-9771-46C7BD84D378}"/>
              </a:ext>
            </a:extLst>
          </p:cNvPr>
          <p:cNvGrpSpPr/>
          <p:nvPr/>
        </p:nvGrpSpPr>
        <p:grpSpPr>
          <a:xfrm>
            <a:off x="3334580" y="1925772"/>
            <a:ext cx="5695119" cy="769441"/>
            <a:chOff x="3893308" y="1341661"/>
            <a:chExt cx="2725206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xmlns="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He plays tennis on Sundays.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32108D9-9FE3-2FC7-A69E-9D87905A995B}"/>
                </a:ext>
              </a:extLst>
            </p:cNvPr>
            <p:cNvSpPr txBox="1"/>
            <p:nvPr/>
          </p:nvSpPr>
          <p:spPr>
            <a:xfrm>
              <a:off x="4679071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Track 12">
            <a:hlinkClick r:id="" action="ppaction://media"/>
            <a:extLst>
              <a:ext uri="{FF2B5EF4-FFF2-40B4-BE49-F238E27FC236}">
                <a16:creationId xmlns:a16="http://schemas.microsoft.com/office/drawing/2014/main" xmlns="" id="{76F6937F-4D26-8816-CF6D-8DEF553538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70" end="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2489" y="199580"/>
            <a:ext cx="544287" cy="5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98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F0C37CF3-EEA9-4FC1-BF22-82C21E57121E}"/>
              </a:ext>
            </a:extLst>
          </p:cNvPr>
          <p:cNvSpPr/>
          <p:nvPr/>
        </p:nvSpPr>
        <p:spPr>
          <a:xfrm>
            <a:off x="932250" y="1271996"/>
            <a:ext cx="7803536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925CBC6-A15B-5A8B-FFDB-9CF9FAA761CC}"/>
              </a:ext>
            </a:extLst>
          </p:cNvPr>
          <p:cNvGrpSpPr/>
          <p:nvPr/>
        </p:nvGrpSpPr>
        <p:grpSpPr>
          <a:xfrm>
            <a:off x="1338942" y="1417588"/>
            <a:ext cx="1849509" cy="769441"/>
            <a:chOff x="1269851" y="1363434"/>
            <a:chExt cx="1849509" cy="769441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xmlns="" id="{26814D7B-516E-CF19-0028-53E3BE3D3D97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dolphin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AAB4C59-8522-6735-4579-67E1A2E03C4E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2E29BC2-00DF-7D4E-570B-C49B5E0572B8}"/>
              </a:ext>
            </a:extLst>
          </p:cNvPr>
          <p:cNvGrpSpPr/>
          <p:nvPr/>
        </p:nvGrpSpPr>
        <p:grpSpPr>
          <a:xfrm>
            <a:off x="3352799" y="1395815"/>
            <a:ext cx="3252107" cy="769441"/>
            <a:chOff x="3893308" y="1341661"/>
            <a:chExt cx="2725206" cy="769441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xmlns="" id="{2B512FF1-D8E3-2BE5-0357-E6FEC5E3C98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I like dolphins.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A9B805F-1CCC-031B-694D-F76260AD4478}"/>
                </a:ext>
              </a:extLst>
            </p:cNvPr>
            <p:cNvSpPr txBox="1"/>
            <p:nvPr/>
          </p:nvSpPr>
          <p:spPr>
            <a:xfrm>
              <a:off x="4818593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Track 12">
            <a:hlinkClick r:id="" action="ppaction://media"/>
            <a:extLst>
              <a:ext uri="{FF2B5EF4-FFF2-40B4-BE49-F238E27FC236}">
                <a16:creationId xmlns:a16="http://schemas.microsoft.com/office/drawing/2014/main" xmlns="" id="{4944DEB8-B64F-AB3A-5787-9B653F950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77" end="9510.5936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7712" y="1544605"/>
            <a:ext cx="544287" cy="5442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B52431E-138C-6387-7DDE-21F68D397201}"/>
              </a:ext>
            </a:extLst>
          </p:cNvPr>
          <p:cNvGrpSpPr/>
          <p:nvPr/>
        </p:nvGrpSpPr>
        <p:grpSpPr>
          <a:xfrm>
            <a:off x="1364266" y="2208802"/>
            <a:ext cx="1849509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xmlns="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tennis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DFB37E8-5647-0234-9771-46C7BD84D378}"/>
              </a:ext>
            </a:extLst>
          </p:cNvPr>
          <p:cNvGrpSpPr/>
          <p:nvPr/>
        </p:nvGrpSpPr>
        <p:grpSpPr>
          <a:xfrm>
            <a:off x="3378124" y="2187029"/>
            <a:ext cx="5765876" cy="769441"/>
            <a:chOff x="3893308" y="1341661"/>
            <a:chExt cx="2725206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xmlns="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He plays tennis on Sundays.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32108D9-9FE3-2FC7-A69E-9D87905A995B}"/>
                </a:ext>
              </a:extLst>
            </p:cNvPr>
            <p:cNvSpPr txBox="1"/>
            <p:nvPr/>
          </p:nvSpPr>
          <p:spPr>
            <a:xfrm>
              <a:off x="4679071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Track 12">
            <a:hlinkClick r:id="" action="ppaction://media"/>
            <a:extLst>
              <a:ext uri="{FF2B5EF4-FFF2-40B4-BE49-F238E27FC236}">
                <a16:creationId xmlns:a16="http://schemas.microsoft.com/office/drawing/2014/main" xmlns="" id="{76F6937F-4D26-8816-CF6D-8DEF553538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53" end="705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0812" y="2335819"/>
            <a:ext cx="544287" cy="5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  <a:endParaRPr kumimoji="0" lang="en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C63DEF2F-6FB7-4949-B425-2FDFFDCCBD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xmlns="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xmlns="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xmlns="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xmlns="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xmlns="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xmlns="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xmlns="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xmlns="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xmlns="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xmlns="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80664" y="18092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xmlns="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821950" y="18092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xmlns="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78064" y="18092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xmlns="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74041" y="18092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pic>
        <p:nvPicPr>
          <p:cNvPr id="3" name="Track 13">
            <a:hlinkClick r:id="" action="ppaction://media"/>
            <a:extLst>
              <a:ext uri="{FF2B5EF4-FFF2-40B4-BE49-F238E27FC236}">
                <a16:creationId xmlns:a16="http://schemas.microsoft.com/office/drawing/2014/main" xmlns="" id="{BCCCFA4E-360B-B31C-039F-67D1DBA0F4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86" end="32862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23B7077D-2806-9BCF-C00A-39FA097EE732}"/>
              </a:ext>
            </a:extLst>
          </p:cNvPr>
          <p:cNvSpPr/>
          <p:nvPr/>
        </p:nvSpPr>
        <p:spPr>
          <a:xfrm>
            <a:off x="1280664" y="203144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xmlns="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xmlns="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xmlns="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pic>
        <p:nvPicPr>
          <p:cNvPr id="2" name="Track 13">
            <a:hlinkClick r:id="" action="ppaction://media"/>
            <a:extLst>
              <a:ext uri="{FF2B5EF4-FFF2-40B4-BE49-F238E27FC236}">
                <a16:creationId xmlns:a16="http://schemas.microsoft.com/office/drawing/2014/main" xmlns="" id="{39D2F22C-B87D-6359-86DA-A6B42A1A6E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38" end="16674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23B7077D-2806-9BCF-C00A-39FA097EE732}"/>
              </a:ext>
            </a:extLst>
          </p:cNvPr>
          <p:cNvSpPr/>
          <p:nvPr/>
        </p:nvSpPr>
        <p:spPr>
          <a:xfrm>
            <a:off x="6401523" y="2210076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5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xmlns="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1927031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xmlns="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1927031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xmlns="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192703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xmlns="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1927030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pic>
        <p:nvPicPr>
          <p:cNvPr id="2" name="Track 13">
            <a:hlinkClick r:id="" action="ppaction://media"/>
            <a:extLst>
              <a:ext uri="{FF2B5EF4-FFF2-40B4-BE49-F238E27FC236}">
                <a16:creationId xmlns:a16="http://schemas.microsoft.com/office/drawing/2014/main" xmlns="" id="{E35A6E54-1BE5-4157-DE74-66D42AF8AE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83" end="486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23B7077D-2806-9BCF-C00A-39FA097EE732}"/>
              </a:ext>
            </a:extLst>
          </p:cNvPr>
          <p:cNvSpPr/>
          <p:nvPr/>
        </p:nvSpPr>
        <p:spPr>
          <a:xfrm>
            <a:off x="1237121" y="2136380"/>
            <a:ext cx="435429" cy="37962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4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2771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11989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</a:t>
            </a:r>
            <a:r>
              <a:rPr lang="en-US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3.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(P.</a:t>
            </a:r>
            <a:r>
              <a:rPr lang="en-US" sz="2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14, 15)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xmlns="" id="{4153C18E-953A-0401-18A6-34390F0E3EA1}"/>
              </a:ext>
            </a:extLst>
          </p:cNvPr>
          <p:cNvGrpSpPr/>
          <p:nvPr/>
        </p:nvGrpSpPr>
        <p:grpSpPr>
          <a:xfrm>
            <a:off x="6816479" y="305318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xmlns="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xmlns="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xmlns="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xmlns="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xmlns="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xmlns="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xmlns="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xmlns="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xmlns="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xmlns="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xmlns="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xmlns="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xmlns="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xmlns="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xmlns="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xmlns="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xmlns="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xmlns="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xmlns="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xmlns="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xmlns="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xmlns="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xmlns="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xmlns="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xmlns="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xmlns="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xmlns="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xmlns="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xmlns="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xmlns="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xmlns="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xmlns="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xmlns="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xmlns="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xmlns="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xmlns="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xmlns="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xmlns="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xmlns="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xmlns="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3B7077D-2806-9BCF-C00A-39FA097EE732}"/>
              </a:ext>
            </a:extLst>
          </p:cNvPr>
          <p:cNvSpPr/>
          <p:nvPr/>
        </p:nvSpPr>
        <p:spPr>
          <a:xfrm>
            <a:off x="1225144" y="1467497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3B7077D-2806-9BCF-C00A-39FA097EE732}"/>
              </a:ext>
            </a:extLst>
          </p:cNvPr>
          <p:cNvSpPr/>
          <p:nvPr/>
        </p:nvSpPr>
        <p:spPr>
          <a:xfrm>
            <a:off x="1237121" y="296564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23B7077D-2806-9BCF-C00A-39FA097EE732}"/>
              </a:ext>
            </a:extLst>
          </p:cNvPr>
          <p:cNvSpPr/>
          <p:nvPr/>
        </p:nvSpPr>
        <p:spPr>
          <a:xfrm>
            <a:off x="6434521" y="2210076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6" y="1531155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B9198DB4-D9C7-4D11-BC03-0BF1141CEA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xmlns="" id="{EB2C43F2-9C30-C179-1148-BD27D951A386}"/>
              </a:ext>
            </a:extLst>
          </p:cNvPr>
          <p:cNvSpPr txBox="1">
            <a:spLocks/>
          </p:cNvSpPr>
          <p:nvPr/>
        </p:nvSpPr>
        <p:spPr>
          <a:xfrm>
            <a:off x="1050471" y="97956"/>
            <a:ext cx="7043057" cy="79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prstTxWarp prst="textChevron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Jumping Games</a:t>
            </a:r>
            <a:endParaRPr kumimoji="0" lang="en-US" sz="96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pic>
        <p:nvPicPr>
          <p:cNvPr id="3074" name="Picture 2" descr="Funny girl jumping | Free SVG">
            <a:extLst>
              <a:ext uri="{FF2B5EF4-FFF2-40B4-BE49-F238E27FC236}">
                <a16:creationId xmlns:a16="http://schemas.microsoft.com/office/drawing/2014/main" xmlns="" id="{995EDA26-5653-E201-DF58-07B65304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15" y="229406"/>
            <a:ext cx="4206522" cy="420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6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365" y="522514"/>
            <a:ext cx="3135086" cy="313508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CB1F620-CCFA-1212-25A8-0D94660BC122}"/>
              </a:ext>
            </a:extLst>
          </p:cNvPr>
          <p:cNvSpPr/>
          <p:nvPr/>
        </p:nvSpPr>
        <p:spPr>
          <a:xfrm>
            <a:off x="3401870" y="3856896"/>
            <a:ext cx="2340259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table tennis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xmlns="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E5AEAE-FEB5-19A9-36B8-5D2EB182F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40"/>
          <a:stretch/>
        </p:blipFill>
        <p:spPr>
          <a:xfrm>
            <a:off x="3132365" y="853911"/>
            <a:ext cx="3135086" cy="277103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CB1F620-CCFA-1212-25A8-0D94660BC122}"/>
              </a:ext>
            </a:extLst>
          </p:cNvPr>
          <p:cNvSpPr/>
          <p:nvPr/>
        </p:nvSpPr>
        <p:spPr>
          <a:xfrm>
            <a:off x="3690341" y="3888283"/>
            <a:ext cx="1763317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football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xmlns="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2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32365" y="1045028"/>
            <a:ext cx="3135086" cy="209005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Japan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xmlns="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9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32365" y="1051995"/>
            <a:ext cx="3135086" cy="20761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CB1F620-CCFA-1212-25A8-0D94660BC122}"/>
              </a:ext>
            </a:extLst>
          </p:cNvPr>
          <p:cNvSpPr/>
          <p:nvPr/>
        </p:nvSpPr>
        <p:spPr>
          <a:xfrm>
            <a:off x="3800517" y="3464757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England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xmlns="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51721" y="1045028"/>
            <a:ext cx="3096373" cy="209005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dolphin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xmlns="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9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51721" y="1161145"/>
            <a:ext cx="3096373" cy="18578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giraffe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xmlns="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0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36369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1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Time" pitchFamily="34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BE53F29F-9DA2-4381-8956-85ACB71991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xmlns="" id="{4153C18E-953A-0401-18A6-34390F0E3EA1}"/>
              </a:ext>
            </a:extLst>
          </p:cNvPr>
          <p:cNvGrpSpPr/>
          <p:nvPr/>
        </p:nvGrpSpPr>
        <p:grpSpPr>
          <a:xfrm>
            <a:off x="-180669" y="-14721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xmlns="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xmlns="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xmlns="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xmlns="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xmlns="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xmlns="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xmlns="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xmlns="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xmlns="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xmlns="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xmlns="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xmlns="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xmlns="" id="{76E4DCB2-7201-0D5C-D384-40D12F5F2F77}"/>
              </a:ext>
            </a:extLst>
          </p:cNvPr>
          <p:cNvGrpSpPr/>
          <p:nvPr/>
        </p:nvGrpSpPr>
        <p:grpSpPr>
          <a:xfrm>
            <a:off x="-161883" y="4160603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xmlns="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xmlns="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xmlns="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xmlns="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xmlns="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xmlns="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xmlns="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xmlns="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xmlns="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xmlns="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xmlns="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xmlns="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xmlns="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xmlns="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xmlns="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xmlns="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xmlns="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" name="Google Shape;1604;p38">
            <a:extLst>
              <a:ext uri="{FF2B5EF4-FFF2-40B4-BE49-F238E27FC236}">
                <a16:creationId xmlns:a16="http://schemas.microsoft.com/office/drawing/2014/main" xmlns="" id="{76E4DCB2-7201-0D5C-D384-40D12F5F2F77}"/>
              </a:ext>
            </a:extLst>
          </p:cNvPr>
          <p:cNvGrpSpPr/>
          <p:nvPr/>
        </p:nvGrpSpPr>
        <p:grpSpPr>
          <a:xfrm>
            <a:off x="8162202" y="-215391"/>
            <a:ext cx="1402842" cy="1135218"/>
            <a:chOff x="1111254" y="3163576"/>
            <a:chExt cx="1206947" cy="1292886"/>
          </a:xfrm>
        </p:grpSpPr>
        <p:sp>
          <p:nvSpPr>
            <p:cNvPr id="40" name="Google Shape;1605;p38">
              <a:extLst>
                <a:ext uri="{FF2B5EF4-FFF2-40B4-BE49-F238E27FC236}">
                  <a16:creationId xmlns:a16="http://schemas.microsoft.com/office/drawing/2014/main" xmlns="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" name="Google Shape;1606;p38">
              <a:extLst>
                <a:ext uri="{FF2B5EF4-FFF2-40B4-BE49-F238E27FC236}">
                  <a16:creationId xmlns:a16="http://schemas.microsoft.com/office/drawing/2014/main" xmlns="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42" name="Google Shape;1607;p38">
                <a:extLst>
                  <a:ext uri="{FF2B5EF4-FFF2-40B4-BE49-F238E27FC236}">
                    <a16:creationId xmlns:a16="http://schemas.microsoft.com/office/drawing/2014/main" xmlns="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608;p38">
                <a:extLst>
                  <a:ext uri="{FF2B5EF4-FFF2-40B4-BE49-F238E27FC236}">
                    <a16:creationId xmlns:a16="http://schemas.microsoft.com/office/drawing/2014/main" xmlns="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609;p38">
                <a:extLst>
                  <a:ext uri="{FF2B5EF4-FFF2-40B4-BE49-F238E27FC236}">
                    <a16:creationId xmlns:a16="http://schemas.microsoft.com/office/drawing/2014/main" xmlns="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610;p38">
                <a:extLst>
                  <a:ext uri="{FF2B5EF4-FFF2-40B4-BE49-F238E27FC236}">
                    <a16:creationId xmlns:a16="http://schemas.microsoft.com/office/drawing/2014/main" xmlns="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611;p38">
                <a:extLst>
                  <a:ext uri="{FF2B5EF4-FFF2-40B4-BE49-F238E27FC236}">
                    <a16:creationId xmlns:a16="http://schemas.microsoft.com/office/drawing/2014/main" xmlns="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612;p38">
                <a:extLst>
                  <a:ext uri="{FF2B5EF4-FFF2-40B4-BE49-F238E27FC236}">
                    <a16:creationId xmlns:a16="http://schemas.microsoft.com/office/drawing/2014/main" xmlns="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613;p38">
                <a:extLst>
                  <a:ext uri="{FF2B5EF4-FFF2-40B4-BE49-F238E27FC236}">
                    <a16:creationId xmlns:a16="http://schemas.microsoft.com/office/drawing/2014/main" xmlns="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614;p38">
                <a:extLst>
                  <a:ext uri="{FF2B5EF4-FFF2-40B4-BE49-F238E27FC236}">
                    <a16:creationId xmlns:a16="http://schemas.microsoft.com/office/drawing/2014/main" xmlns="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615;p38">
                <a:extLst>
                  <a:ext uri="{FF2B5EF4-FFF2-40B4-BE49-F238E27FC236}">
                    <a16:creationId xmlns:a16="http://schemas.microsoft.com/office/drawing/2014/main" xmlns="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616;p38">
                <a:extLst>
                  <a:ext uri="{FF2B5EF4-FFF2-40B4-BE49-F238E27FC236}">
                    <a16:creationId xmlns:a16="http://schemas.microsoft.com/office/drawing/2014/main" xmlns="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617;p38">
                <a:extLst>
                  <a:ext uri="{FF2B5EF4-FFF2-40B4-BE49-F238E27FC236}">
                    <a16:creationId xmlns:a16="http://schemas.microsoft.com/office/drawing/2014/main" xmlns="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618;p38">
                <a:extLst>
                  <a:ext uri="{FF2B5EF4-FFF2-40B4-BE49-F238E27FC236}">
                    <a16:creationId xmlns:a16="http://schemas.microsoft.com/office/drawing/2014/main" xmlns="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619;p38">
                <a:extLst>
                  <a:ext uri="{FF2B5EF4-FFF2-40B4-BE49-F238E27FC236}">
                    <a16:creationId xmlns:a16="http://schemas.microsoft.com/office/drawing/2014/main" xmlns="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620;p38">
                <a:extLst>
                  <a:ext uri="{FF2B5EF4-FFF2-40B4-BE49-F238E27FC236}">
                    <a16:creationId xmlns:a16="http://schemas.microsoft.com/office/drawing/2014/main" xmlns="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621;p38">
                <a:extLst>
                  <a:ext uri="{FF2B5EF4-FFF2-40B4-BE49-F238E27FC236}">
                    <a16:creationId xmlns:a16="http://schemas.microsoft.com/office/drawing/2014/main" xmlns="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7" name="Google Shape;1591;p38">
            <a:extLst>
              <a:ext uri="{FF2B5EF4-FFF2-40B4-BE49-F238E27FC236}">
                <a16:creationId xmlns:a16="http://schemas.microsoft.com/office/drawing/2014/main" xmlns="" id="{4153C18E-953A-0401-18A6-34390F0E3EA1}"/>
              </a:ext>
            </a:extLst>
          </p:cNvPr>
          <p:cNvGrpSpPr/>
          <p:nvPr/>
        </p:nvGrpSpPr>
        <p:grpSpPr>
          <a:xfrm>
            <a:off x="8153714" y="4160603"/>
            <a:ext cx="1019168" cy="998865"/>
            <a:chOff x="7157984" y="3426962"/>
            <a:chExt cx="1019168" cy="998865"/>
          </a:xfrm>
        </p:grpSpPr>
        <p:sp>
          <p:nvSpPr>
            <p:cNvPr id="58" name="Google Shape;1592;p38">
              <a:extLst>
                <a:ext uri="{FF2B5EF4-FFF2-40B4-BE49-F238E27FC236}">
                  <a16:creationId xmlns:a16="http://schemas.microsoft.com/office/drawing/2014/main" xmlns="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93;p38">
              <a:extLst>
                <a:ext uri="{FF2B5EF4-FFF2-40B4-BE49-F238E27FC236}">
                  <a16:creationId xmlns:a16="http://schemas.microsoft.com/office/drawing/2014/main" xmlns="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94;p38">
              <a:extLst>
                <a:ext uri="{FF2B5EF4-FFF2-40B4-BE49-F238E27FC236}">
                  <a16:creationId xmlns:a16="http://schemas.microsoft.com/office/drawing/2014/main" xmlns="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95;p38">
              <a:extLst>
                <a:ext uri="{FF2B5EF4-FFF2-40B4-BE49-F238E27FC236}">
                  <a16:creationId xmlns:a16="http://schemas.microsoft.com/office/drawing/2014/main" xmlns="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96;p38">
              <a:extLst>
                <a:ext uri="{FF2B5EF4-FFF2-40B4-BE49-F238E27FC236}">
                  <a16:creationId xmlns:a16="http://schemas.microsoft.com/office/drawing/2014/main" xmlns="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97;p38">
              <a:extLst>
                <a:ext uri="{FF2B5EF4-FFF2-40B4-BE49-F238E27FC236}">
                  <a16:creationId xmlns:a16="http://schemas.microsoft.com/office/drawing/2014/main" xmlns="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98;p38">
              <a:extLst>
                <a:ext uri="{FF2B5EF4-FFF2-40B4-BE49-F238E27FC236}">
                  <a16:creationId xmlns:a16="http://schemas.microsoft.com/office/drawing/2014/main" xmlns="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99;p38">
              <a:extLst>
                <a:ext uri="{FF2B5EF4-FFF2-40B4-BE49-F238E27FC236}">
                  <a16:creationId xmlns:a16="http://schemas.microsoft.com/office/drawing/2014/main" xmlns="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600;p38">
              <a:extLst>
                <a:ext uri="{FF2B5EF4-FFF2-40B4-BE49-F238E27FC236}">
                  <a16:creationId xmlns:a16="http://schemas.microsoft.com/office/drawing/2014/main" xmlns="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601;p38">
              <a:extLst>
                <a:ext uri="{FF2B5EF4-FFF2-40B4-BE49-F238E27FC236}">
                  <a16:creationId xmlns:a16="http://schemas.microsoft.com/office/drawing/2014/main" xmlns="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602;p38">
              <a:extLst>
                <a:ext uri="{FF2B5EF4-FFF2-40B4-BE49-F238E27FC236}">
                  <a16:creationId xmlns:a16="http://schemas.microsoft.com/office/drawing/2014/main" xmlns="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03;p38">
              <a:extLst>
                <a:ext uri="{FF2B5EF4-FFF2-40B4-BE49-F238E27FC236}">
                  <a16:creationId xmlns:a16="http://schemas.microsoft.com/office/drawing/2014/main" xmlns="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592" y="299556"/>
            <a:ext cx="90702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</a:t>
            </a:r>
            <a:endParaRPr lang="en-US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      By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the end of this lesson, pupils will be able to:</a:t>
            </a:r>
          </a:p>
          <a:p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Knowledge and skills</a:t>
            </a:r>
            <a:endParaRPr lang="en-US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correctly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pronounce the two-syllable words with the stress on the first syllable as ‘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dolphin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and ‘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tennis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in isolation and as in the sentences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I like ‘dolphins.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He plays ‘tennis on Sundays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read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two paragraphs and circle the correct options.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make Questions &amp; Answers about personal information and favourite things.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revise the target language by making a poster and presenting it to the class.</a:t>
            </a:r>
          </a:p>
          <a:p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Competences</a:t>
            </a:r>
            <a:endParaRPr lang="en-US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Communication and collaboration: work in pairs and groups to complete the learning tasks.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Self-control &amp; independent learning: perform reading and writing tasks.</a:t>
            </a:r>
          </a:p>
          <a:p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Attributes</a:t>
            </a:r>
            <a:endParaRPr lang="en-US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Show their love and interest in sports, colours, animals and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food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13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8971712" cy="425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9091195-0D60-D042-FF38-8E51643BA7C1}"/>
              </a:ext>
            </a:extLst>
          </p:cNvPr>
          <p:cNvGrpSpPr/>
          <p:nvPr/>
        </p:nvGrpSpPr>
        <p:grpSpPr>
          <a:xfrm>
            <a:off x="1052623" y="1329070"/>
            <a:ext cx="7666074" cy="3580886"/>
            <a:chOff x="1021399" y="1319987"/>
            <a:chExt cx="7406879" cy="324184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A7C65AC-BB52-783A-C71E-A26C70CE98CF}"/>
                </a:ext>
              </a:extLst>
            </p:cNvPr>
            <p:cNvSpPr txBox="1"/>
            <p:nvPr/>
          </p:nvSpPr>
          <p:spPr>
            <a:xfrm>
              <a:off x="1021399" y="1319987"/>
              <a:ext cx="3996222" cy="18668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  <a:p>
              <a:pPr algn="just"/>
              <a:r>
                <a:rPr lang="en-US" sz="1600" dirty="0">
                  <a:latin typeface="Comic Sans MS" panose="030F0702030302020204" pitchFamily="66" charset="0"/>
                </a:rPr>
                <a:t/>
              </a:r>
              <a:br>
                <a:rPr lang="en-US" sz="1600" dirty="0">
                  <a:latin typeface="Comic Sans MS" panose="030F0702030302020204" pitchFamily="66" charset="0"/>
                </a:rPr>
              </a:br>
              <a:endParaRPr lang="en-US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D7B1F8E-D472-A503-1B52-0106D125618B}"/>
                </a:ext>
              </a:extLst>
            </p:cNvPr>
            <p:cNvSpPr txBox="1"/>
            <p:nvPr/>
          </p:nvSpPr>
          <p:spPr>
            <a:xfrm>
              <a:off x="3641029" y="2917879"/>
              <a:ext cx="4787249" cy="1643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chicken pho. Yum!</a:t>
              </a:r>
            </a:p>
            <a:p>
              <a:pPr algn="just"/>
              <a:r>
                <a:rPr lang="en-US" sz="1600" dirty="0">
                  <a:latin typeface="Comic Sans MS" panose="030F0702030302020204" pitchFamily="66" charset="0"/>
                </a:rPr>
                <a:t> </a:t>
              </a:r>
              <a:br>
                <a:rPr lang="en-US" sz="1600" dirty="0">
                  <a:latin typeface="Comic Sans MS" panose="030F0702030302020204" pitchFamily="66" charset="0"/>
                </a:rPr>
              </a:br>
              <a:endParaRPr lang="en-US" sz="16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425302" y="446567"/>
            <a:ext cx="850605" cy="77617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3033823" y="620233"/>
            <a:ext cx="850605" cy="5918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1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and a rabbit.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4B3BD5-A9B0-3AD4-4ED2-9D9F92FBAB79}"/>
              </a:ext>
            </a:extLst>
          </p:cNvPr>
          <p:cNvSpPr txBox="1"/>
          <p:nvPr/>
        </p:nvSpPr>
        <p:spPr>
          <a:xfrm>
            <a:off x="876296" y="4274343"/>
            <a:ext cx="736963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Tom lives in </a:t>
            </a:r>
            <a:r>
              <a:rPr lang="en-US" sz="11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big village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big city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big town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3B7077D-2806-9BCF-C00A-39FA097EE732}"/>
              </a:ext>
            </a:extLst>
          </p:cNvPr>
          <p:cNvSpPr/>
          <p:nvPr/>
        </p:nvSpPr>
        <p:spPr>
          <a:xfrm>
            <a:off x="3570514" y="4606514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23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BCD5A7-D6DE-13BF-40D4-2CC859F5526A}"/>
              </a:ext>
            </a:extLst>
          </p:cNvPr>
          <p:cNvSpPr txBox="1"/>
          <p:nvPr/>
        </p:nvSpPr>
        <p:spPr>
          <a:xfrm>
            <a:off x="465967" y="4264758"/>
            <a:ext cx="8122863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2.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He likes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fish and rice 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chicken and chips 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fish and chip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3B7077D-2806-9BCF-C00A-39FA097EE732}"/>
              </a:ext>
            </a:extLst>
          </p:cNvPr>
          <p:cNvSpPr/>
          <p:nvPr/>
        </p:nvSpPr>
        <p:spPr>
          <a:xfrm>
            <a:off x="5893255" y="4618701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6406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303174-28B6-4877-8243-ACED8748AB4A}"/>
              </a:ext>
            </a:extLst>
          </p:cNvPr>
          <p:cNvSpPr txBox="1"/>
          <p:nvPr/>
        </p:nvSpPr>
        <p:spPr>
          <a:xfrm>
            <a:off x="947054" y="4310055"/>
            <a:ext cx="724988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3.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Lan is in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Class 4C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Class 5C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Class 3C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3B7077D-2806-9BCF-C00A-39FA097EE732}"/>
              </a:ext>
            </a:extLst>
          </p:cNvPr>
          <p:cNvSpPr/>
          <p:nvPr/>
        </p:nvSpPr>
        <p:spPr>
          <a:xfrm>
            <a:off x="3650798" y="466399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My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 colour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5E8AAA-10DA-F902-E28B-42F1A3DAD01F}"/>
              </a:ext>
            </a:extLst>
          </p:cNvPr>
          <p:cNvSpPr txBox="1"/>
          <p:nvPr/>
        </p:nvSpPr>
        <p:spPr>
          <a:xfrm>
            <a:off x="933450" y="4268088"/>
            <a:ext cx="7154636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Her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favourite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colour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is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pink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green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blue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3B7077D-2806-9BCF-C00A-39FA097EE732}"/>
              </a:ext>
            </a:extLst>
          </p:cNvPr>
          <p:cNvSpPr/>
          <p:nvPr/>
        </p:nvSpPr>
        <p:spPr>
          <a:xfrm>
            <a:off x="933450" y="4622031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39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5E8AAA-10DA-F902-E28B-42F1A3DAD01F}"/>
              </a:ext>
            </a:extLst>
          </p:cNvPr>
          <p:cNvSpPr txBox="1"/>
          <p:nvPr/>
        </p:nvSpPr>
        <p:spPr>
          <a:xfrm>
            <a:off x="933450" y="4268088"/>
            <a:ext cx="7154636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Her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favourite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colour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is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pink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green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blue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3B7077D-2806-9BCF-C00A-39FA097EE732}"/>
              </a:ext>
            </a:extLst>
          </p:cNvPr>
          <p:cNvSpPr/>
          <p:nvPr/>
        </p:nvSpPr>
        <p:spPr>
          <a:xfrm>
            <a:off x="933450" y="4622031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49174" y="554149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370" y="2584081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2292" y="500986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9488" y="2530918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771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9091195-0D60-D042-FF38-8E51643BA7C1}"/>
              </a:ext>
            </a:extLst>
          </p:cNvPr>
          <p:cNvGrpSpPr/>
          <p:nvPr/>
        </p:nvGrpSpPr>
        <p:grpSpPr>
          <a:xfrm>
            <a:off x="646070" y="566587"/>
            <a:ext cx="8167544" cy="2537374"/>
            <a:chOff x="-20581" y="708101"/>
            <a:chExt cx="9359806" cy="39654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059"/>
            <a:stretch/>
          </p:blipFill>
          <p:spPr>
            <a:xfrm>
              <a:off x="0" y="708101"/>
              <a:ext cx="9318646" cy="3965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A7C65AC-BB52-783A-C71E-A26C70CE98CF}"/>
                </a:ext>
              </a:extLst>
            </p:cNvPr>
            <p:cNvSpPr txBox="1"/>
            <p:nvPr/>
          </p:nvSpPr>
          <p:spPr>
            <a:xfrm>
              <a:off x="-20581" y="1145929"/>
              <a:ext cx="5249861" cy="2417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35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35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35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350" dirty="0">
                  <a:latin typeface="Comic Sans MS" panose="030F0702030302020204" pitchFamily="66" charset="0"/>
                </a:rPr>
                <a:t> </a:t>
              </a:r>
            </a:p>
            <a:p>
              <a:pPr algn="just"/>
              <a:r>
                <a:rPr lang="en-US" sz="1350" dirty="0">
                  <a:latin typeface="Comic Sans MS" panose="030F0702030302020204" pitchFamily="66" charset="0"/>
                </a:rPr>
                <a:t/>
              </a:r>
              <a:br>
                <a:rPr lang="en-US" sz="1350" dirty="0">
                  <a:latin typeface="Comic Sans MS" panose="030F0702030302020204" pitchFamily="66" charset="0"/>
                </a:rPr>
              </a:br>
              <a:endParaRPr lang="en-US" sz="1350" dirty="0"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D7B1F8E-D472-A503-1B52-0106D125618B}"/>
                </a:ext>
              </a:extLst>
            </p:cNvPr>
            <p:cNvSpPr txBox="1"/>
            <p:nvPr/>
          </p:nvSpPr>
          <p:spPr>
            <a:xfrm>
              <a:off x="3254094" y="2927922"/>
              <a:ext cx="6085131" cy="144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</a:t>
              </a:r>
              <a:r>
                <a:rPr lang="en-US" sz="135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kittens and a rabbit. My favourite colour is pink. My favourite food is chicken pho. 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3FD6FC5-68F4-CB3F-888F-0E7C18FFCBA4}"/>
              </a:ext>
            </a:extLst>
          </p:cNvPr>
          <p:cNvGrpSpPr/>
          <p:nvPr/>
        </p:nvGrpSpPr>
        <p:grpSpPr>
          <a:xfrm>
            <a:off x="766717" y="3103960"/>
            <a:ext cx="7443472" cy="1953243"/>
            <a:chOff x="766717" y="2951556"/>
            <a:chExt cx="7443472" cy="19532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725800A-4798-5043-960F-0BCEC76E6458}"/>
                </a:ext>
              </a:extLst>
            </p:cNvPr>
            <p:cNvSpPr txBox="1"/>
            <p:nvPr/>
          </p:nvSpPr>
          <p:spPr>
            <a:xfrm>
              <a:off x="766717" y="2951556"/>
              <a:ext cx="7443472" cy="193899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1.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Tom lives in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a big village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a big city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a big town</a:t>
              </a:r>
            </a:p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2.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 likes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fish and rice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chicken and chips 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fish and chips</a:t>
              </a:r>
            </a:p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3.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Lan is in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Class 4C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Class 5C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Class 3C</a:t>
              </a:r>
            </a:p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4.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Her </a:t>
              </a:r>
              <a:r>
                <a:rPr lang="en-US" sz="15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5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pink 	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green 	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blue</a:t>
              </a:r>
              <a:r>
                <a:rPr lang="en-US" sz="15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F158D773-7299-5B3A-A0E4-9E294ABBA675}"/>
                </a:ext>
              </a:extLst>
            </p:cNvPr>
            <p:cNvSpPr/>
            <p:nvPr/>
          </p:nvSpPr>
          <p:spPr>
            <a:xfrm>
              <a:off x="3507427" y="3206152"/>
              <a:ext cx="302574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6424410A-A0DC-7EEF-DE3D-45009EEFE55C}"/>
                </a:ext>
              </a:extLst>
            </p:cNvPr>
            <p:cNvSpPr/>
            <p:nvPr/>
          </p:nvSpPr>
          <p:spPr>
            <a:xfrm>
              <a:off x="6237376" y="3677006"/>
              <a:ext cx="302574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21E97460-2C85-4279-9EBB-107FBD1AC379}"/>
                </a:ext>
              </a:extLst>
            </p:cNvPr>
            <p:cNvSpPr/>
            <p:nvPr/>
          </p:nvSpPr>
          <p:spPr>
            <a:xfrm>
              <a:off x="3507427" y="4119227"/>
              <a:ext cx="302574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80C8CECB-72FC-2BBC-2CF0-74BE8B0B1455}"/>
                </a:ext>
              </a:extLst>
            </p:cNvPr>
            <p:cNvSpPr/>
            <p:nvPr/>
          </p:nvSpPr>
          <p:spPr>
            <a:xfrm>
              <a:off x="776698" y="4594865"/>
              <a:ext cx="300988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7542" y="412382"/>
            <a:ext cx="2700672" cy="161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3135" y="1829170"/>
            <a:ext cx="2425978" cy="127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69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  <a:endParaRPr kumimoji="0" lang="en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8FB793F7-1995-4C9C-9D33-F0E5CD5C0B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2" name="Rectangle 1"/>
          <p:cNvSpPr/>
          <p:nvPr/>
        </p:nvSpPr>
        <p:spPr>
          <a:xfrm>
            <a:off x="872360" y="1229711"/>
            <a:ext cx="7619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60"/>
            <a:r>
              <a:rPr lang="en-US" sz="2000" dirty="0">
                <a:solidFill>
                  <a:srgbClr val="231F20"/>
                </a:solidFill>
                <a:latin typeface="Comic Sans MS" panose="030F0702030302020204" pitchFamily="66" charset="0"/>
              </a:rPr>
              <a:t>My name is _________. I live in the __________________. I am in Class _______. My favourite sport is ____________. My favourite food is ___________________. My favourite colour is ___________________. My favourite animal is ___________________.</a:t>
            </a:r>
          </a:p>
          <a:p>
            <a:r>
              <a:rPr lang="en-US" sz="2000" dirty="0">
                <a:solidFill>
                  <a:srgbClr val="231F20"/>
                </a:solidFill>
                <a:latin typeface="Comic Sans MS" panose="030F0702030302020204" pitchFamily="66" charset="0"/>
              </a:rPr>
              <a:t>What about you? What are your favourite things?</a:t>
            </a:r>
          </a:p>
        </p:txBody>
      </p:sp>
    </p:spTree>
    <p:extLst>
      <p:ext uri="{BB962C8B-B14F-4D97-AF65-F5344CB8AC3E}">
        <p14:creationId xmlns:p14="http://schemas.microsoft.com/office/powerpoint/2010/main" val="305428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466123" y="1541993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2A15A30A-51CB-44D4-9D6B-5AC684CE9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o is faster? – Kangaroo vs Leopard - Interactive Games - VICOBY">
            <a:extLst>
              <a:ext uri="{FF2B5EF4-FFF2-40B4-BE49-F238E27FC236}">
                <a16:creationId xmlns:a16="http://schemas.microsoft.com/office/drawing/2014/main" xmlns="" id="{737197E3-0536-7443-92BC-C294DB468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25"/>
          <a:stretch/>
        </p:blipFill>
        <p:spPr bwMode="auto">
          <a:xfrm>
            <a:off x="2076450" y="-76780"/>
            <a:ext cx="5143500" cy="14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9DCEEEA-A20A-68F3-3A63-60895AFA3778}"/>
              </a:ext>
            </a:extLst>
          </p:cNvPr>
          <p:cNvGrpSpPr/>
          <p:nvPr/>
        </p:nvGrpSpPr>
        <p:grpSpPr>
          <a:xfrm>
            <a:off x="1053099" y="1413164"/>
            <a:ext cx="3015317" cy="2992174"/>
            <a:chOff x="998671" y="1623613"/>
            <a:chExt cx="3015317" cy="29921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42C0F3CF-C892-9A6A-368C-9973B3FD17C8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832C9291-E00E-513C-F99B-0DF9EFCCE84A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12E0975A-C3DA-EAA4-AD5A-03F66C96CC06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xmlns="" id="{F0E8ECDC-93CD-5945-8E27-748211721D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379468" y="2779085"/>
              <a:ext cx="2462916" cy="138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1768;p43">
              <a:extLst>
                <a:ext uri="{FF2B5EF4-FFF2-40B4-BE49-F238E27FC236}">
                  <a16:creationId xmlns:a16="http://schemas.microsoft.com/office/drawing/2014/main" xmlns="" id="{38ADD579-F20C-C6E8-22E5-B15DE87D71C3}"/>
                </a:ext>
              </a:extLst>
            </p:cNvPr>
            <p:cNvSpPr txBox="1">
              <a:spLocks/>
            </p:cNvSpPr>
            <p:nvPr/>
          </p:nvSpPr>
          <p:spPr>
            <a:xfrm>
              <a:off x="998671" y="4186726"/>
              <a:ext cx="3015317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Turtle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F767100-241D-2F0E-A386-E604FFB764A9}"/>
              </a:ext>
            </a:extLst>
          </p:cNvPr>
          <p:cNvGrpSpPr/>
          <p:nvPr/>
        </p:nvGrpSpPr>
        <p:grpSpPr>
          <a:xfrm>
            <a:off x="5519550" y="1470387"/>
            <a:ext cx="2965215" cy="2943112"/>
            <a:chOff x="5465122" y="1680836"/>
            <a:chExt cx="2965215" cy="29431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6266FB51-14B8-2C04-37DF-3C19A7392A6B}"/>
                </a:ext>
              </a:extLst>
            </p:cNvPr>
            <p:cNvGrpSpPr/>
            <p:nvPr/>
          </p:nvGrpSpPr>
          <p:grpSpPr>
            <a:xfrm>
              <a:off x="5465122" y="1680836"/>
              <a:ext cx="2531627" cy="2571274"/>
              <a:chOff x="5870907" y="2143974"/>
              <a:chExt cx="2531627" cy="257127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392CB35B-14ED-907C-84BB-4930CA547C13}"/>
                  </a:ext>
                </a:extLst>
              </p:cNvPr>
              <p:cNvGrpSpPr/>
              <p:nvPr/>
            </p:nvGrpSpPr>
            <p:grpSpPr>
              <a:xfrm>
                <a:off x="5870907" y="2143974"/>
                <a:ext cx="2531627" cy="2571274"/>
                <a:chOff x="5723906" y="2094512"/>
                <a:chExt cx="2358737" cy="2504017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xmlns="" id="{AD215060-4C7B-D5C9-237B-E33B3556FF30}"/>
                    </a:ext>
                  </a:extLst>
                </p:cNvPr>
                <p:cNvSpPr/>
                <p:nvPr/>
              </p:nvSpPr>
              <p:spPr>
                <a:xfrm>
                  <a:off x="5723906" y="2094512"/>
                  <a:ext cx="2358737" cy="2358737"/>
                </a:xfrm>
                <a:prstGeom prst="ellipse">
                  <a:avLst/>
                </a:prstGeom>
                <a:solidFill>
                  <a:srgbClr val="A9CA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C27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xmlns="" id="{E8B46403-080C-C732-B67D-03E0646BB910}"/>
                    </a:ext>
                  </a:extLst>
                </p:cNvPr>
                <p:cNvSpPr/>
                <p:nvPr/>
              </p:nvSpPr>
              <p:spPr>
                <a:xfrm>
                  <a:off x="5723906" y="4141464"/>
                  <a:ext cx="2358737" cy="457065"/>
                </a:xfrm>
                <a:prstGeom prst="ellipse">
                  <a:avLst/>
                </a:prstGeom>
                <a:solidFill>
                  <a:srgbClr val="CAA98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CC27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54" name="Picture 6">
                <a:extLst>
                  <a:ext uri="{FF2B5EF4-FFF2-40B4-BE49-F238E27FC236}">
                    <a16:creationId xmlns:a16="http://schemas.microsoft.com/office/drawing/2014/main" xmlns="" id="{78399E24-C0F9-59BD-C24A-2349E9031C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4882" b="4882"/>
              <a:stretch/>
            </p:blipFill>
            <p:spPr bwMode="auto">
              <a:xfrm>
                <a:off x="6127868" y="2559886"/>
                <a:ext cx="2017704" cy="2080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Google Shape;1768;p43">
              <a:extLst>
                <a:ext uri="{FF2B5EF4-FFF2-40B4-BE49-F238E27FC236}">
                  <a16:creationId xmlns:a16="http://schemas.microsoft.com/office/drawing/2014/main" xmlns="" id="{2980427D-7150-5D92-22B7-99B511AB3E99}"/>
                </a:ext>
              </a:extLst>
            </p:cNvPr>
            <p:cNvSpPr txBox="1">
              <a:spLocks/>
            </p:cNvSpPr>
            <p:nvPr/>
          </p:nvSpPr>
          <p:spPr>
            <a:xfrm>
              <a:off x="5609079" y="4194887"/>
              <a:ext cx="2821258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</a:t>
              </a:r>
              <a:r>
                <a:rPr lang="en-US" sz="28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Rabbit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40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xmlns="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632857" y="723549"/>
            <a:ext cx="6161313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noProof="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0CDFF8E-A6A5-F6FA-35ED-195F24E94DF3}"/>
              </a:ext>
            </a:extLst>
          </p:cNvPr>
          <p:cNvSpPr/>
          <p:nvPr/>
        </p:nvSpPr>
        <p:spPr>
          <a:xfrm>
            <a:off x="1959429" y="3698951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food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77945E8-B372-108B-7C46-2B7C5F176CFD}"/>
              </a:ext>
            </a:extLst>
          </p:cNvPr>
          <p:cNvSpPr/>
          <p:nvPr/>
        </p:nvSpPr>
        <p:spPr>
          <a:xfrm>
            <a:off x="2670388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3C453E0-6FE5-B806-9425-85338AE3C8F6}"/>
              </a:ext>
            </a:extLst>
          </p:cNvPr>
          <p:cNvSpPr/>
          <p:nvPr/>
        </p:nvSpPr>
        <p:spPr>
          <a:xfrm>
            <a:off x="3805781" y="3694563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animal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D72365B-7A1B-8351-3E1B-3C52EBF9ED88}"/>
              </a:ext>
            </a:extLst>
          </p:cNvPr>
          <p:cNvSpPr/>
          <p:nvPr/>
        </p:nvSpPr>
        <p:spPr>
          <a:xfrm>
            <a:off x="4306340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63BFCCE-7CB6-C9FD-6C55-ACF16CDAE147}"/>
              </a:ext>
            </a:extLst>
          </p:cNvPr>
          <p:cNvSpPr/>
          <p:nvPr/>
        </p:nvSpPr>
        <p:spPr>
          <a:xfrm>
            <a:off x="5448429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sport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5CFF449-013C-A248-8931-A67E43AB2F09}"/>
              </a:ext>
            </a:extLst>
          </p:cNvPr>
          <p:cNvSpPr/>
          <p:nvPr/>
        </p:nvSpPr>
        <p:spPr>
          <a:xfrm>
            <a:off x="5940467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0890" y="1128108"/>
            <a:ext cx="2143125" cy="2143125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xmlns="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6"/>
            <a:ext cx="5492172" cy="427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your favourite _______?</a:t>
            </a:r>
            <a:r>
              <a:rPr lang="en-US" sz="24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xmlns="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It’s basketball.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41416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xmlns="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861458" y="756101"/>
            <a:ext cx="6021900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0CDFF8E-A6A5-F6FA-35ED-195F24E94DF3}"/>
              </a:ext>
            </a:extLst>
          </p:cNvPr>
          <p:cNvSpPr/>
          <p:nvPr/>
        </p:nvSpPr>
        <p:spPr>
          <a:xfrm>
            <a:off x="1769289" y="369954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77945E8-B372-108B-7C46-2B7C5F176CFD}"/>
              </a:ext>
            </a:extLst>
          </p:cNvPr>
          <p:cNvSpPr/>
          <p:nvPr/>
        </p:nvSpPr>
        <p:spPr>
          <a:xfrm>
            <a:off x="2269848" y="320970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3C453E0-6FE5-B806-9425-85338AE3C8F6}"/>
              </a:ext>
            </a:extLst>
          </p:cNvPr>
          <p:cNvSpPr/>
          <p:nvPr/>
        </p:nvSpPr>
        <p:spPr>
          <a:xfrm>
            <a:off x="5332010" y="3690748"/>
            <a:ext cx="1996307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dog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D72365B-7A1B-8351-3E1B-3C52EBF9ED88}"/>
              </a:ext>
            </a:extLst>
          </p:cNvPr>
          <p:cNvSpPr/>
          <p:nvPr/>
        </p:nvSpPr>
        <p:spPr>
          <a:xfrm>
            <a:off x="6060611" y="321408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63BFCCE-7CB6-C9FD-6C55-ACF16CDAE147}"/>
              </a:ext>
            </a:extLst>
          </p:cNvPr>
          <p:cNvSpPr/>
          <p:nvPr/>
        </p:nvSpPr>
        <p:spPr>
          <a:xfrm>
            <a:off x="3514187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cat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5CFF449-013C-A248-8931-A67E43AB2F09}"/>
              </a:ext>
            </a:extLst>
          </p:cNvPr>
          <p:cNvSpPr/>
          <p:nvPr/>
        </p:nvSpPr>
        <p:spPr>
          <a:xfrm>
            <a:off x="4006225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ECEC77-6968-AD9B-6794-6E75E4FD7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87" b="11940"/>
          <a:stretch/>
        </p:blipFill>
        <p:spPr>
          <a:xfrm>
            <a:off x="6172200" y="1128108"/>
            <a:ext cx="2082439" cy="2247686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xmlns="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your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favourite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animal?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xmlns="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It’s _____.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29611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xmlns="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589315" y="699047"/>
            <a:ext cx="6400800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0CDFF8E-A6A5-F6FA-35ED-195F24E94DF3}"/>
              </a:ext>
            </a:extLst>
          </p:cNvPr>
          <p:cNvSpPr/>
          <p:nvPr/>
        </p:nvSpPr>
        <p:spPr>
          <a:xfrm>
            <a:off x="1959429" y="3698951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77945E8-B372-108B-7C46-2B7C5F176CFD}"/>
              </a:ext>
            </a:extLst>
          </p:cNvPr>
          <p:cNvSpPr/>
          <p:nvPr/>
        </p:nvSpPr>
        <p:spPr>
          <a:xfrm>
            <a:off x="2670388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3C453E0-6FE5-B806-9425-85338AE3C8F6}"/>
              </a:ext>
            </a:extLst>
          </p:cNvPr>
          <p:cNvSpPr/>
          <p:nvPr/>
        </p:nvSpPr>
        <p:spPr>
          <a:xfrm>
            <a:off x="3805781" y="3694563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D72365B-7A1B-8351-3E1B-3C52EBF9ED88}"/>
              </a:ext>
            </a:extLst>
          </p:cNvPr>
          <p:cNvSpPr/>
          <p:nvPr/>
        </p:nvSpPr>
        <p:spPr>
          <a:xfrm>
            <a:off x="4306340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63BFCCE-7CB6-C9FD-6C55-ACF16CDAE147}"/>
              </a:ext>
            </a:extLst>
          </p:cNvPr>
          <p:cNvSpPr/>
          <p:nvPr/>
        </p:nvSpPr>
        <p:spPr>
          <a:xfrm>
            <a:off x="5448429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It’s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5CFF449-013C-A248-8931-A67E43AB2F09}"/>
              </a:ext>
            </a:extLst>
          </p:cNvPr>
          <p:cNvSpPr/>
          <p:nvPr/>
        </p:nvSpPr>
        <p:spPr>
          <a:xfrm>
            <a:off x="5940467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90890" y="1188412"/>
            <a:ext cx="2143125" cy="2022516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xmlns="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your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favourite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colour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?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xmlns="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 ___ red.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49153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xmlns="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797568" y="715504"/>
            <a:ext cx="5920404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0CDFF8E-A6A5-F6FA-35ED-195F24E94DF3}"/>
              </a:ext>
            </a:extLst>
          </p:cNvPr>
          <p:cNvSpPr/>
          <p:nvPr/>
        </p:nvSpPr>
        <p:spPr>
          <a:xfrm>
            <a:off x="3911218" y="3611089"/>
            <a:ext cx="1484923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</a:t>
            </a:r>
            <a:endParaRPr lang="en-US" sz="3200" dirty="0">
              <a:solidFill>
                <a:srgbClr val="2CBC6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77945E8-B372-108B-7C46-2B7C5F176CFD}"/>
              </a:ext>
            </a:extLst>
          </p:cNvPr>
          <p:cNvSpPr/>
          <p:nvPr/>
        </p:nvSpPr>
        <p:spPr>
          <a:xfrm>
            <a:off x="4411779" y="312563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3C453E0-6FE5-B806-9425-85338AE3C8F6}"/>
              </a:ext>
            </a:extLst>
          </p:cNvPr>
          <p:cNvSpPr/>
          <p:nvPr/>
        </p:nvSpPr>
        <p:spPr>
          <a:xfrm>
            <a:off x="5804141" y="361741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D72365B-7A1B-8351-3E1B-3C52EBF9ED88}"/>
              </a:ext>
            </a:extLst>
          </p:cNvPr>
          <p:cNvSpPr/>
          <p:nvPr/>
        </p:nvSpPr>
        <p:spPr>
          <a:xfrm>
            <a:off x="6304700" y="31319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63BFCCE-7CB6-C9FD-6C55-ACF16CDAE147}"/>
              </a:ext>
            </a:extLst>
          </p:cNvPr>
          <p:cNvSpPr/>
          <p:nvPr/>
        </p:nvSpPr>
        <p:spPr>
          <a:xfrm>
            <a:off x="2063179" y="361741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don’t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5CFF449-013C-A248-8931-A67E43AB2F09}"/>
              </a:ext>
            </a:extLst>
          </p:cNvPr>
          <p:cNvSpPr/>
          <p:nvPr/>
        </p:nvSpPr>
        <p:spPr>
          <a:xfrm>
            <a:off x="2613339" y="31319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noProof="0" dirty="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30375" y="1484824"/>
            <a:ext cx="2143125" cy="1322489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xmlns="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My </a:t>
            </a:r>
            <a:r>
              <a:rPr lang="en-US" sz="2400" dirty="0" err="1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 food is hamburger.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     Do you like hamburger, too?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 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No, I ____.</a:t>
            </a:r>
          </a:p>
        </p:txBody>
      </p:sp>
    </p:spTree>
    <p:extLst>
      <p:ext uri="{BB962C8B-B14F-4D97-AF65-F5344CB8AC3E}">
        <p14:creationId xmlns:p14="http://schemas.microsoft.com/office/powerpoint/2010/main" val="392255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9762</TotalTime>
  <Words>1459</Words>
  <Application>Microsoft Office PowerPoint</Application>
  <PresentationFormat>On-screen Show (16:9)</PresentationFormat>
  <Paragraphs>185</Paragraphs>
  <Slides>38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Comic Sans MS</vt:lpstr>
      <vt:lpstr>Nunito</vt:lpstr>
      <vt:lpstr>inherit</vt:lpstr>
      <vt:lpstr>Nixie One</vt:lpstr>
      <vt:lpstr>.VnTime</vt:lpstr>
      <vt:lpstr>Kirang Haerang</vt:lpstr>
      <vt:lpstr>Times New Roman</vt:lpstr>
      <vt:lpstr>Math Subject for Elementary - 1st Grade: Time by Slidesgo</vt:lpstr>
      <vt:lpstr>PowerPoint Presentation</vt:lpstr>
      <vt:lpstr>Unit 1. All about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117</cp:revision>
  <dcterms:modified xsi:type="dcterms:W3CDTF">2024-09-14T00:40:05Z</dcterms:modified>
  <cp:category>9Slide.vn</cp:category>
</cp:coreProperties>
</file>