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500" r:id="rId2"/>
    <p:sldId id="443" r:id="rId3"/>
    <p:sldId id="504" r:id="rId4"/>
    <p:sldId id="445" r:id="rId5"/>
    <p:sldId id="449" r:id="rId6"/>
    <p:sldId id="493" r:id="rId7"/>
    <p:sldId id="494" r:id="rId8"/>
    <p:sldId id="446" r:id="rId9"/>
    <p:sldId id="450" r:id="rId10"/>
    <p:sldId id="478" r:id="rId11"/>
    <p:sldId id="479" r:id="rId12"/>
    <p:sldId id="480" r:id="rId13"/>
    <p:sldId id="481" r:id="rId14"/>
    <p:sldId id="447" r:id="rId15"/>
    <p:sldId id="460" r:id="rId16"/>
    <p:sldId id="483" r:id="rId17"/>
    <p:sldId id="484" r:id="rId18"/>
    <p:sldId id="485" r:id="rId19"/>
    <p:sldId id="486" r:id="rId20"/>
    <p:sldId id="463" r:id="rId21"/>
    <p:sldId id="488" r:id="rId22"/>
    <p:sldId id="489" r:id="rId23"/>
    <p:sldId id="490" r:id="rId24"/>
    <p:sldId id="491" r:id="rId25"/>
    <p:sldId id="487" r:id="rId26"/>
    <p:sldId id="469" r:id="rId27"/>
    <p:sldId id="503" r:id="rId28"/>
    <p:sldId id="502" r:id="rId29"/>
    <p:sldId id="432" r:id="rId30"/>
  </p:sldIdLst>
  <p:sldSz cx="9144000" cy="5143500" type="screen16x9"/>
  <p:notesSz cx="6858000" cy="9144000"/>
  <p:embeddedFontLst>
    <p:embeddedFont>
      <p:font typeface="Nixie One" charset="0"/>
      <p:regular r:id="rId32"/>
    </p:embeddedFont>
    <p:embeddedFont>
      <p:font typeface="Nunito" charset="0"/>
      <p:regular r:id="rId33"/>
      <p:bold r:id="rId34"/>
      <p:italic r:id="rId35"/>
      <p:boldItalic r:id="rId36"/>
    </p:embeddedFont>
    <p:embeddedFont>
      <p:font typeface="Comic Sans MS" pitchFamily="66" charset="0"/>
      <p:regular r:id="rId37"/>
      <p:bold r:id="rId38"/>
    </p:embeddedFont>
    <p:embeddedFont>
      <p:font typeface="Segoe UI Symbol" pitchFamily="34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Kirang Haerang" charset="-127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99" d="100"/>
          <a:sy n="99" d="100"/>
        </p:scale>
        <p:origin x="-45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1F993413-EB4B-1476-617B-9A2EA9432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16484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B0254B40-84B1-81EB-1D06-8244D47FE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2096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DB631C35-ED2D-9C63-92BC-DE47A2A21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3" end="1610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2D78980D-78F5-2A37-FF63-414760A7F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69" end="1319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7F9C6F23-79AE-56BF-75BF-7F87844C9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79" end="1133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D0C19F76-40FD-A069-3FC9-EE040C936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18" end="648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D3E4CFD6-12C1-E5FC-34DA-2FFC6737D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309BBAE6-F9EA-BC65-8CAF-1B9FBD833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244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xmlns="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xmlns="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2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8" end="5778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5" end="5137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2" end="4426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0" end="3661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456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674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xmlns="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xmlns="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xmlns="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xmlns="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xmlns="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xmlns="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xmlns="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xmlns="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xmlns="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xmlns="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xmlns="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xmlns="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xmlns="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xmlns="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xmlns="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xmlns="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xmlns="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xmlns="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xmlns="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xmlns="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xmlns="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xmlns="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xmlns="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xmlns="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xmlns="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xmlns="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xmlns="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xmlns="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xmlns="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xmlns="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xmlns="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xmlns="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xmlns="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87" end="2775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xmlns="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xmlns="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31" end="193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xmlns="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xmlns="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20" end="102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xmlns="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xmlns="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2" end="5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xmlns="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xmlns="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xmlns="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xmlns="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60371" y="2149708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 Listen and match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750926" y="42119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4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673" y="794452"/>
            <a:ext cx="772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BB23915C-D941-C790-1779-310A6E067193}"/>
              </a:ext>
            </a:extLst>
          </p:cNvPr>
          <p:cNvSpPr/>
          <p:nvPr/>
        </p:nvSpPr>
        <p:spPr>
          <a:xfrm>
            <a:off x="2625659" y="54430"/>
            <a:ext cx="3862227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pic>
        <p:nvPicPr>
          <p:cNvPr id="7" name="cả bài">
            <a:hlinkClick r:id="" action="ppaction://media"/>
            <a:extLst>
              <a:ext uri="{FF2B5EF4-FFF2-40B4-BE49-F238E27FC236}">
                <a16:creationId xmlns:a16="http://schemas.microsoft.com/office/drawing/2014/main" xmlns="" id="{12DB4D2B-1086-38FD-C6E9-3BC5204B0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5289" y="38046"/>
            <a:ext cx="609600" cy="609600"/>
          </a:xfrm>
          <a:prstGeom prst="rect">
            <a:avLst/>
          </a:prstGeom>
        </p:spPr>
      </p:pic>
      <p:pic>
        <p:nvPicPr>
          <p:cNvPr id="10" name="ghi am 3">
            <a:hlinkClick r:id="" action="ppaction://media"/>
            <a:extLst>
              <a:ext uri="{FF2B5EF4-FFF2-40B4-BE49-F238E27FC236}">
                <a16:creationId xmlns:a16="http://schemas.microsoft.com/office/drawing/2014/main" xmlns="" id="{BEA69754-D61A-0BF0-32E5-48F6F843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24" end="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250" y="1245293"/>
            <a:ext cx="609600" cy="609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007C2112-92AE-887B-1A72-AD69802C2ADD}"/>
              </a:ext>
            </a:extLst>
          </p:cNvPr>
          <p:cNvSpPr/>
          <p:nvPr/>
        </p:nvSpPr>
        <p:spPr>
          <a:xfrm>
            <a:off x="4615542" y="1970310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047514B-6B59-3ADB-63E3-90EB0FC2C642}"/>
              </a:ext>
            </a:extLst>
          </p:cNvPr>
          <p:cNvSpPr/>
          <p:nvPr/>
        </p:nvSpPr>
        <p:spPr>
          <a:xfrm>
            <a:off x="1603438" y="1970309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5AF702E7-EF98-D3B5-BF77-D5885AD8C57F}"/>
              </a:ext>
            </a:extLst>
          </p:cNvPr>
          <p:cNvSpPr/>
          <p:nvPr/>
        </p:nvSpPr>
        <p:spPr>
          <a:xfrm>
            <a:off x="1404258" y="1999998"/>
            <a:ext cx="6259285" cy="833695"/>
          </a:xfrm>
          <a:custGeom>
            <a:avLst/>
            <a:gdLst>
              <a:gd name="connsiteX0" fmla="*/ 6868886 w 6868886"/>
              <a:gd name="connsiteY0" fmla="*/ 0 h 849085"/>
              <a:gd name="connsiteX1" fmla="*/ 6324600 w 6868886"/>
              <a:gd name="connsiteY1" fmla="*/ 174171 h 849085"/>
              <a:gd name="connsiteX2" fmla="*/ 4408714 w 6868886"/>
              <a:gd name="connsiteY2" fmla="*/ 359228 h 849085"/>
              <a:gd name="connsiteX3" fmla="*/ 1208314 w 6868886"/>
              <a:gd name="connsiteY3" fmla="*/ 413657 h 849085"/>
              <a:gd name="connsiteX4" fmla="*/ 0 w 6868886"/>
              <a:gd name="connsiteY4" fmla="*/ 849085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886" h="849085">
                <a:moveTo>
                  <a:pt x="6868886" y="0"/>
                </a:moveTo>
                <a:cubicBezTo>
                  <a:pt x="6801757" y="57150"/>
                  <a:pt x="6734629" y="114300"/>
                  <a:pt x="6324600" y="174171"/>
                </a:cubicBezTo>
                <a:cubicBezTo>
                  <a:pt x="5914571" y="234042"/>
                  <a:pt x="5261428" y="319314"/>
                  <a:pt x="4408714" y="359228"/>
                </a:cubicBezTo>
                <a:cubicBezTo>
                  <a:pt x="3556000" y="399142"/>
                  <a:pt x="1943100" y="332014"/>
                  <a:pt x="1208314" y="413657"/>
                </a:cubicBezTo>
                <a:cubicBezTo>
                  <a:pt x="473528" y="495300"/>
                  <a:pt x="236764" y="672192"/>
                  <a:pt x="0" y="849085"/>
                </a:cubicBezTo>
              </a:path>
            </a:pathLst>
          </a:custGeom>
          <a:noFill/>
          <a:ln w="28575">
            <a:solidFill>
              <a:srgbClr val="0084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hi âm 1">
            <a:hlinkClick r:id="" action="ppaction://media"/>
            <a:extLst>
              <a:ext uri="{FF2B5EF4-FFF2-40B4-BE49-F238E27FC236}">
                <a16:creationId xmlns:a16="http://schemas.microsoft.com/office/drawing/2014/main" xmlns="" id="{7A340C37-95D4-1822-1D29-6DA80E814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 end="3463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775" y="1251747"/>
            <a:ext cx="609600" cy="609600"/>
          </a:xfrm>
          <a:prstGeom prst="rect">
            <a:avLst/>
          </a:prstGeom>
        </p:spPr>
      </p:pic>
      <p:pic>
        <p:nvPicPr>
          <p:cNvPr id="9" name="ghi am 2">
            <a:hlinkClick r:id="" action="ppaction://media"/>
            <a:extLst>
              <a:ext uri="{FF2B5EF4-FFF2-40B4-BE49-F238E27FC236}">
                <a16:creationId xmlns:a16="http://schemas.microsoft.com/office/drawing/2014/main" xmlns="" id="{67239DD6-B1F7-89BD-3237-D7BEC7229B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7" end="1583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981" y="1253956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2837120"/>
            <a:ext cx="901640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038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/>
      <p:bldP spid="17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39884" y="11759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th in Music 2020 (12- 24 years old) FREE On-Line Program | Hon Geoff  Brock MP">
            <a:extLst>
              <a:ext uri="{FF2B5EF4-FFF2-40B4-BE49-F238E27FC236}">
                <a16:creationId xmlns:a16="http://schemas.microsoft.com/office/drawing/2014/main" xmlns="" id="{5FF4B712-A4A3-8CBA-CF0C-FEB70CC1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20" y="487765"/>
            <a:ext cx="4431560" cy="27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7DFEF9-4F37-0AC0-144F-734BD69E6CDD}"/>
              </a:ext>
            </a:extLst>
          </p:cNvPr>
          <p:cNvSpPr txBox="1"/>
          <p:nvPr/>
        </p:nvSpPr>
        <p:spPr>
          <a:xfrm>
            <a:off x="0" y="694898"/>
            <a:ext cx="4208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Flash card passing</a:t>
            </a:r>
          </a:p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Game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Segoe UI Symbol" panose="020B0502040204020203" pitchFamily="34" charset="0"/>
            </a:endParaRPr>
          </a:p>
        </p:txBody>
      </p:sp>
      <p:pic>
        <p:nvPicPr>
          <p:cNvPr id="7" name="Track 8 [music]">
            <a:hlinkClick r:id="" action="ppaction://media"/>
            <a:extLst>
              <a:ext uri="{FF2B5EF4-FFF2-40B4-BE49-F238E27FC236}">
                <a16:creationId xmlns:a16="http://schemas.microsoft.com/office/drawing/2014/main" xmlns="" id="{7680529E-BC87-8943-65A3-36F16E38B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5704" y="322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256" y="1"/>
            <a:ext cx="879749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   By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skills:</a:t>
            </a:r>
            <a:endParaRPr lang="en-US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understand and correctly repeat the sentences in two communicative contexts focusing on asking and answering questions about someone’s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favourite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things. correctly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say the words and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use </a:t>
            </a:r>
            <a:endParaRPr lang="en-US" sz="1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16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What’s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favourite </a:t>
            </a:r>
            <a:r>
              <a:rPr lang="en-US" sz="16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___?</a:t>
            </a:r>
          </a:p>
          <a:p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It’s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____.</a:t>
            </a:r>
            <a:r>
              <a:rPr lang="en-US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ask and answer questions about someone’s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favourite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things. use </a:t>
            </a:r>
          </a:p>
          <a:p>
            <a:r>
              <a:rPr lang="en-US" sz="16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16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What’s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favourite </a:t>
            </a:r>
            <a:r>
              <a:rPr lang="en-US" sz="16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___?</a:t>
            </a:r>
          </a:p>
          <a:p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It’s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____.</a:t>
            </a:r>
            <a:r>
              <a:rPr lang="en-US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in freer contexts.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use the words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dolphin, pink, sandwich and table tennis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in relation to the topic “All about me!”.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Competences:</a:t>
            </a:r>
            <a:endParaRPr lang="en-US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Critical thinking and creativity: learn how to ask and answer questions about someone’s favourite things correctly and fluently. 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Self-control &amp; independent learning: perform pronunciation and speaking tasks.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Attributes:</a:t>
            </a:r>
            <a:endParaRPr lang="en-US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Show their love and interest in sports, colours, animals and food.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8" y="1541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xmlns="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xmlns="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xmlns="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xmlns="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xmlns="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xmlns="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xmlns="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xmlns="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xmlns="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xmlns="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xmlns="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xmlns="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xmlns="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xmlns="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xmlns="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xmlns="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xmlns="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xmlns="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xmlns="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xmlns="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xmlns="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xmlns="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xmlns="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xmlns="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xmlns="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xmlns="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xmlns="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xmlns="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xmlns="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xmlns="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xmlns="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xmlns="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xmlns="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xmlns="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xmlns="" id="{21069539-E4C9-4DB9-A3B2-100AE58C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8446</TotalTime>
  <Words>519</Words>
  <Application>Microsoft Office PowerPoint</Application>
  <PresentationFormat>On-screen Show (16:9)</PresentationFormat>
  <Paragraphs>84</Paragraphs>
  <Slides>29</Slides>
  <Notes>25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Nixie One</vt:lpstr>
      <vt:lpstr>Nunito</vt:lpstr>
      <vt:lpstr>Comic Sans MS</vt:lpstr>
      <vt:lpstr>Segoe UI Symbol</vt:lpstr>
      <vt:lpstr>Calibri</vt:lpstr>
      <vt:lpstr>Kirang Haerang</vt:lpstr>
      <vt:lpstr>Times New Roman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117</cp:revision>
  <dcterms:modified xsi:type="dcterms:W3CDTF">2024-09-07T14:18:22Z</dcterms:modified>
  <cp:category>9Slide.vn</cp:category>
</cp:coreProperties>
</file>