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8288000" cy="10287000"/>
  <p:notesSz cx="6858000" cy="9144000"/>
  <p:embeddedFontLst>
    <p:embeddedFont>
      <p:font typeface="Hagrid Ultra-Bold" charset="1" panose="00000800000000000000"/>
      <p:regular r:id="rId28"/>
    </p:embeddedFont>
    <p:embeddedFont>
      <p:font typeface="Roboto Condensed Bold" charset="1" panose="02000000000000000000"/>
      <p:regular r:id="rId29"/>
    </p:embeddedFont>
    <p:embeddedFont>
      <p:font typeface="Roboto Condensed" charset="1" panose="02000000000000000000"/>
      <p:regular r:id="rId30"/>
    </p:embeddedFont>
    <p:embeddedFont>
      <p:font typeface="Noto Serif Display Bold" charset="1" panose="02020802080505020204"/>
      <p:regular r:id="rId31"/>
    </p:embeddedFont>
    <p:embeddedFont>
      <p:font typeface="DejaVu Serif Bold" charset="1" panose="02060803050605020204"/>
      <p:regular r:id="rId32"/>
    </p:embeddedFont>
    <p:embeddedFont>
      <p:font typeface="Codec Pro Ultra-Bold" charset="1" panose="00000700000000000000"/>
      <p:regular r:id="rId33"/>
    </p:embeddedFont>
    <p:embeddedFont>
      <p:font typeface="Araboto Bold" charset="1" panose="02000500000000000000"/>
      <p:regular r:id="rId34"/>
    </p:embeddedFont>
    <p:embeddedFont>
      <p:font typeface="Open Sans" charset="1" panose="00000000000000000000"/>
      <p:regular r:id="rId35"/>
    </p:embeddedFont>
    <p:embeddedFont>
      <p:font typeface="Montserrat Bold" charset="1" panose="00000800000000000000"/>
      <p:regular r:id="rId36"/>
    </p:embeddedFont>
    <p:embeddedFont>
      <p:font typeface="Montserrat Italics" charset="1" panose="00000500000000000000"/>
      <p:regular r:id="rId37"/>
    </p:embeddedFont>
    <p:embeddedFont>
      <p:font typeface="Montserrat" charset="1" panose="0000050000000000000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34.png" Type="http://schemas.openxmlformats.org/officeDocument/2006/relationships/image"/><Relationship Id="rId12" Target="../media/image35.svg" Type="http://schemas.openxmlformats.org/officeDocument/2006/relationships/image"/><Relationship Id="rId13" Target="../media/image36.png" Type="http://schemas.openxmlformats.org/officeDocument/2006/relationships/image"/><Relationship Id="rId14" Target="../media/image37.svg" Type="http://schemas.openxmlformats.org/officeDocument/2006/relationships/image"/><Relationship Id="rId15" Target="../media/image38.png" Type="http://schemas.openxmlformats.org/officeDocument/2006/relationships/image"/><Relationship Id="rId16" Target="../media/image39.svg" Type="http://schemas.openxmlformats.org/officeDocument/2006/relationships/image"/><Relationship Id="rId17" Target="../media/image18.png" Type="http://schemas.openxmlformats.org/officeDocument/2006/relationships/image"/><Relationship Id="rId18" Target="../media/image19.svg" Type="http://schemas.openxmlformats.org/officeDocument/2006/relationships/image"/><Relationship Id="rId19" Target="../media/image31.png" Type="http://schemas.openxmlformats.org/officeDocument/2006/relationships/image"/><Relationship Id="rId2" Target="../media/image1.jpeg" Type="http://schemas.openxmlformats.org/officeDocument/2006/relationships/image"/><Relationship Id="rId20" Target="../media/image22.png" Type="http://schemas.openxmlformats.org/officeDocument/2006/relationships/image"/><Relationship Id="rId21" Target="../media/image8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27.png" Type="http://schemas.openxmlformats.org/officeDocument/2006/relationships/image"/><Relationship Id="rId8" Target="../media/image28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22.png" Type="http://schemas.openxmlformats.org/officeDocument/2006/relationships/image"/><Relationship Id="rId12" Target="../media/image23.png" Type="http://schemas.openxmlformats.org/officeDocument/2006/relationships/image"/><Relationship Id="rId13" Target="../media/image24.svg" Type="http://schemas.openxmlformats.org/officeDocument/2006/relationships/image"/><Relationship Id="rId14" Target="../media/image25.png" Type="http://schemas.openxmlformats.org/officeDocument/2006/relationships/image"/><Relationship Id="rId15" Target="../media/image26.svg" Type="http://schemas.openxmlformats.org/officeDocument/2006/relationships/image"/><Relationship Id="rId16" Target="../media/image31.png" Type="http://schemas.openxmlformats.org/officeDocument/2006/relationships/image"/><Relationship Id="rId17" Target="../media/image32.png" Type="http://schemas.openxmlformats.org/officeDocument/2006/relationships/image"/><Relationship Id="rId18" Target="../media/image33.svg" Type="http://schemas.openxmlformats.org/officeDocument/2006/relationships/image"/><Relationship Id="rId19" Target="../media/image34.png" Type="http://schemas.openxmlformats.org/officeDocument/2006/relationships/image"/><Relationship Id="rId2" Target="../media/image1.jpeg" Type="http://schemas.openxmlformats.org/officeDocument/2006/relationships/image"/><Relationship Id="rId20" Target="../media/image35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7.png" Type="http://schemas.openxmlformats.org/officeDocument/2006/relationships/image"/><Relationship Id="rId6" Target="../media/image28.svg" Type="http://schemas.openxmlformats.org/officeDocument/2006/relationships/image"/><Relationship Id="rId7" Target="../media/image29.png" Type="http://schemas.openxmlformats.org/officeDocument/2006/relationships/image"/><Relationship Id="rId8" Target="../media/image30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34.png" Type="http://schemas.openxmlformats.org/officeDocument/2006/relationships/image"/><Relationship Id="rId12" Target="../media/image35.svg" Type="http://schemas.openxmlformats.org/officeDocument/2006/relationships/image"/><Relationship Id="rId13" Target="../media/image36.png" Type="http://schemas.openxmlformats.org/officeDocument/2006/relationships/image"/><Relationship Id="rId14" Target="../media/image37.svg" Type="http://schemas.openxmlformats.org/officeDocument/2006/relationships/image"/><Relationship Id="rId15" Target="../media/image38.png" Type="http://schemas.openxmlformats.org/officeDocument/2006/relationships/image"/><Relationship Id="rId16" Target="../media/image39.svg" Type="http://schemas.openxmlformats.org/officeDocument/2006/relationships/image"/><Relationship Id="rId17" Target="../media/image18.png" Type="http://schemas.openxmlformats.org/officeDocument/2006/relationships/image"/><Relationship Id="rId18" Target="../media/image19.svg" Type="http://schemas.openxmlformats.org/officeDocument/2006/relationships/image"/><Relationship Id="rId19" Target="../media/image31.png" Type="http://schemas.openxmlformats.org/officeDocument/2006/relationships/image"/><Relationship Id="rId2" Target="../media/image1.jpeg" Type="http://schemas.openxmlformats.org/officeDocument/2006/relationships/image"/><Relationship Id="rId20" Target="../media/image22.png" Type="http://schemas.openxmlformats.org/officeDocument/2006/relationships/image"/><Relationship Id="rId21" Target="../media/image8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27.png" Type="http://schemas.openxmlformats.org/officeDocument/2006/relationships/image"/><Relationship Id="rId8" Target="../media/image28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22.png" Type="http://schemas.openxmlformats.org/officeDocument/2006/relationships/image"/><Relationship Id="rId12" Target="../media/image23.png" Type="http://schemas.openxmlformats.org/officeDocument/2006/relationships/image"/><Relationship Id="rId13" Target="../media/image24.svg" Type="http://schemas.openxmlformats.org/officeDocument/2006/relationships/image"/><Relationship Id="rId14" Target="../media/image25.png" Type="http://schemas.openxmlformats.org/officeDocument/2006/relationships/image"/><Relationship Id="rId15" Target="../media/image26.svg" Type="http://schemas.openxmlformats.org/officeDocument/2006/relationships/image"/><Relationship Id="rId16" Target="../media/image31.png" Type="http://schemas.openxmlformats.org/officeDocument/2006/relationships/image"/><Relationship Id="rId17" Target="../media/image32.png" Type="http://schemas.openxmlformats.org/officeDocument/2006/relationships/image"/><Relationship Id="rId18" Target="../media/image33.svg" Type="http://schemas.openxmlformats.org/officeDocument/2006/relationships/image"/><Relationship Id="rId19" Target="../media/image34.png" Type="http://schemas.openxmlformats.org/officeDocument/2006/relationships/image"/><Relationship Id="rId2" Target="../media/image1.jpeg" Type="http://schemas.openxmlformats.org/officeDocument/2006/relationships/image"/><Relationship Id="rId20" Target="../media/image35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7.png" Type="http://schemas.openxmlformats.org/officeDocument/2006/relationships/image"/><Relationship Id="rId6" Target="../media/image28.svg" Type="http://schemas.openxmlformats.org/officeDocument/2006/relationships/image"/><Relationship Id="rId7" Target="../media/image29.png" Type="http://schemas.openxmlformats.org/officeDocument/2006/relationships/image"/><Relationship Id="rId8" Target="../media/image30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34.png" Type="http://schemas.openxmlformats.org/officeDocument/2006/relationships/image"/><Relationship Id="rId12" Target="../media/image35.svg" Type="http://schemas.openxmlformats.org/officeDocument/2006/relationships/image"/><Relationship Id="rId13" Target="../media/image36.png" Type="http://schemas.openxmlformats.org/officeDocument/2006/relationships/image"/><Relationship Id="rId14" Target="../media/image37.svg" Type="http://schemas.openxmlformats.org/officeDocument/2006/relationships/image"/><Relationship Id="rId15" Target="../media/image38.png" Type="http://schemas.openxmlformats.org/officeDocument/2006/relationships/image"/><Relationship Id="rId16" Target="../media/image39.svg" Type="http://schemas.openxmlformats.org/officeDocument/2006/relationships/image"/><Relationship Id="rId17" Target="../media/image18.png" Type="http://schemas.openxmlformats.org/officeDocument/2006/relationships/image"/><Relationship Id="rId18" Target="../media/image19.svg" Type="http://schemas.openxmlformats.org/officeDocument/2006/relationships/image"/><Relationship Id="rId19" Target="../media/image31.png" Type="http://schemas.openxmlformats.org/officeDocument/2006/relationships/image"/><Relationship Id="rId2" Target="../media/image1.jpeg" Type="http://schemas.openxmlformats.org/officeDocument/2006/relationships/image"/><Relationship Id="rId20" Target="../media/image22.png" Type="http://schemas.openxmlformats.org/officeDocument/2006/relationships/image"/><Relationship Id="rId21" Target="../media/image8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27.png" Type="http://schemas.openxmlformats.org/officeDocument/2006/relationships/image"/><Relationship Id="rId8" Target="../media/image28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9.pn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34.png" Type="http://schemas.openxmlformats.org/officeDocument/2006/relationships/image"/><Relationship Id="rId12" Target="../media/image35.svg" Type="http://schemas.openxmlformats.org/officeDocument/2006/relationships/image"/><Relationship Id="rId13" Target="../media/image36.png" Type="http://schemas.openxmlformats.org/officeDocument/2006/relationships/image"/><Relationship Id="rId14" Target="../media/image37.svg" Type="http://schemas.openxmlformats.org/officeDocument/2006/relationships/image"/><Relationship Id="rId15" Target="../media/image38.png" Type="http://schemas.openxmlformats.org/officeDocument/2006/relationships/image"/><Relationship Id="rId16" Target="../media/image39.svg" Type="http://schemas.openxmlformats.org/officeDocument/2006/relationships/image"/><Relationship Id="rId17" Target="../media/image18.png" Type="http://schemas.openxmlformats.org/officeDocument/2006/relationships/image"/><Relationship Id="rId18" Target="../media/image19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27.png" Type="http://schemas.openxmlformats.org/officeDocument/2006/relationships/image"/><Relationship Id="rId8" Target="../media/image28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34.png" Type="http://schemas.openxmlformats.org/officeDocument/2006/relationships/image"/><Relationship Id="rId12" Target="../media/image35.svg" Type="http://schemas.openxmlformats.org/officeDocument/2006/relationships/image"/><Relationship Id="rId13" Target="../media/image36.png" Type="http://schemas.openxmlformats.org/officeDocument/2006/relationships/image"/><Relationship Id="rId14" Target="../media/image37.svg" Type="http://schemas.openxmlformats.org/officeDocument/2006/relationships/image"/><Relationship Id="rId15" Target="../media/image38.png" Type="http://schemas.openxmlformats.org/officeDocument/2006/relationships/image"/><Relationship Id="rId16" Target="../media/image39.svg" Type="http://schemas.openxmlformats.org/officeDocument/2006/relationships/image"/><Relationship Id="rId17" Target="../media/image18.png" Type="http://schemas.openxmlformats.org/officeDocument/2006/relationships/image"/><Relationship Id="rId18" Target="../media/image19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27.png" Type="http://schemas.openxmlformats.org/officeDocument/2006/relationships/image"/><Relationship Id="rId8" Target="../media/image28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34.png" Type="http://schemas.openxmlformats.org/officeDocument/2006/relationships/image"/><Relationship Id="rId12" Target="../media/image35.svg" Type="http://schemas.openxmlformats.org/officeDocument/2006/relationships/image"/><Relationship Id="rId13" Target="../media/image36.png" Type="http://schemas.openxmlformats.org/officeDocument/2006/relationships/image"/><Relationship Id="rId14" Target="../media/image37.svg" Type="http://schemas.openxmlformats.org/officeDocument/2006/relationships/image"/><Relationship Id="rId15" Target="../media/image38.png" Type="http://schemas.openxmlformats.org/officeDocument/2006/relationships/image"/><Relationship Id="rId16" Target="../media/image39.svg" Type="http://schemas.openxmlformats.org/officeDocument/2006/relationships/image"/><Relationship Id="rId17" Target="../media/image18.png" Type="http://schemas.openxmlformats.org/officeDocument/2006/relationships/image"/><Relationship Id="rId18" Target="../media/image19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27.png" Type="http://schemas.openxmlformats.org/officeDocument/2006/relationships/image"/><Relationship Id="rId8" Target="../media/image28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34.png" Type="http://schemas.openxmlformats.org/officeDocument/2006/relationships/image"/><Relationship Id="rId12" Target="../media/image35.svg" Type="http://schemas.openxmlformats.org/officeDocument/2006/relationships/image"/><Relationship Id="rId13" Target="../media/image36.png" Type="http://schemas.openxmlformats.org/officeDocument/2006/relationships/image"/><Relationship Id="rId14" Target="../media/image37.svg" Type="http://schemas.openxmlformats.org/officeDocument/2006/relationships/image"/><Relationship Id="rId15" Target="../media/image38.png" Type="http://schemas.openxmlformats.org/officeDocument/2006/relationships/image"/><Relationship Id="rId16" Target="../media/image39.svg" Type="http://schemas.openxmlformats.org/officeDocument/2006/relationships/image"/><Relationship Id="rId17" Target="../media/image18.png" Type="http://schemas.openxmlformats.org/officeDocument/2006/relationships/image"/><Relationship Id="rId18" Target="../media/image19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27.png" Type="http://schemas.openxmlformats.org/officeDocument/2006/relationships/image"/><Relationship Id="rId8" Target="../media/image28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8.pn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6.png" Type="http://schemas.openxmlformats.org/officeDocument/2006/relationships/image"/><Relationship Id="rId9" Target="../media/image7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34.png" Type="http://schemas.openxmlformats.org/officeDocument/2006/relationships/image"/><Relationship Id="rId12" Target="../media/image35.svg" Type="http://schemas.openxmlformats.org/officeDocument/2006/relationships/image"/><Relationship Id="rId13" Target="../media/image36.png" Type="http://schemas.openxmlformats.org/officeDocument/2006/relationships/image"/><Relationship Id="rId14" Target="../media/image37.svg" Type="http://schemas.openxmlformats.org/officeDocument/2006/relationships/image"/><Relationship Id="rId15" Target="../media/image38.png" Type="http://schemas.openxmlformats.org/officeDocument/2006/relationships/image"/><Relationship Id="rId16" Target="../media/image39.svg" Type="http://schemas.openxmlformats.org/officeDocument/2006/relationships/image"/><Relationship Id="rId17" Target="../media/image18.png" Type="http://schemas.openxmlformats.org/officeDocument/2006/relationships/image"/><Relationship Id="rId18" Target="../media/image19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27.png" Type="http://schemas.openxmlformats.org/officeDocument/2006/relationships/image"/><Relationship Id="rId8" Target="../media/image28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34.png" Type="http://schemas.openxmlformats.org/officeDocument/2006/relationships/image"/><Relationship Id="rId12" Target="../media/image35.svg" Type="http://schemas.openxmlformats.org/officeDocument/2006/relationships/image"/><Relationship Id="rId13" Target="../media/image36.png" Type="http://schemas.openxmlformats.org/officeDocument/2006/relationships/image"/><Relationship Id="rId14" Target="../media/image37.svg" Type="http://schemas.openxmlformats.org/officeDocument/2006/relationships/image"/><Relationship Id="rId15" Target="../media/image38.png" Type="http://schemas.openxmlformats.org/officeDocument/2006/relationships/image"/><Relationship Id="rId16" Target="../media/image39.svg" Type="http://schemas.openxmlformats.org/officeDocument/2006/relationships/image"/><Relationship Id="rId17" Target="../media/image18.png" Type="http://schemas.openxmlformats.org/officeDocument/2006/relationships/image"/><Relationship Id="rId18" Target="../media/image19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27.png" Type="http://schemas.openxmlformats.org/officeDocument/2006/relationships/image"/><Relationship Id="rId8" Target="../media/image28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9.pn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28.svg" Type="http://schemas.openxmlformats.org/officeDocument/2006/relationships/image"/><Relationship Id="rId12" Target="../media/image29.png" Type="http://schemas.openxmlformats.org/officeDocument/2006/relationships/image"/><Relationship Id="rId13" Target="../media/image30.svg" Type="http://schemas.openxmlformats.org/officeDocument/2006/relationships/image"/><Relationship Id="rId14" Target="../media/image31.png" Type="http://schemas.openxmlformats.org/officeDocument/2006/relationships/image"/><Relationship Id="rId15" Target="../media/image32.png" Type="http://schemas.openxmlformats.org/officeDocument/2006/relationships/image"/><Relationship Id="rId16" Target="../media/image33.svg" Type="http://schemas.openxmlformats.org/officeDocument/2006/relationships/image"/><Relationship Id="rId17" Target="../media/image34.png" Type="http://schemas.openxmlformats.org/officeDocument/2006/relationships/image"/><Relationship Id="rId18" Target="../media/image35.svg" Type="http://schemas.openxmlformats.org/officeDocument/2006/relationships/image"/><Relationship Id="rId19" Target="../media/image12.png" Type="http://schemas.openxmlformats.org/officeDocument/2006/relationships/image"/><Relationship Id="rId2" Target="../media/image1.jpeg" Type="http://schemas.openxmlformats.org/officeDocument/2006/relationships/image"/><Relationship Id="rId20" Target="../media/image13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svg" Type="http://schemas.openxmlformats.org/officeDocument/2006/relationships/image"/><Relationship Id="rId11" Target="../media/image27.png" Type="http://schemas.openxmlformats.org/officeDocument/2006/relationships/image"/><Relationship Id="rId12" Target="../media/image28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38.png" Type="http://schemas.openxmlformats.org/officeDocument/2006/relationships/image"/><Relationship Id="rId16" Target="../media/image39.svg" Type="http://schemas.openxmlformats.org/officeDocument/2006/relationships/image"/><Relationship Id="rId17" Target="../media/image18.png" Type="http://schemas.openxmlformats.org/officeDocument/2006/relationships/image"/><Relationship Id="rId18" Target="../media/image19.svg" Type="http://schemas.openxmlformats.org/officeDocument/2006/relationships/image"/><Relationship Id="rId19" Target="../media/image31.png" Type="http://schemas.openxmlformats.org/officeDocument/2006/relationships/image"/><Relationship Id="rId2" Target="../media/image1.jpeg" Type="http://schemas.openxmlformats.org/officeDocument/2006/relationships/image"/><Relationship Id="rId20" Target="../media/image22.png" Type="http://schemas.openxmlformats.org/officeDocument/2006/relationships/image"/><Relationship Id="rId21" Target="../media/image8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34.png" Type="http://schemas.openxmlformats.org/officeDocument/2006/relationships/image"/><Relationship Id="rId6" Target="../media/image35.svg" Type="http://schemas.openxmlformats.org/officeDocument/2006/relationships/image"/><Relationship Id="rId7" Target="../media/image36.png" Type="http://schemas.openxmlformats.org/officeDocument/2006/relationships/image"/><Relationship Id="rId8" Target="../media/image37.sv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22.png" Type="http://schemas.openxmlformats.org/officeDocument/2006/relationships/image"/><Relationship Id="rId12" Target="../media/image23.png" Type="http://schemas.openxmlformats.org/officeDocument/2006/relationships/image"/><Relationship Id="rId13" Target="../media/image24.svg" Type="http://schemas.openxmlformats.org/officeDocument/2006/relationships/image"/><Relationship Id="rId14" Target="../media/image25.png" Type="http://schemas.openxmlformats.org/officeDocument/2006/relationships/image"/><Relationship Id="rId15" Target="../media/image26.svg" Type="http://schemas.openxmlformats.org/officeDocument/2006/relationships/image"/><Relationship Id="rId16" Target="../media/image31.png" Type="http://schemas.openxmlformats.org/officeDocument/2006/relationships/image"/><Relationship Id="rId17" Target="../media/image32.png" Type="http://schemas.openxmlformats.org/officeDocument/2006/relationships/image"/><Relationship Id="rId18" Target="../media/image33.svg" Type="http://schemas.openxmlformats.org/officeDocument/2006/relationships/image"/><Relationship Id="rId19" Target="../media/image34.png" Type="http://schemas.openxmlformats.org/officeDocument/2006/relationships/image"/><Relationship Id="rId2" Target="../media/image1.jpeg" Type="http://schemas.openxmlformats.org/officeDocument/2006/relationships/image"/><Relationship Id="rId20" Target="../media/image35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7.png" Type="http://schemas.openxmlformats.org/officeDocument/2006/relationships/image"/><Relationship Id="rId6" Target="../media/image28.svg" Type="http://schemas.openxmlformats.org/officeDocument/2006/relationships/image"/><Relationship Id="rId7" Target="../media/image29.png" Type="http://schemas.openxmlformats.org/officeDocument/2006/relationships/image"/><Relationship Id="rId8" Target="../media/image30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34.png" Type="http://schemas.openxmlformats.org/officeDocument/2006/relationships/image"/><Relationship Id="rId12" Target="../media/image35.svg" Type="http://schemas.openxmlformats.org/officeDocument/2006/relationships/image"/><Relationship Id="rId13" Target="../media/image36.png" Type="http://schemas.openxmlformats.org/officeDocument/2006/relationships/image"/><Relationship Id="rId14" Target="../media/image37.svg" Type="http://schemas.openxmlformats.org/officeDocument/2006/relationships/image"/><Relationship Id="rId15" Target="../media/image38.png" Type="http://schemas.openxmlformats.org/officeDocument/2006/relationships/image"/><Relationship Id="rId16" Target="../media/image39.svg" Type="http://schemas.openxmlformats.org/officeDocument/2006/relationships/image"/><Relationship Id="rId17" Target="../media/image18.png" Type="http://schemas.openxmlformats.org/officeDocument/2006/relationships/image"/><Relationship Id="rId18" Target="../media/image19.svg" Type="http://schemas.openxmlformats.org/officeDocument/2006/relationships/image"/><Relationship Id="rId19" Target="../media/image31.png" Type="http://schemas.openxmlformats.org/officeDocument/2006/relationships/image"/><Relationship Id="rId2" Target="../media/image1.jpeg" Type="http://schemas.openxmlformats.org/officeDocument/2006/relationships/image"/><Relationship Id="rId20" Target="../media/image22.png" Type="http://schemas.openxmlformats.org/officeDocument/2006/relationships/image"/><Relationship Id="rId21" Target="../media/image8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27.png" Type="http://schemas.openxmlformats.org/officeDocument/2006/relationships/image"/><Relationship Id="rId8" Target="../media/image28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22.png" Type="http://schemas.openxmlformats.org/officeDocument/2006/relationships/image"/><Relationship Id="rId12" Target="../media/image23.png" Type="http://schemas.openxmlformats.org/officeDocument/2006/relationships/image"/><Relationship Id="rId13" Target="../media/image24.svg" Type="http://schemas.openxmlformats.org/officeDocument/2006/relationships/image"/><Relationship Id="rId14" Target="../media/image25.png" Type="http://schemas.openxmlformats.org/officeDocument/2006/relationships/image"/><Relationship Id="rId15" Target="../media/image26.svg" Type="http://schemas.openxmlformats.org/officeDocument/2006/relationships/image"/><Relationship Id="rId16" Target="../media/image31.png" Type="http://schemas.openxmlformats.org/officeDocument/2006/relationships/image"/><Relationship Id="rId17" Target="../media/image32.png" Type="http://schemas.openxmlformats.org/officeDocument/2006/relationships/image"/><Relationship Id="rId18" Target="../media/image33.svg" Type="http://schemas.openxmlformats.org/officeDocument/2006/relationships/image"/><Relationship Id="rId19" Target="../media/image34.png" Type="http://schemas.openxmlformats.org/officeDocument/2006/relationships/image"/><Relationship Id="rId2" Target="../media/image1.jpeg" Type="http://schemas.openxmlformats.org/officeDocument/2006/relationships/image"/><Relationship Id="rId20" Target="../media/image35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7.png" Type="http://schemas.openxmlformats.org/officeDocument/2006/relationships/image"/><Relationship Id="rId6" Target="../media/image28.svg" Type="http://schemas.openxmlformats.org/officeDocument/2006/relationships/image"/><Relationship Id="rId7" Target="../media/image29.png" Type="http://schemas.openxmlformats.org/officeDocument/2006/relationships/image"/><Relationship Id="rId8" Target="../media/image30.svg" Type="http://schemas.openxmlformats.org/officeDocument/2006/relationships/image"/><Relationship Id="rId9" Target="../media/image1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434783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0" y="0"/>
                </a:moveTo>
                <a:lnTo>
                  <a:pt x="7315200" y="0"/>
                </a:lnTo>
                <a:lnTo>
                  <a:pt x="7315200" y="1742348"/>
                </a:lnTo>
                <a:lnTo>
                  <a:pt x="0" y="17423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558006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7315200" y="0"/>
                </a:moveTo>
                <a:lnTo>
                  <a:pt x="0" y="0"/>
                </a:lnTo>
                <a:lnTo>
                  <a:pt x="0" y="1742348"/>
                </a:lnTo>
                <a:lnTo>
                  <a:pt x="7315200" y="174234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2407583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7315200" y="0"/>
                </a:moveTo>
                <a:lnTo>
                  <a:pt x="0" y="0"/>
                </a:lnTo>
                <a:lnTo>
                  <a:pt x="0" y="1742348"/>
                </a:lnTo>
                <a:lnTo>
                  <a:pt x="7315200" y="174234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463872" y="-244977"/>
            <a:ext cx="5202621" cy="4114800"/>
          </a:xfrm>
          <a:custGeom>
            <a:avLst/>
            <a:gdLst/>
            <a:ahLst/>
            <a:cxnLst/>
            <a:rect r="r" b="b" t="t" l="l"/>
            <a:pathLst>
              <a:path h="4114800" w="5202621">
                <a:moveTo>
                  <a:pt x="0" y="0"/>
                </a:moveTo>
                <a:lnTo>
                  <a:pt x="5202621" y="0"/>
                </a:lnTo>
                <a:lnTo>
                  <a:pt x="52026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309525" y="6228716"/>
            <a:ext cx="3616751" cy="6835784"/>
          </a:xfrm>
          <a:custGeom>
            <a:avLst/>
            <a:gdLst/>
            <a:ahLst/>
            <a:cxnLst/>
            <a:rect r="r" b="b" t="t" l="l"/>
            <a:pathLst>
              <a:path h="6835784" w="3616751">
                <a:moveTo>
                  <a:pt x="0" y="0"/>
                </a:moveTo>
                <a:lnTo>
                  <a:pt x="3616752" y="0"/>
                </a:lnTo>
                <a:lnTo>
                  <a:pt x="3616752" y="6835785"/>
                </a:lnTo>
                <a:lnTo>
                  <a:pt x="0" y="68357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457646" y="2174057"/>
            <a:ext cx="10155068" cy="4342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278"/>
              </a:lnSpc>
            </a:pPr>
            <a:r>
              <a:rPr lang="en-US" sz="18189" b="true">
                <a:solidFill>
                  <a:srgbClr val="B3298D"/>
                </a:solidFill>
                <a:latin typeface="Hagrid Ultra-Bold"/>
                <a:ea typeface="Hagrid Ultra-Bold"/>
                <a:cs typeface="Hagrid Ultra-Bold"/>
                <a:sym typeface="Hagrid Ultra-Bold"/>
              </a:rPr>
              <a:t>REVIEW</a:t>
            </a:r>
          </a:p>
          <a:p>
            <a:pPr algn="l">
              <a:lnSpc>
                <a:spcPts val="15278"/>
              </a:lnSpc>
            </a:pPr>
            <a:r>
              <a:rPr lang="en-US" sz="18189" b="true">
                <a:solidFill>
                  <a:srgbClr val="B3298D"/>
                </a:solidFill>
                <a:latin typeface="Hagrid Ultra-Bold"/>
                <a:ea typeface="Hagrid Ultra-Bold"/>
                <a:cs typeface="Hagrid Ultra-Bold"/>
                <a:sym typeface="Hagrid Ultra-Bold"/>
              </a:rPr>
              <a:t>        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10371" y="7483751"/>
            <a:ext cx="6018240" cy="1007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09"/>
              </a:lnSpc>
            </a:pPr>
            <a:r>
              <a:rPr lang="en-US" b="true" sz="7945">
                <a:solidFill>
                  <a:srgbClr val="D4379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LET'S START!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69738" y="569666"/>
            <a:ext cx="6018240" cy="461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3600">
                <a:solidFill>
                  <a:srgbClr val="D4379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Wednesday, November 6th, 2024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923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0" y="0"/>
                </a:moveTo>
                <a:lnTo>
                  <a:pt x="7315200" y="0"/>
                </a:lnTo>
                <a:lnTo>
                  <a:pt x="7315200" y="1742348"/>
                </a:lnTo>
                <a:lnTo>
                  <a:pt x="0" y="17423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940357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7315200" y="0"/>
                </a:moveTo>
                <a:lnTo>
                  <a:pt x="0" y="0"/>
                </a:lnTo>
                <a:lnTo>
                  <a:pt x="0" y="1742348"/>
                </a:lnTo>
                <a:lnTo>
                  <a:pt x="7315200" y="174234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509009" y="3170546"/>
            <a:ext cx="11265326" cy="3664043"/>
          </a:xfrm>
          <a:custGeom>
            <a:avLst/>
            <a:gdLst/>
            <a:ahLst/>
            <a:cxnLst/>
            <a:rect r="r" b="b" t="t" l="l"/>
            <a:pathLst>
              <a:path h="3664043" w="11265326">
                <a:moveTo>
                  <a:pt x="0" y="0"/>
                </a:moveTo>
                <a:lnTo>
                  <a:pt x="11265327" y="0"/>
                </a:lnTo>
                <a:lnTo>
                  <a:pt x="11265327" y="3664044"/>
                </a:lnTo>
                <a:lnTo>
                  <a:pt x="0" y="36640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465196" y="1678407"/>
            <a:ext cx="9357608" cy="1194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68"/>
              </a:lnSpc>
            </a:pPr>
            <a:r>
              <a:rPr lang="en-US" b="true" sz="10081">
                <a:solidFill>
                  <a:srgbClr val="B329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ANSWER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608558" y="3479861"/>
            <a:ext cx="8828190" cy="2810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44"/>
              </a:lnSpc>
            </a:pPr>
            <a:r>
              <a:rPr lang="en-US" b="true" sz="9582">
                <a:solidFill>
                  <a:srgbClr val="B3298D"/>
                </a:solidFill>
                <a:latin typeface="Hagrid Ultra-Bold"/>
                <a:ea typeface="Hagrid Ultra-Bold"/>
                <a:cs typeface="Hagrid Ultra-Bold"/>
                <a:sym typeface="Hagrid Ultra-Bold"/>
              </a:rPr>
              <a:t>TABLE TENNIS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5023790" y="3522764"/>
            <a:ext cx="1152486" cy="1064478"/>
          </a:xfrm>
          <a:custGeom>
            <a:avLst/>
            <a:gdLst/>
            <a:ahLst/>
            <a:cxnLst/>
            <a:rect r="r" b="b" t="t" l="l"/>
            <a:pathLst>
              <a:path h="1064478" w="1152486">
                <a:moveTo>
                  <a:pt x="0" y="0"/>
                </a:moveTo>
                <a:lnTo>
                  <a:pt x="1152486" y="0"/>
                </a:lnTo>
                <a:lnTo>
                  <a:pt x="1152486" y="1064478"/>
                </a:lnTo>
                <a:lnTo>
                  <a:pt x="0" y="10644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869031" y="3558993"/>
            <a:ext cx="1152486" cy="1064478"/>
          </a:xfrm>
          <a:custGeom>
            <a:avLst/>
            <a:gdLst/>
            <a:ahLst/>
            <a:cxnLst/>
            <a:rect r="r" b="b" t="t" l="l"/>
            <a:pathLst>
              <a:path h="1064478" w="1152486">
                <a:moveTo>
                  <a:pt x="1152486" y="0"/>
                </a:moveTo>
                <a:lnTo>
                  <a:pt x="0" y="0"/>
                </a:lnTo>
                <a:lnTo>
                  <a:pt x="0" y="1064478"/>
                </a:lnTo>
                <a:lnTo>
                  <a:pt x="1152486" y="1064478"/>
                </a:lnTo>
                <a:lnTo>
                  <a:pt x="115248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737410" y="7675824"/>
            <a:ext cx="978840" cy="930788"/>
          </a:xfrm>
          <a:custGeom>
            <a:avLst/>
            <a:gdLst/>
            <a:ahLst/>
            <a:cxnLst/>
            <a:rect r="r" b="b" t="t" l="l"/>
            <a:pathLst>
              <a:path h="930788" w="978840">
                <a:moveTo>
                  <a:pt x="0" y="0"/>
                </a:moveTo>
                <a:lnTo>
                  <a:pt x="978840" y="0"/>
                </a:lnTo>
                <a:lnTo>
                  <a:pt x="978840" y="930788"/>
                </a:lnTo>
                <a:lnTo>
                  <a:pt x="0" y="9307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2337199" y="7210430"/>
            <a:ext cx="978840" cy="930788"/>
          </a:xfrm>
          <a:custGeom>
            <a:avLst/>
            <a:gdLst/>
            <a:ahLst/>
            <a:cxnLst/>
            <a:rect r="r" b="b" t="t" l="l"/>
            <a:pathLst>
              <a:path h="930788" w="978840">
                <a:moveTo>
                  <a:pt x="978841" y="0"/>
                </a:moveTo>
                <a:lnTo>
                  <a:pt x="0" y="0"/>
                </a:lnTo>
                <a:lnTo>
                  <a:pt x="0" y="930788"/>
                </a:lnTo>
                <a:lnTo>
                  <a:pt x="978841" y="930788"/>
                </a:lnTo>
                <a:lnTo>
                  <a:pt x="978841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-962472">
            <a:off x="4192518" y="934557"/>
            <a:ext cx="1582069" cy="1510157"/>
          </a:xfrm>
          <a:custGeom>
            <a:avLst/>
            <a:gdLst/>
            <a:ahLst/>
            <a:cxnLst/>
            <a:rect r="r" b="b" t="t" l="l"/>
            <a:pathLst>
              <a:path h="1510157" w="1582069">
                <a:moveTo>
                  <a:pt x="1582069" y="0"/>
                </a:moveTo>
                <a:lnTo>
                  <a:pt x="0" y="0"/>
                </a:lnTo>
                <a:lnTo>
                  <a:pt x="0" y="1510157"/>
                </a:lnTo>
                <a:lnTo>
                  <a:pt x="1582069" y="1510157"/>
                </a:lnTo>
                <a:lnTo>
                  <a:pt x="158206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923508">
            <a:off x="12880482" y="1120408"/>
            <a:ext cx="1692439" cy="1746420"/>
          </a:xfrm>
          <a:custGeom>
            <a:avLst/>
            <a:gdLst/>
            <a:ahLst/>
            <a:cxnLst/>
            <a:rect r="r" b="b" t="t" l="l"/>
            <a:pathLst>
              <a:path h="1746420" w="1692439">
                <a:moveTo>
                  <a:pt x="0" y="0"/>
                </a:moveTo>
                <a:lnTo>
                  <a:pt x="1692439" y="0"/>
                </a:lnTo>
                <a:lnTo>
                  <a:pt x="1692439" y="1746419"/>
                </a:lnTo>
                <a:lnTo>
                  <a:pt x="0" y="17464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484912">
            <a:off x="635171" y="437564"/>
            <a:ext cx="2467720" cy="2504144"/>
          </a:xfrm>
          <a:custGeom>
            <a:avLst/>
            <a:gdLst/>
            <a:ahLst/>
            <a:cxnLst/>
            <a:rect r="r" b="b" t="t" l="l"/>
            <a:pathLst>
              <a:path h="2504144" w="2467720">
                <a:moveTo>
                  <a:pt x="2467720" y="0"/>
                </a:moveTo>
                <a:lnTo>
                  <a:pt x="0" y="0"/>
                </a:lnTo>
                <a:lnTo>
                  <a:pt x="0" y="2504144"/>
                </a:lnTo>
                <a:lnTo>
                  <a:pt x="2467720" y="2504144"/>
                </a:lnTo>
                <a:lnTo>
                  <a:pt x="246772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600033" y="276533"/>
            <a:ext cx="2237474" cy="2596225"/>
          </a:xfrm>
          <a:custGeom>
            <a:avLst/>
            <a:gdLst/>
            <a:ahLst/>
            <a:cxnLst/>
            <a:rect r="r" b="b" t="t" l="l"/>
            <a:pathLst>
              <a:path h="2596225" w="2237474">
                <a:moveTo>
                  <a:pt x="0" y="0"/>
                </a:moveTo>
                <a:lnTo>
                  <a:pt x="2237474" y="0"/>
                </a:lnTo>
                <a:lnTo>
                  <a:pt x="2237474" y="2596225"/>
                </a:lnTo>
                <a:lnTo>
                  <a:pt x="0" y="259622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999883" y="5610871"/>
            <a:ext cx="5437773" cy="6914322"/>
          </a:xfrm>
          <a:custGeom>
            <a:avLst/>
            <a:gdLst/>
            <a:ahLst/>
            <a:cxnLst/>
            <a:rect r="r" b="b" t="t" l="l"/>
            <a:pathLst>
              <a:path h="6914322" w="5437773">
                <a:moveTo>
                  <a:pt x="0" y="0"/>
                </a:moveTo>
                <a:lnTo>
                  <a:pt x="5437773" y="0"/>
                </a:lnTo>
                <a:lnTo>
                  <a:pt x="5437773" y="6914322"/>
                </a:lnTo>
                <a:lnTo>
                  <a:pt x="0" y="6914322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-589057">
            <a:off x="-495696" y="4980398"/>
            <a:ext cx="4729453" cy="6321640"/>
          </a:xfrm>
          <a:custGeom>
            <a:avLst/>
            <a:gdLst/>
            <a:ahLst/>
            <a:cxnLst/>
            <a:rect r="r" b="b" t="t" l="l"/>
            <a:pathLst>
              <a:path h="6321640" w="4729453">
                <a:moveTo>
                  <a:pt x="4729454" y="0"/>
                </a:moveTo>
                <a:lnTo>
                  <a:pt x="0" y="0"/>
                </a:lnTo>
                <a:lnTo>
                  <a:pt x="0" y="6321640"/>
                </a:lnTo>
                <a:lnTo>
                  <a:pt x="4729454" y="6321640"/>
                </a:lnTo>
                <a:lnTo>
                  <a:pt x="4729454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634644" y="6290545"/>
            <a:ext cx="5018712" cy="5935509"/>
          </a:xfrm>
          <a:custGeom>
            <a:avLst/>
            <a:gdLst/>
            <a:ahLst/>
            <a:cxnLst/>
            <a:rect r="r" b="b" t="t" l="l"/>
            <a:pathLst>
              <a:path h="5935509" w="5018712">
                <a:moveTo>
                  <a:pt x="0" y="0"/>
                </a:moveTo>
                <a:lnTo>
                  <a:pt x="5018712" y="0"/>
                </a:lnTo>
                <a:lnTo>
                  <a:pt x="5018712" y="5935510"/>
                </a:lnTo>
                <a:lnTo>
                  <a:pt x="0" y="593551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923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0" y="0"/>
                </a:moveTo>
                <a:lnTo>
                  <a:pt x="7315200" y="0"/>
                </a:lnTo>
                <a:lnTo>
                  <a:pt x="7315200" y="1742348"/>
                </a:lnTo>
                <a:lnTo>
                  <a:pt x="0" y="17423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940357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7315200" y="0"/>
                </a:moveTo>
                <a:lnTo>
                  <a:pt x="0" y="0"/>
                </a:lnTo>
                <a:lnTo>
                  <a:pt x="0" y="1742348"/>
                </a:lnTo>
                <a:lnTo>
                  <a:pt x="7315200" y="174234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231536" y="3671401"/>
            <a:ext cx="1131867" cy="1045433"/>
          </a:xfrm>
          <a:custGeom>
            <a:avLst/>
            <a:gdLst/>
            <a:ahLst/>
            <a:cxnLst/>
            <a:rect r="r" b="b" t="t" l="l"/>
            <a:pathLst>
              <a:path h="1045433" w="1131867">
                <a:moveTo>
                  <a:pt x="0" y="0"/>
                </a:moveTo>
                <a:lnTo>
                  <a:pt x="1131867" y="0"/>
                </a:lnTo>
                <a:lnTo>
                  <a:pt x="1131867" y="1045433"/>
                </a:lnTo>
                <a:lnTo>
                  <a:pt x="0" y="10454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901751" y="3303079"/>
            <a:ext cx="1152486" cy="1064478"/>
          </a:xfrm>
          <a:custGeom>
            <a:avLst/>
            <a:gdLst/>
            <a:ahLst/>
            <a:cxnLst/>
            <a:rect r="r" b="b" t="t" l="l"/>
            <a:pathLst>
              <a:path h="1064478" w="1152486">
                <a:moveTo>
                  <a:pt x="1152486" y="0"/>
                </a:moveTo>
                <a:lnTo>
                  <a:pt x="0" y="0"/>
                </a:lnTo>
                <a:lnTo>
                  <a:pt x="0" y="1064478"/>
                </a:lnTo>
                <a:lnTo>
                  <a:pt x="1152486" y="1064478"/>
                </a:lnTo>
                <a:lnTo>
                  <a:pt x="115248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259230" y="2643293"/>
            <a:ext cx="12538239" cy="4078058"/>
          </a:xfrm>
          <a:custGeom>
            <a:avLst/>
            <a:gdLst/>
            <a:ahLst/>
            <a:cxnLst/>
            <a:rect r="r" b="b" t="t" l="l"/>
            <a:pathLst>
              <a:path h="4078058" w="12538239">
                <a:moveTo>
                  <a:pt x="0" y="0"/>
                </a:moveTo>
                <a:lnTo>
                  <a:pt x="12538239" y="0"/>
                </a:lnTo>
                <a:lnTo>
                  <a:pt x="12538239" y="4078058"/>
                </a:lnTo>
                <a:lnTo>
                  <a:pt x="0" y="40780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226830" y="7976492"/>
            <a:ext cx="978840" cy="930788"/>
          </a:xfrm>
          <a:custGeom>
            <a:avLst/>
            <a:gdLst/>
            <a:ahLst/>
            <a:cxnLst/>
            <a:rect r="r" b="b" t="t" l="l"/>
            <a:pathLst>
              <a:path h="930788" w="978840">
                <a:moveTo>
                  <a:pt x="0" y="0"/>
                </a:moveTo>
                <a:lnTo>
                  <a:pt x="978841" y="0"/>
                </a:lnTo>
                <a:lnTo>
                  <a:pt x="978841" y="930788"/>
                </a:lnTo>
                <a:lnTo>
                  <a:pt x="0" y="9307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759891" y="3986013"/>
            <a:ext cx="13287357" cy="1556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36"/>
              </a:lnSpc>
            </a:pPr>
            <a:r>
              <a:rPr lang="en-US" b="true" sz="10400" spc="1040">
                <a:solidFill>
                  <a:srgbClr val="B3298D"/>
                </a:solidFill>
                <a:latin typeface="Hagrid Ultra-Bold"/>
                <a:ea typeface="Hagrid Ultra-Bold"/>
                <a:cs typeface="Hagrid Ultra-Bold"/>
                <a:sym typeface="Hagrid Ultra-Bold"/>
              </a:rPr>
              <a:t>B_IL_IN_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508930" y="7216651"/>
            <a:ext cx="5270140" cy="759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77"/>
              </a:lnSpc>
            </a:pPr>
            <a:r>
              <a:rPr lang="en-US" sz="5300" spc="265">
                <a:solidFill>
                  <a:srgbClr val="B329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Hint : Place</a:t>
            </a:r>
          </a:p>
        </p:txBody>
      </p:sp>
      <p:sp>
        <p:nvSpPr>
          <p:cNvPr name="Freeform 11" id="11"/>
          <p:cNvSpPr/>
          <p:nvPr/>
        </p:nvSpPr>
        <p:spPr>
          <a:xfrm flipH="true" flipV="false" rot="0">
            <a:off x="12195332" y="7877782"/>
            <a:ext cx="978840" cy="930788"/>
          </a:xfrm>
          <a:custGeom>
            <a:avLst/>
            <a:gdLst/>
            <a:ahLst/>
            <a:cxnLst/>
            <a:rect r="r" b="b" t="t" l="l"/>
            <a:pathLst>
              <a:path h="930788" w="978840">
                <a:moveTo>
                  <a:pt x="978840" y="0"/>
                </a:moveTo>
                <a:lnTo>
                  <a:pt x="0" y="0"/>
                </a:lnTo>
                <a:lnTo>
                  <a:pt x="0" y="930788"/>
                </a:lnTo>
                <a:lnTo>
                  <a:pt x="978840" y="930788"/>
                </a:lnTo>
                <a:lnTo>
                  <a:pt x="97884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452719">
            <a:off x="14098031" y="5182356"/>
            <a:ext cx="4729453" cy="6321640"/>
          </a:xfrm>
          <a:custGeom>
            <a:avLst/>
            <a:gdLst/>
            <a:ahLst/>
            <a:cxnLst/>
            <a:rect r="r" b="b" t="t" l="l"/>
            <a:pathLst>
              <a:path h="6321640" w="4729453">
                <a:moveTo>
                  <a:pt x="0" y="0"/>
                </a:moveTo>
                <a:lnTo>
                  <a:pt x="4729454" y="0"/>
                </a:lnTo>
                <a:lnTo>
                  <a:pt x="4729454" y="6321640"/>
                </a:lnTo>
                <a:lnTo>
                  <a:pt x="0" y="632164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098186" y="446364"/>
            <a:ext cx="2729144" cy="2724182"/>
          </a:xfrm>
          <a:custGeom>
            <a:avLst/>
            <a:gdLst/>
            <a:ahLst/>
            <a:cxnLst/>
            <a:rect r="r" b="b" t="t" l="l"/>
            <a:pathLst>
              <a:path h="2724182" w="2729144">
                <a:moveTo>
                  <a:pt x="0" y="0"/>
                </a:moveTo>
                <a:lnTo>
                  <a:pt x="2729144" y="0"/>
                </a:lnTo>
                <a:lnTo>
                  <a:pt x="2729144" y="2724182"/>
                </a:lnTo>
                <a:lnTo>
                  <a:pt x="0" y="27241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0">
            <a:off x="615402" y="468076"/>
            <a:ext cx="2568462" cy="2316286"/>
          </a:xfrm>
          <a:custGeom>
            <a:avLst/>
            <a:gdLst/>
            <a:ahLst/>
            <a:cxnLst/>
            <a:rect r="r" b="b" t="t" l="l"/>
            <a:pathLst>
              <a:path h="2316286" w="2568462">
                <a:moveTo>
                  <a:pt x="2568463" y="0"/>
                </a:moveTo>
                <a:lnTo>
                  <a:pt x="0" y="0"/>
                </a:lnTo>
                <a:lnTo>
                  <a:pt x="0" y="2316286"/>
                </a:lnTo>
                <a:lnTo>
                  <a:pt x="2568463" y="2316286"/>
                </a:lnTo>
                <a:lnTo>
                  <a:pt x="2568463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0">
            <a:off x="-1149656" y="5143500"/>
            <a:ext cx="5437773" cy="6914322"/>
          </a:xfrm>
          <a:custGeom>
            <a:avLst/>
            <a:gdLst/>
            <a:ahLst/>
            <a:cxnLst/>
            <a:rect r="r" b="b" t="t" l="l"/>
            <a:pathLst>
              <a:path h="6914322" w="5437773">
                <a:moveTo>
                  <a:pt x="5437773" y="0"/>
                </a:moveTo>
                <a:lnTo>
                  <a:pt x="0" y="0"/>
                </a:lnTo>
                <a:lnTo>
                  <a:pt x="0" y="6914322"/>
                </a:lnTo>
                <a:lnTo>
                  <a:pt x="5437773" y="6914322"/>
                </a:lnTo>
                <a:lnTo>
                  <a:pt x="5437773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955777" y="1016287"/>
            <a:ext cx="2026603" cy="1801834"/>
          </a:xfrm>
          <a:custGeom>
            <a:avLst/>
            <a:gdLst/>
            <a:ahLst/>
            <a:cxnLst/>
            <a:rect r="r" b="b" t="t" l="l"/>
            <a:pathLst>
              <a:path h="1801834" w="2026603">
                <a:moveTo>
                  <a:pt x="0" y="0"/>
                </a:moveTo>
                <a:lnTo>
                  <a:pt x="2026603" y="0"/>
                </a:lnTo>
                <a:lnTo>
                  <a:pt x="2026603" y="1801834"/>
                </a:lnTo>
                <a:lnTo>
                  <a:pt x="0" y="180183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0">
            <a:off x="10641894" y="993842"/>
            <a:ext cx="1811364" cy="1729030"/>
          </a:xfrm>
          <a:custGeom>
            <a:avLst/>
            <a:gdLst/>
            <a:ahLst/>
            <a:cxnLst/>
            <a:rect r="r" b="b" t="t" l="l"/>
            <a:pathLst>
              <a:path h="1729030" w="1811364">
                <a:moveTo>
                  <a:pt x="1811364" y="0"/>
                </a:moveTo>
                <a:lnTo>
                  <a:pt x="0" y="0"/>
                </a:lnTo>
                <a:lnTo>
                  <a:pt x="0" y="1729029"/>
                </a:lnTo>
                <a:lnTo>
                  <a:pt x="1811364" y="1729029"/>
                </a:lnTo>
                <a:lnTo>
                  <a:pt x="1811364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923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0" y="0"/>
                </a:moveTo>
                <a:lnTo>
                  <a:pt x="7315200" y="0"/>
                </a:lnTo>
                <a:lnTo>
                  <a:pt x="7315200" y="1742348"/>
                </a:lnTo>
                <a:lnTo>
                  <a:pt x="0" y="17423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940357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7315200" y="0"/>
                </a:moveTo>
                <a:lnTo>
                  <a:pt x="0" y="0"/>
                </a:lnTo>
                <a:lnTo>
                  <a:pt x="0" y="1742348"/>
                </a:lnTo>
                <a:lnTo>
                  <a:pt x="7315200" y="174234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509009" y="3170546"/>
            <a:ext cx="11265326" cy="3664043"/>
          </a:xfrm>
          <a:custGeom>
            <a:avLst/>
            <a:gdLst/>
            <a:ahLst/>
            <a:cxnLst/>
            <a:rect r="r" b="b" t="t" l="l"/>
            <a:pathLst>
              <a:path h="3664043" w="11265326">
                <a:moveTo>
                  <a:pt x="0" y="0"/>
                </a:moveTo>
                <a:lnTo>
                  <a:pt x="11265327" y="0"/>
                </a:lnTo>
                <a:lnTo>
                  <a:pt x="11265327" y="3664044"/>
                </a:lnTo>
                <a:lnTo>
                  <a:pt x="0" y="36640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465196" y="1678407"/>
            <a:ext cx="9357608" cy="1194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68"/>
              </a:lnSpc>
            </a:pPr>
            <a:r>
              <a:rPr lang="en-US" b="true" sz="10081">
                <a:solidFill>
                  <a:srgbClr val="B329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ANSWER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727578" y="4186220"/>
            <a:ext cx="8828190" cy="1424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44"/>
              </a:lnSpc>
            </a:pPr>
            <a:r>
              <a:rPr lang="en-US" b="true" sz="9582">
                <a:solidFill>
                  <a:srgbClr val="B3298D"/>
                </a:solidFill>
                <a:latin typeface="Hagrid Ultra-Bold"/>
                <a:ea typeface="Hagrid Ultra-Bold"/>
                <a:cs typeface="Hagrid Ultra-Bold"/>
                <a:sym typeface="Hagrid Ultra-Bold"/>
              </a:rPr>
              <a:t>BUILDING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5023790" y="3522764"/>
            <a:ext cx="1152486" cy="1064478"/>
          </a:xfrm>
          <a:custGeom>
            <a:avLst/>
            <a:gdLst/>
            <a:ahLst/>
            <a:cxnLst/>
            <a:rect r="r" b="b" t="t" l="l"/>
            <a:pathLst>
              <a:path h="1064478" w="1152486">
                <a:moveTo>
                  <a:pt x="0" y="0"/>
                </a:moveTo>
                <a:lnTo>
                  <a:pt x="1152486" y="0"/>
                </a:lnTo>
                <a:lnTo>
                  <a:pt x="1152486" y="1064478"/>
                </a:lnTo>
                <a:lnTo>
                  <a:pt x="0" y="10644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869031" y="3558993"/>
            <a:ext cx="1152486" cy="1064478"/>
          </a:xfrm>
          <a:custGeom>
            <a:avLst/>
            <a:gdLst/>
            <a:ahLst/>
            <a:cxnLst/>
            <a:rect r="r" b="b" t="t" l="l"/>
            <a:pathLst>
              <a:path h="1064478" w="1152486">
                <a:moveTo>
                  <a:pt x="1152486" y="0"/>
                </a:moveTo>
                <a:lnTo>
                  <a:pt x="0" y="0"/>
                </a:lnTo>
                <a:lnTo>
                  <a:pt x="0" y="1064478"/>
                </a:lnTo>
                <a:lnTo>
                  <a:pt x="1152486" y="1064478"/>
                </a:lnTo>
                <a:lnTo>
                  <a:pt x="115248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737410" y="7675824"/>
            <a:ext cx="978840" cy="930788"/>
          </a:xfrm>
          <a:custGeom>
            <a:avLst/>
            <a:gdLst/>
            <a:ahLst/>
            <a:cxnLst/>
            <a:rect r="r" b="b" t="t" l="l"/>
            <a:pathLst>
              <a:path h="930788" w="978840">
                <a:moveTo>
                  <a:pt x="0" y="0"/>
                </a:moveTo>
                <a:lnTo>
                  <a:pt x="978840" y="0"/>
                </a:lnTo>
                <a:lnTo>
                  <a:pt x="978840" y="930788"/>
                </a:lnTo>
                <a:lnTo>
                  <a:pt x="0" y="9307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2337199" y="7210430"/>
            <a:ext cx="978840" cy="930788"/>
          </a:xfrm>
          <a:custGeom>
            <a:avLst/>
            <a:gdLst/>
            <a:ahLst/>
            <a:cxnLst/>
            <a:rect r="r" b="b" t="t" l="l"/>
            <a:pathLst>
              <a:path h="930788" w="978840">
                <a:moveTo>
                  <a:pt x="978841" y="0"/>
                </a:moveTo>
                <a:lnTo>
                  <a:pt x="0" y="0"/>
                </a:lnTo>
                <a:lnTo>
                  <a:pt x="0" y="930788"/>
                </a:lnTo>
                <a:lnTo>
                  <a:pt x="978841" y="930788"/>
                </a:lnTo>
                <a:lnTo>
                  <a:pt x="978841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-962472">
            <a:off x="4192518" y="934557"/>
            <a:ext cx="1582069" cy="1510157"/>
          </a:xfrm>
          <a:custGeom>
            <a:avLst/>
            <a:gdLst/>
            <a:ahLst/>
            <a:cxnLst/>
            <a:rect r="r" b="b" t="t" l="l"/>
            <a:pathLst>
              <a:path h="1510157" w="1582069">
                <a:moveTo>
                  <a:pt x="1582069" y="0"/>
                </a:moveTo>
                <a:lnTo>
                  <a:pt x="0" y="0"/>
                </a:lnTo>
                <a:lnTo>
                  <a:pt x="0" y="1510157"/>
                </a:lnTo>
                <a:lnTo>
                  <a:pt x="1582069" y="1510157"/>
                </a:lnTo>
                <a:lnTo>
                  <a:pt x="158206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923508">
            <a:off x="12880482" y="1120408"/>
            <a:ext cx="1692439" cy="1746420"/>
          </a:xfrm>
          <a:custGeom>
            <a:avLst/>
            <a:gdLst/>
            <a:ahLst/>
            <a:cxnLst/>
            <a:rect r="r" b="b" t="t" l="l"/>
            <a:pathLst>
              <a:path h="1746420" w="1692439">
                <a:moveTo>
                  <a:pt x="0" y="0"/>
                </a:moveTo>
                <a:lnTo>
                  <a:pt x="1692439" y="0"/>
                </a:lnTo>
                <a:lnTo>
                  <a:pt x="1692439" y="1746419"/>
                </a:lnTo>
                <a:lnTo>
                  <a:pt x="0" y="17464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484912">
            <a:off x="635171" y="437564"/>
            <a:ext cx="2467720" cy="2504144"/>
          </a:xfrm>
          <a:custGeom>
            <a:avLst/>
            <a:gdLst/>
            <a:ahLst/>
            <a:cxnLst/>
            <a:rect r="r" b="b" t="t" l="l"/>
            <a:pathLst>
              <a:path h="2504144" w="2467720">
                <a:moveTo>
                  <a:pt x="2467720" y="0"/>
                </a:moveTo>
                <a:lnTo>
                  <a:pt x="0" y="0"/>
                </a:lnTo>
                <a:lnTo>
                  <a:pt x="0" y="2504144"/>
                </a:lnTo>
                <a:lnTo>
                  <a:pt x="2467720" y="2504144"/>
                </a:lnTo>
                <a:lnTo>
                  <a:pt x="246772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600033" y="276533"/>
            <a:ext cx="2237474" cy="2596225"/>
          </a:xfrm>
          <a:custGeom>
            <a:avLst/>
            <a:gdLst/>
            <a:ahLst/>
            <a:cxnLst/>
            <a:rect r="r" b="b" t="t" l="l"/>
            <a:pathLst>
              <a:path h="2596225" w="2237474">
                <a:moveTo>
                  <a:pt x="0" y="0"/>
                </a:moveTo>
                <a:lnTo>
                  <a:pt x="2237474" y="0"/>
                </a:lnTo>
                <a:lnTo>
                  <a:pt x="2237474" y="2596225"/>
                </a:lnTo>
                <a:lnTo>
                  <a:pt x="0" y="259622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999883" y="5610871"/>
            <a:ext cx="5437773" cy="6914322"/>
          </a:xfrm>
          <a:custGeom>
            <a:avLst/>
            <a:gdLst/>
            <a:ahLst/>
            <a:cxnLst/>
            <a:rect r="r" b="b" t="t" l="l"/>
            <a:pathLst>
              <a:path h="6914322" w="5437773">
                <a:moveTo>
                  <a:pt x="0" y="0"/>
                </a:moveTo>
                <a:lnTo>
                  <a:pt x="5437773" y="0"/>
                </a:lnTo>
                <a:lnTo>
                  <a:pt x="5437773" y="6914322"/>
                </a:lnTo>
                <a:lnTo>
                  <a:pt x="0" y="6914322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-589057">
            <a:off x="-495696" y="4980398"/>
            <a:ext cx="4729453" cy="6321640"/>
          </a:xfrm>
          <a:custGeom>
            <a:avLst/>
            <a:gdLst/>
            <a:ahLst/>
            <a:cxnLst/>
            <a:rect r="r" b="b" t="t" l="l"/>
            <a:pathLst>
              <a:path h="6321640" w="4729453">
                <a:moveTo>
                  <a:pt x="4729454" y="0"/>
                </a:moveTo>
                <a:lnTo>
                  <a:pt x="0" y="0"/>
                </a:lnTo>
                <a:lnTo>
                  <a:pt x="0" y="6321640"/>
                </a:lnTo>
                <a:lnTo>
                  <a:pt x="4729454" y="6321640"/>
                </a:lnTo>
                <a:lnTo>
                  <a:pt x="4729454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634644" y="6290545"/>
            <a:ext cx="5018712" cy="5935509"/>
          </a:xfrm>
          <a:custGeom>
            <a:avLst/>
            <a:gdLst/>
            <a:ahLst/>
            <a:cxnLst/>
            <a:rect r="r" b="b" t="t" l="l"/>
            <a:pathLst>
              <a:path h="5935509" w="5018712">
                <a:moveTo>
                  <a:pt x="0" y="0"/>
                </a:moveTo>
                <a:lnTo>
                  <a:pt x="5018712" y="0"/>
                </a:lnTo>
                <a:lnTo>
                  <a:pt x="5018712" y="5935510"/>
                </a:lnTo>
                <a:lnTo>
                  <a:pt x="0" y="593551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923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0" y="0"/>
                </a:moveTo>
                <a:lnTo>
                  <a:pt x="7315200" y="0"/>
                </a:lnTo>
                <a:lnTo>
                  <a:pt x="7315200" y="1742348"/>
                </a:lnTo>
                <a:lnTo>
                  <a:pt x="0" y="17423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940357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7315200" y="0"/>
                </a:moveTo>
                <a:lnTo>
                  <a:pt x="0" y="0"/>
                </a:lnTo>
                <a:lnTo>
                  <a:pt x="0" y="1742348"/>
                </a:lnTo>
                <a:lnTo>
                  <a:pt x="7315200" y="174234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231536" y="3671401"/>
            <a:ext cx="1131867" cy="1045433"/>
          </a:xfrm>
          <a:custGeom>
            <a:avLst/>
            <a:gdLst/>
            <a:ahLst/>
            <a:cxnLst/>
            <a:rect r="r" b="b" t="t" l="l"/>
            <a:pathLst>
              <a:path h="1045433" w="1131867">
                <a:moveTo>
                  <a:pt x="0" y="0"/>
                </a:moveTo>
                <a:lnTo>
                  <a:pt x="1131867" y="0"/>
                </a:lnTo>
                <a:lnTo>
                  <a:pt x="1131867" y="1045433"/>
                </a:lnTo>
                <a:lnTo>
                  <a:pt x="0" y="10454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901751" y="3303079"/>
            <a:ext cx="1152486" cy="1064478"/>
          </a:xfrm>
          <a:custGeom>
            <a:avLst/>
            <a:gdLst/>
            <a:ahLst/>
            <a:cxnLst/>
            <a:rect r="r" b="b" t="t" l="l"/>
            <a:pathLst>
              <a:path h="1064478" w="1152486">
                <a:moveTo>
                  <a:pt x="1152486" y="0"/>
                </a:moveTo>
                <a:lnTo>
                  <a:pt x="0" y="0"/>
                </a:lnTo>
                <a:lnTo>
                  <a:pt x="0" y="1064478"/>
                </a:lnTo>
                <a:lnTo>
                  <a:pt x="1152486" y="1064478"/>
                </a:lnTo>
                <a:lnTo>
                  <a:pt x="115248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259230" y="2643293"/>
            <a:ext cx="12538239" cy="4078058"/>
          </a:xfrm>
          <a:custGeom>
            <a:avLst/>
            <a:gdLst/>
            <a:ahLst/>
            <a:cxnLst/>
            <a:rect r="r" b="b" t="t" l="l"/>
            <a:pathLst>
              <a:path h="4078058" w="12538239">
                <a:moveTo>
                  <a:pt x="0" y="0"/>
                </a:moveTo>
                <a:lnTo>
                  <a:pt x="12538239" y="0"/>
                </a:lnTo>
                <a:lnTo>
                  <a:pt x="12538239" y="4078058"/>
                </a:lnTo>
                <a:lnTo>
                  <a:pt x="0" y="40780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226830" y="7976492"/>
            <a:ext cx="978840" cy="930788"/>
          </a:xfrm>
          <a:custGeom>
            <a:avLst/>
            <a:gdLst/>
            <a:ahLst/>
            <a:cxnLst/>
            <a:rect r="r" b="b" t="t" l="l"/>
            <a:pathLst>
              <a:path h="930788" w="978840">
                <a:moveTo>
                  <a:pt x="0" y="0"/>
                </a:moveTo>
                <a:lnTo>
                  <a:pt x="978841" y="0"/>
                </a:lnTo>
                <a:lnTo>
                  <a:pt x="978841" y="930788"/>
                </a:lnTo>
                <a:lnTo>
                  <a:pt x="0" y="9307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759891" y="3198073"/>
            <a:ext cx="13287357" cy="3063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36"/>
              </a:lnSpc>
            </a:pPr>
            <a:r>
              <a:rPr lang="en-US" b="true" sz="10400" spc="1040">
                <a:solidFill>
                  <a:srgbClr val="B3298D"/>
                </a:solidFill>
                <a:latin typeface="Hagrid Ultra-Bold"/>
                <a:ea typeface="Hagrid Ultra-Bold"/>
                <a:cs typeface="Hagrid Ultra-Bold"/>
                <a:sym typeface="Hagrid Ultra-Bold"/>
              </a:rPr>
              <a:t>S_R_ TH_ INT_RN_T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490224" y="7216651"/>
            <a:ext cx="7194528" cy="759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77"/>
              </a:lnSpc>
            </a:pPr>
            <a:r>
              <a:rPr lang="en-US" sz="5300" spc="265">
                <a:solidFill>
                  <a:srgbClr val="B329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Hint : free-time activity</a:t>
            </a:r>
          </a:p>
        </p:txBody>
      </p:sp>
      <p:sp>
        <p:nvSpPr>
          <p:cNvPr name="Freeform 11" id="11"/>
          <p:cNvSpPr/>
          <p:nvPr/>
        </p:nvSpPr>
        <p:spPr>
          <a:xfrm flipH="true" flipV="false" rot="0">
            <a:off x="12195332" y="7877782"/>
            <a:ext cx="978840" cy="930788"/>
          </a:xfrm>
          <a:custGeom>
            <a:avLst/>
            <a:gdLst/>
            <a:ahLst/>
            <a:cxnLst/>
            <a:rect r="r" b="b" t="t" l="l"/>
            <a:pathLst>
              <a:path h="930788" w="978840">
                <a:moveTo>
                  <a:pt x="978840" y="0"/>
                </a:moveTo>
                <a:lnTo>
                  <a:pt x="0" y="0"/>
                </a:lnTo>
                <a:lnTo>
                  <a:pt x="0" y="930788"/>
                </a:lnTo>
                <a:lnTo>
                  <a:pt x="978840" y="930788"/>
                </a:lnTo>
                <a:lnTo>
                  <a:pt x="97884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452719">
            <a:off x="14098031" y="5182356"/>
            <a:ext cx="4729453" cy="6321640"/>
          </a:xfrm>
          <a:custGeom>
            <a:avLst/>
            <a:gdLst/>
            <a:ahLst/>
            <a:cxnLst/>
            <a:rect r="r" b="b" t="t" l="l"/>
            <a:pathLst>
              <a:path h="6321640" w="4729453">
                <a:moveTo>
                  <a:pt x="0" y="0"/>
                </a:moveTo>
                <a:lnTo>
                  <a:pt x="4729454" y="0"/>
                </a:lnTo>
                <a:lnTo>
                  <a:pt x="4729454" y="6321640"/>
                </a:lnTo>
                <a:lnTo>
                  <a:pt x="0" y="632164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098186" y="446364"/>
            <a:ext cx="2729144" cy="2724182"/>
          </a:xfrm>
          <a:custGeom>
            <a:avLst/>
            <a:gdLst/>
            <a:ahLst/>
            <a:cxnLst/>
            <a:rect r="r" b="b" t="t" l="l"/>
            <a:pathLst>
              <a:path h="2724182" w="2729144">
                <a:moveTo>
                  <a:pt x="0" y="0"/>
                </a:moveTo>
                <a:lnTo>
                  <a:pt x="2729144" y="0"/>
                </a:lnTo>
                <a:lnTo>
                  <a:pt x="2729144" y="2724182"/>
                </a:lnTo>
                <a:lnTo>
                  <a:pt x="0" y="27241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0">
            <a:off x="615402" y="468076"/>
            <a:ext cx="2568462" cy="2316286"/>
          </a:xfrm>
          <a:custGeom>
            <a:avLst/>
            <a:gdLst/>
            <a:ahLst/>
            <a:cxnLst/>
            <a:rect r="r" b="b" t="t" l="l"/>
            <a:pathLst>
              <a:path h="2316286" w="2568462">
                <a:moveTo>
                  <a:pt x="2568463" y="0"/>
                </a:moveTo>
                <a:lnTo>
                  <a:pt x="0" y="0"/>
                </a:lnTo>
                <a:lnTo>
                  <a:pt x="0" y="2316286"/>
                </a:lnTo>
                <a:lnTo>
                  <a:pt x="2568463" y="2316286"/>
                </a:lnTo>
                <a:lnTo>
                  <a:pt x="2568463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0">
            <a:off x="-1149656" y="5143500"/>
            <a:ext cx="5437773" cy="6914322"/>
          </a:xfrm>
          <a:custGeom>
            <a:avLst/>
            <a:gdLst/>
            <a:ahLst/>
            <a:cxnLst/>
            <a:rect r="r" b="b" t="t" l="l"/>
            <a:pathLst>
              <a:path h="6914322" w="5437773">
                <a:moveTo>
                  <a:pt x="5437773" y="0"/>
                </a:moveTo>
                <a:lnTo>
                  <a:pt x="0" y="0"/>
                </a:lnTo>
                <a:lnTo>
                  <a:pt x="0" y="6914322"/>
                </a:lnTo>
                <a:lnTo>
                  <a:pt x="5437773" y="6914322"/>
                </a:lnTo>
                <a:lnTo>
                  <a:pt x="5437773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955777" y="1016287"/>
            <a:ext cx="2026603" cy="1801834"/>
          </a:xfrm>
          <a:custGeom>
            <a:avLst/>
            <a:gdLst/>
            <a:ahLst/>
            <a:cxnLst/>
            <a:rect r="r" b="b" t="t" l="l"/>
            <a:pathLst>
              <a:path h="1801834" w="2026603">
                <a:moveTo>
                  <a:pt x="0" y="0"/>
                </a:moveTo>
                <a:lnTo>
                  <a:pt x="2026603" y="0"/>
                </a:lnTo>
                <a:lnTo>
                  <a:pt x="2026603" y="1801834"/>
                </a:lnTo>
                <a:lnTo>
                  <a:pt x="0" y="180183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0">
            <a:off x="10641894" y="993842"/>
            <a:ext cx="1811364" cy="1729030"/>
          </a:xfrm>
          <a:custGeom>
            <a:avLst/>
            <a:gdLst/>
            <a:ahLst/>
            <a:cxnLst/>
            <a:rect r="r" b="b" t="t" l="l"/>
            <a:pathLst>
              <a:path h="1729030" w="1811364">
                <a:moveTo>
                  <a:pt x="1811364" y="0"/>
                </a:moveTo>
                <a:lnTo>
                  <a:pt x="0" y="0"/>
                </a:lnTo>
                <a:lnTo>
                  <a:pt x="0" y="1729029"/>
                </a:lnTo>
                <a:lnTo>
                  <a:pt x="1811364" y="1729029"/>
                </a:lnTo>
                <a:lnTo>
                  <a:pt x="1811364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923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0" y="0"/>
                </a:moveTo>
                <a:lnTo>
                  <a:pt x="7315200" y="0"/>
                </a:lnTo>
                <a:lnTo>
                  <a:pt x="7315200" y="1742348"/>
                </a:lnTo>
                <a:lnTo>
                  <a:pt x="0" y="17423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940357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7315200" y="0"/>
                </a:moveTo>
                <a:lnTo>
                  <a:pt x="0" y="0"/>
                </a:lnTo>
                <a:lnTo>
                  <a:pt x="0" y="1742348"/>
                </a:lnTo>
                <a:lnTo>
                  <a:pt x="7315200" y="174234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509009" y="3170546"/>
            <a:ext cx="11265326" cy="3664043"/>
          </a:xfrm>
          <a:custGeom>
            <a:avLst/>
            <a:gdLst/>
            <a:ahLst/>
            <a:cxnLst/>
            <a:rect r="r" b="b" t="t" l="l"/>
            <a:pathLst>
              <a:path h="3664043" w="11265326">
                <a:moveTo>
                  <a:pt x="0" y="0"/>
                </a:moveTo>
                <a:lnTo>
                  <a:pt x="11265327" y="0"/>
                </a:lnTo>
                <a:lnTo>
                  <a:pt x="11265327" y="3664044"/>
                </a:lnTo>
                <a:lnTo>
                  <a:pt x="0" y="36640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465196" y="1678407"/>
            <a:ext cx="9357608" cy="1194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68"/>
              </a:lnSpc>
            </a:pPr>
            <a:r>
              <a:rPr lang="en-US" b="true" sz="10081">
                <a:solidFill>
                  <a:srgbClr val="B329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ANSWER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465196" y="3644851"/>
            <a:ext cx="8828190" cy="2810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44"/>
              </a:lnSpc>
            </a:pPr>
            <a:r>
              <a:rPr lang="en-US" b="true" sz="9582">
                <a:solidFill>
                  <a:srgbClr val="B3298D"/>
                </a:solidFill>
                <a:latin typeface="Hagrid Ultra-Bold"/>
                <a:ea typeface="Hagrid Ultra-Bold"/>
                <a:cs typeface="Hagrid Ultra-Bold"/>
                <a:sym typeface="Hagrid Ultra-Bold"/>
              </a:rPr>
              <a:t>SURF THE INTERNET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5023790" y="3522764"/>
            <a:ext cx="1152486" cy="1064478"/>
          </a:xfrm>
          <a:custGeom>
            <a:avLst/>
            <a:gdLst/>
            <a:ahLst/>
            <a:cxnLst/>
            <a:rect r="r" b="b" t="t" l="l"/>
            <a:pathLst>
              <a:path h="1064478" w="1152486">
                <a:moveTo>
                  <a:pt x="0" y="0"/>
                </a:moveTo>
                <a:lnTo>
                  <a:pt x="1152486" y="0"/>
                </a:lnTo>
                <a:lnTo>
                  <a:pt x="1152486" y="1064478"/>
                </a:lnTo>
                <a:lnTo>
                  <a:pt x="0" y="10644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869031" y="3558993"/>
            <a:ext cx="1152486" cy="1064478"/>
          </a:xfrm>
          <a:custGeom>
            <a:avLst/>
            <a:gdLst/>
            <a:ahLst/>
            <a:cxnLst/>
            <a:rect r="r" b="b" t="t" l="l"/>
            <a:pathLst>
              <a:path h="1064478" w="1152486">
                <a:moveTo>
                  <a:pt x="1152486" y="0"/>
                </a:moveTo>
                <a:lnTo>
                  <a:pt x="0" y="0"/>
                </a:lnTo>
                <a:lnTo>
                  <a:pt x="0" y="1064478"/>
                </a:lnTo>
                <a:lnTo>
                  <a:pt x="1152486" y="1064478"/>
                </a:lnTo>
                <a:lnTo>
                  <a:pt x="115248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737410" y="7675824"/>
            <a:ext cx="978840" cy="930788"/>
          </a:xfrm>
          <a:custGeom>
            <a:avLst/>
            <a:gdLst/>
            <a:ahLst/>
            <a:cxnLst/>
            <a:rect r="r" b="b" t="t" l="l"/>
            <a:pathLst>
              <a:path h="930788" w="978840">
                <a:moveTo>
                  <a:pt x="0" y="0"/>
                </a:moveTo>
                <a:lnTo>
                  <a:pt x="978840" y="0"/>
                </a:lnTo>
                <a:lnTo>
                  <a:pt x="978840" y="930788"/>
                </a:lnTo>
                <a:lnTo>
                  <a:pt x="0" y="9307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2337199" y="7210430"/>
            <a:ext cx="978840" cy="930788"/>
          </a:xfrm>
          <a:custGeom>
            <a:avLst/>
            <a:gdLst/>
            <a:ahLst/>
            <a:cxnLst/>
            <a:rect r="r" b="b" t="t" l="l"/>
            <a:pathLst>
              <a:path h="930788" w="978840">
                <a:moveTo>
                  <a:pt x="978841" y="0"/>
                </a:moveTo>
                <a:lnTo>
                  <a:pt x="0" y="0"/>
                </a:lnTo>
                <a:lnTo>
                  <a:pt x="0" y="930788"/>
                </a:lnTo>
                <a:lnTo>
                  <a:pt x="978841" y="930788"/>
                </a:lnTo>
                <a:lnTo>
                  <a:pt x="978841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-962472">
            <a:off x="4192518" y="934557"/>
            <a:ext cx="1582069" cy="1510157"/>
          </a:xfrm>
          <a:custGeom>
            <a:avLst/>
            <a:gdLst/>
            <a:ahLst/>
            <a:cxnLst/>
            <a:rect r="r" b="b" t="t" l="l"/>
            <a:pathLst>
              <a:path h="1510157" w="1582069">
                <a:moveTo>
                  <a:pt x="1582069" y="0"/>
                </a:moveTo>
                <a:lnTo>
                  <a:pt x="0" y="0"/>
                </a:lnTo>
                <a:lnTo>
                  <a:pt x="0" y="1510157"/>
                </a:lnTo>
                <a:lnTo>
                  <a:pt x="1582069" y="1510157"/>
                </a:lnTo>
                <a:lnTo>
                  <a:pt x="158206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923508">
            <a:off x="12880482" y="1120408"/>
            <a:ext cx="1692439" cy="1746420"/>
          </a:xfrm>
          <a:custGeom>
            <a:avLst/>
            <a:gdLst/>
            <a:ahLst/>
            <a:cxnLst/>
            <a:rect r="r" b="b" t="t" l="l"/>
            <a:pathLst>
              <a:path h="1746420" w="1692439">
                <a:moveTo>
                  <a:pt x="0" y="0"/>
                </a:moveTo>
                <a:lnTo>
                  <a:pt x="1692439" y="0"/>
                </a:lnTo>
                <a:lnTo>
                  <a:pt x="1692439" y="1746419"/>
                </a:lnTo>
                <a:lnTo>
                  <a:pt x="0" y="17464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484912">
            <a:off x="635171" y="437564"/>
            <a:ext cx="2467720" cy="2504144"/>
          </a:xfrm>
          <a:custGeom>
            <a:avLst/>
            <a:gdLst/>
            <a:ahLst/>
            <a:cxnLst/>
            <a:rect r="r" b="b" t="t" l="l"/>
            <a:pathLst>
              <a:path h="2504144" w="2467720">
                <a:moveTo>
                  <a:pt x="2467720" y="0"/>
                </a:moveTo>
                <a:lnTo>
                  <a:pt x="0" y="0"/>
                </a:lnTo>
                <a:lnTo>
                  <a:pt x="0" y="2504144"/>
                </a:lnTo>
                <a:lnTo>
                  <a:pt x="2467720" y="2504144"/>
                </a:lnTo>
                <a:lnTo>
                  <a:pt x="246772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600033" y="276533"/>
            <a:ext cx="2237474" cy="2596225"/>
          </a:xfrm>
          <a:custGeom>
            <a:avLst/>
            <a:gdLst/>
            <a:ahLst/>
            <a:cxnLst/>
            <a:rect r="r" b="b" t="t" l="l"/>
            <a:pathLst>
              <a:path h="2596225" w="2237474">
                <a:moveTo>
                  <a:pt x="0" y="0"/>
                </a:moveTo>
                <a:lnTo>
                  <a:pt x="2237474" y="0"/>
                </a:lnTo>
                <a:lnTo>
                  <a:pt x="2237474" y="2596225"/>
                </a:lnTo>
                <a:lnTo>
                  <a:pt x="0" y="259622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999883" y="5610871"/>
            <a:ext cx="5437773" cy="6914322"/>
          </a:xfrm>
          <a:custGeom>
            <a:avLst/>
            <a:gdLst/>
            <a:ahLst/>
            <a:cxnLst/>
            <a:rect r="r" b="b" t="t" l="l"/>
            <a:pathLst>
              <a:path h="6914322" w="5437773">
                <a:moveTo>
                  <a:pt x="0" y="0"/>
                </a:moveTo>
                <a:lnTo>
                  <a:pt x="5437773" y="0"/>
                </a:lnTo>
                <a:lnTo>
                  <a:pt x="5437773" y="6914322"/>
                </a:lnTo>
                <a:lnTo>
                  <a:pt x="0" y="6914322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-589057">
            <a:off x="-495696" y="4980398"/>
            <a:ext cx="4729453" cy="6321640"/>
          </a:xfrm>
          <a:custGeom>
            <a:avLst/>
            <a:gdLst/>
            <a:ahLst/>
            <a:cxnLst/>
            <a:rect r="r" b="b" t="t" l="l"/>
            <a:pathLst>
              <a:path h="6321640" w="4729453">
                <a:moveTo>
                  <a:pt x="4729454" y="0"/>
                </a:moveTo>
                <a:lnTo>
                  <a:pt x="0" y="0"/>
                </a:lnTo>
                <a:lnTo>
                  <a:pt x="0" y="6321640"/>
                </a:lnTo>
                <a:lnTo>
                  <a:pt x="4729454" y="6321640"/>
                </a:lnTo>
                <a:lnTo>
                  <a:pt x="4729454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634644" y="6290545"/>
            <a:ext cx="5018712" cy="5935509"/>
          </a:xfrm>
          <a:custGeom>
            <a:avLst/>
            <a:gdLst/>
            <a:ahLst/>
            <a:cxnLst/>
            <a:rect r="r" b="b" t="t" l="l"/>
            <a:pathLst>
              <a:path h="5935509" w="5018712">
                <a:moveTo>
                  <a:pt x="0" y="0"/>
                </a:moveTo>
                <a:lnTo>
                  <a:pt x="5018712" y="0"/>
                </a:lnTo>
                <a:lnTo>
                  <a:pt x="5018712" y="5935510"/>
                </a:lnTo>
                <a:lnTo>
                  <a:pt x="0" y="593551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434783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0" y="0"/>
                </a:moveTo>
                <a:lnTo>
                  <a:pt x="7315200" y="0"/>
                </a:lnTo>
                <a:lnTo>
                  <a:pt x="7315200" y="1742348"/>
                </a:lnTo>
                <a:lnTo>
                  <a:pt x="0" y="17423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558006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7315200" y="0"/>
                </a:moveTo>
                <a:lnTo>
                  <a:pt x="0" y="0"/>
                </a:lnTo>
                <a:lnTo>
                  <a:pt x="0" y="1742348"/>
                </a:lnTo>
                <a:lnTo>
                  <a:pt x="7315200" y="174234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2407583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7315200" y="0"/>
                </a:moveTo>
                <a:lnTo>
                  <a:pt x="0" y="0"/>
                </a:lnTo>
                <a:lnTo>
                  <a:pt x="0" y="1742348"/>
                </a:lnTo>
                <a:lnTo>
                  <a:pt x="7315200" y="174234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524469" y="2125335"/>
            <a:ext cx="10085257" cy="10126121"/>
          </a:xfrm>
          <a:custGeom>
            <a:avLst/>
            <a:gdLst/>
            <a:ahLst/>
            <a:cxnLst/>
            <a:rect r="r" b="b" t="t" l="l"/>
            <a:pathLst>
              <a:path h="10126121" w="10085257">
                <a:moveTo>
                  <a:pt x="0" y="0"/>
                </a:moveTo>
                <a:lnTo>
                  <a:pt x="10085257" y="0"/>
                </a:lnTo>
                <a:lnTo>
                  <a:pt x="10085257" y="10126121"/>
                </a:lnTo>
                <a:lnTo>
                  <a:pt x="0" y="101261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752354">
            <a:off x="15791755" y="555929"/>
            <a:ext cx="2231180" cy="2227124"/>
          </a:xfrm>
          <a:custGeom>
            <a:avLst/>
            <a:gdLst/>
            <a:ahLst/>
            <a:cxnLst/>
            <a:rect r="r" b="b" t="t" l="l"/>
            <a:pathLst>
              <a:path h="2227124" w="2231180">
                <a:moveTo>
                  <a:pt x="0" y="0"/>
                </a:moveTo>
                <a:lnTo>
                  <a:pt x="2231180" y="0"/>
                </a:lnTo>
                <a:lnTo>
                  <a:pt x="2231180" y="2227124"/>
                </a:lnTo>
                <a:lnTo>
                  <a:pt x="0" y="22271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1472515"/>
            <a:ext cx="8860664" cy="4207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278"/>
              </a:lnSpc>
            </a:pPr>
            <a:r>
              <a:rPr lang="en-US" sz="18189" b="true">
                <a:solidFill>
                  <a:srgbClr val="B3298D"/>
                </a:solidFill>
                <a:latin typeface="Hagrid Ultra-Bold"/>
                <a:ea typeface="Hagrid Ultra-Bold"/>
                <a:cs typeface="Hagrid Ultra-Bold"/>
                <a:sym typeface="Hagrid Ultra-Bold"/>
              </a:rPr>
              <a:t>THANK YOU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5784925"/>
            <a:ext cx="6018240" cy="1007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09"/>
              </a:lnSpc>
            </a:pPr>
            <a:r>
              <a:rPr lang="en-US" b="true" sz="7945">
                <a:solidFill>
                  <a:srgbClr val="D4379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FOR PLAYING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0815591" y="853390"/>
            <a:ext cx="1591991" cy="1513839"/>
          </a:xfrm>
          <a:custGeom>
            <a:avLst/>
            <a:gdLst/>
            <a:ahLst/>
            <a:cxnLst/>
            <a:rect r="r" b="b" t="t" l="l"/>
            <a:pathLst>
              <a:path h="1513839" w="1591991">
                <a:moveTo>
                  <a:pt x="0" y="0"/>
                </a:moveTo>
                <a:lnTo>
                  <a:pt x="1591992" y="0"/>
                </a:lnTo>
                <a:lnTo>
                  <a:pt x="1591992" y="1513839"/>
                </a:lnTo>
                <a:lnTo>
                  <a:pt x="0" y="15138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769471">
            <a:off x="4898967" y="7231638"/>
            <a:ext cx="1890994" cy="1798163"/>
          </a:xfrm>
          <a:custGeom>
            <a:avLst/>
            <a:gdLst/>
            <a:ahLst/>
            <a:cxnLst/>
            <a:rect r="r" b="b" t="t" l="l"/>
            <a:pathLst>
              <a:path h="1798163" w="1890994">
                <a:moveTo>
                  <a:pt x="1890994" y="0"/>
                </a:moveTo>
                <a:lnTo>
                  <a:pt x="0" y="0"/>
                </a:lnTo>
                <a:lnTo>
                  <a:pt x="0" y="1798163"/>
                </a:lnTo>
                <a:lnTo>
                  <a:pt x="1890994" y="1798163"/>
                </a:lnTo>
                <a:lnTo>
                  <a:pt x="189099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923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0" y="0"/>
                </a:moveTo>
                <a:lnTo>
                  <a:pt x="7315200" y="0"/>
                </a:lnTo>
                <a:lnTo>
                  <a:pt x="7315200" y="1742348"/>
                </a:lnTo>
                <a:lnTo>
                  <a:pt x="0" y="17423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940357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7315200" y="0"/>
                </a:moveTo>
                <a:lnTo>
                  <a:pt x="0" y="0"/>
                </a:lnTo>
                <a:lnTo>
                  <a:pt x="0" y="1742348"/>
                </a:lnTo>
                <a:lnTo>
                  <a:pt x="7315200" y="174234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666223" y="1258713"/>
            <a:ext cx="25112030" cy="8167679"/>
          </a:xfrm>
          <a:custGeom>
            <a:avLst/>
            <a:gdLst/>
            <a:ahLst/>
            <a:cxnLst/>
            <a:rect r="r" b="b" t="t" l="l"/>
            <a:pathLst>
              <a:path h="8167679" w="25112030">
                <a:moveTo>
                  <a:pt x="0" y="0"/>
                </a:moveTo>
                <a:lnTo>
                  <a:pt x="25112030" y="0"/>
                </a:lnTo>
                <a:lnTo>
                  <a:pt x="25112030" y="8167679"/>
                </a:lnTo>
                <a:lnTo>
                  <a:pt x="0" y="81676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954041" y="2750663"/>
            <a:ext cx="1152486" cy="1064478"/>
          </a:xfrm>
          <a:custGeom>
            <a:avLst/>
            <a:gdLst/>
            <a:ahLst/>
            <a:cxnLst/>
            <a:rect r="r" b="b" t="t" l="l"/>
            <a:pathLst>
              <a:path h="1064478" w="1152486">
                <a:moveTo>
                  <a:pt x="0" y="0"/>
                </a:moveTo>
                <a:lnTo>
                  <a:pt x="1152487" y="0"/>
                </a:lnTo>
                <a:lnTo>
                  <a:pt x="1152487" y="1064479"/>
                </a:lnTo>
                <a:lnTo>
                  <a:pt x="0" y="10644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0" y="127659"/>
            <a:ext cx="1152486" cy="1064478"/>
          </a:xfrm>
          <a:custGeom>
            <a:avLst/>
            <a:gdLst/>
            <a:ahLst/>
            <a:cxnLst/>
            <a:rect r="r" b="b" t="t" l="l"/>
            <a:pathLst>
              <a:path h="1064478" w="1152486">
                <a:moveTo>
                  <a:pt x="1152486" y="0"/>
                </a:moveTo>
                <a:lnTo>
                  <a:pt x="0" y="0"/>
                </a:lnTo>
                <a:lnTo>
                  <a:pt x="0" y="1064479"/>
                </a:lnTo>
                <a:lnTo>
                  <a:pt x="1152486" y="1064479"/>
                </a:lnTo>
                <a:lnTo>
                  <a:pt x="115248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973875" y="8652304"/>
            <a:ext cx="978840" cy="930788"/>
          </a:xfrm>
          <a:custGeom>
            <a:avLst/>
            <a:gdLst/>
            <a:ahLst/>
            <a:cxnLst/>
            <a:rect r="r" b="b" t="t" l="l"/>
            <a:pathLst>
              <a:path h="930788" w="978840">
                <a:moveTo>
                  <a:pt x="0" y="0"/>
                </a:moveTo>
                <a:lnTo>
                  <a:pt x="978840" y="0"/>
                </a:lnTo>
                <a:lnTo>
                  <a:pt x="978840" y="930788"/>
                </a:lnTo>
                <a:lnTo>
                  <a:pt x="0" y="9307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4199325" y="8327512"/>
            <a:ext cx="978840" cy="930788"/>
          </a:xfrm>
          <a:custGeom>
            <a:avLst/>
            <a:gdLst/>
            <a:ahLst/>
            <a:cxnLst/>
            <a:rect r="r" b="b" t="t" l="l"/>
            <a:pathLst>
              <a:path h="930788" w="978840">
                <a:moveTo>
                  <a:pt x="978840" y="0"/>
                </a:moveTo>
                <a:lnTo>
                  <a:pt x="0" y="0"/>
                </a:lnTo>
                <a:lnTo>
                  <a:pt x="0" y="930788"/>
                </a:lnTo>
                <a:lnTo>
                  <a:pt x="978840" y="930788"/>
                </a:lnTo>
                <a:lnTo>
                  <a:pt x="97884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962472">
            <a:off x="3250732" y="-124697"/>
            <a:ext cx="1582069" cy="1510157"/>
          </a:xfrm>
          <a:custGeom>
            <a:avLst/>
            <a:gdLst/>
            <a:ahLst/>
            <a:cxnLst/>
            <a:rect r="r" b="b" t="t" l="l"/>
            <a:pathLst>
              <a:path h="1510157" w="1582069">
                <a:moveTo>
                  <a:pt x="1582069" y="0"/>
                </a:moveTo>
                <a:lnTo>
                  <a:pt x="0" y="0"/>
                </a:lnTo>
                <a:lnTo>
                  <a:pt x="0" y="1510158"/>
                </a:lnTo>
                <a:lnTo>
                  <a:pt x="1582069" y="1510158"/>
                </a:lnTo>
                <a:lnTo>
                  <a:pt x="158206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923508">
            <a:off x="14177570" y="53915"/>
            <a:ext cx="1692439" cy="1746420"/>
          </a:xfrm>
          <a:custGeom>
            <a:avLst/>
            <a:gdLst/>
            <a:ahLst/>
            <a:cxnLst/>
            <a:rect r="r" b="b" t="t" l="l"/>
            <a:pathLst>
              <a:path h="1746420" w="1692439">
                <a:moveTo>
                  <a:pt x="0" y="0"/>
                </a:moveTo>
                <a:lnTo>
                  <a:pt x="1692439" y="0"/>
                </a:lnTo>
                <a:lnTo>
                  <a:pt x="1692439" y="1746419"/>
                </a:lnTo>
                <a:lnTo>
                  <a:pt x="0" y="17464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-484912">
            <a:off x="740015" y="-59934"/>
            <a:ext cx="2467720" cy="2504144"/>
          </a:xfrm>
          <a:custGeom>
            <a:avLst/>
            <a:gdLst/>
            <a:ahLst/>
            <a:cxnLst/>
            <a:rect r="r" b="b" t="t" l="l"/>
            <a:pathLst>
              <a:path h="2504144" w="2467720">
                <a:moveTo>
                  <a:pt x="2467720" y="0"/>
                </a:moveTo>
                <a:lnTo>
                  <a:pt x="0" y="0"/>
                </a:lnTo>
                <a:lnTo>
                  <a:pt x="0" y="2504143"/>
                </a:lnTo>
                <a:lnTo>
                  <a:pt x="2467720" y="2504143"/>
                </a:lnTo>
                <a:lnTo>
                  <a:pt x="246772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140563" y="-770721"/>
            <a:ext cx="2237474" cy="2596225"/>
          </a:xfrm>
          <a:custGeom>
            <a:avLst/>
            <a:gdLst/>
            <a:ahLst/>
            <a:cxnLst/>
            <a:rect r="r" b="b" t="t" l="l"/>
            <a:pathLst>
              <a:path h="2596225" w="2237474">
                <a:moveTo>
                  <a:pt x="0" y="0"/>
                </a:moveTo>
                <a:lnTo>
                  <a:pt x="2237474" y="0"/>
                </a:lnTo>
                <a:lnTo>
                  <a:pt x="2237474" y="2596225"/>
                </a:lnTo>
                <a:lnTo>
                  <a:pt x="0" y="259622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55698" y="2959370"/>
            <a:ext cx="7572137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34059" indent="-367030" lvl="1">
              <a:lnSpc>
                <a:spcPts val="4759"/>
              </a:lnSpc>
              <a:buAutoNum type="arabicPeriod" startAt="1"/>
            </a:pPr>
            <a:r>
              <a:rPr lang="en-US" b="true" sz="3399">
                <a:solidFill>
                  <a:srgbClr val="000000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Can you tell me about yourself?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010650" y="22884"/>
            <a:ext cx="8050519" cy="904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3. Read and match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76243" y="4017995"/>
            <a:ext cx="594610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2. Do you live in this tower?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-255698" y="5053208"/>
            <a:ext cx="8083532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3. Why would you like to be a reporter?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55698" y="6309482"/>
            <a:ext cx="8083532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4. What do you like doing in your free time?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27950" y="7747122"/>
            <a:ext cx="548711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5. What nationality is he?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135441" y="2959370"/>
            <a:ext cx="7851457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a. Because I'd like to report th news.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144000" y="4017995"/>
            <a:ext cx="577346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b. I'm Andy. I'm in Grade 5.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199139" y="5275878"/>
            <a:ext cx="380809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c. He's Malaysian.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199139" y="6309482"/>
            <a:ext cx="2820233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d. No, I don't.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199139" y="7609327"/>
            <a:ext cx="5249228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e. I like going for a walk.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7794307" y="3343275"/>
            <a:ext cx="1412558" cy="918210"/>
            <a:chOff x="0" y="0"/>
            <a:chExt cx="1883410" cy="122428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49530" y="45720"/>
              <a:ext cx="1785620" cy="1131570"/>
            </a:xfrm>
            <a:custGeom>
              <a:avLst/>
              <a:gdLst/>
              <a:ahLst/>
              <a:cxnLst/>
              <a:rect r="r" b="b" t="t" l="l"/>
              <a:pathLst>
                <a:path h="1131570" w="1785620">
                  <a:moveTo>
                    <a:pt x="114300" y="10160"/>
                  </a:moveTo>
                  <a:cubicBezTo>
                    <a:pt x="273050" y="124460"/>
                    <a:pt x="290830" y="171450"/>
                    <a:pt x="320040" y="199390"/>
                  </a:cubicBezTo>
                  <a:cubicBezTo>
                    <a:pt x="346710" y="224790"/>
                    <a:pt x="381000" y="237490"/>
                    <a:pt x="406400" y="260350"/>
                  </a:cubicBezTo>
                  <a:cubicBezTo>
                    <a:pt x="429260" y="280670"/>
                    <a:pt x="440690" y="311150"/>
                    <a:pt x="466090" y="327660"/>
                  </a:cubicBezTo>
                  <a:cubicBezTo>
                    <a:pt x="492760" y="345440"/>
                    <a:pt x="532130" y="344170"/>
                    <a:pt x="561340" y="360680"/>
                  </a:cubicBezTo>
                  <a:cubicBezTo>
                    <a:pt x="593090" y="377190"/>
                    <a:pt x="607060" y="402590"/>
                    <a:pt x="647700" y="425450"/>
                  </a:cubicBezTo>
                  <a:cubicBezTo>
                    <a:pt x="725170" y="472440"/>
                    <a:pt x="920750" y="535940"/>
                    <a:pt x="1012190" y="588010"/>
                  </a:cubicBezTo>
                  <a:cubicBezTo>
                    <a:pt x="1071880" y="621030"/>
                    <a:pt x="1088390" y="650240"/>
                    <a:pt x="1150620" y="687070"/>
                  </a:cubicBezTo>
                  <a:cubicBezTo>
                    <a:pt x="1261110" y="750570"/>
                    <a:pt x="1524000" y="857250"/>
                    <a:pt x="1628140" y="913130"/>
                  </a:cubicBezTo>
                  <a:cubicBezTo>
                    <a:pt x="1682750" y="941070"/>
                    <a:pt x="1722120" y="956310"/>
                    <a:pt x="1747520" y="984250"/>
                  </a:cubicBezTo>
                  <a:cubicBezTo>
                    <a:pt x="1766570" y="1004570"/>
                    <a:pt x="1780540" y="1029970"/>
                    <a:pt x="1781810" y="1050290"/>
                  </a:cubicBezTo>
                  <a:cubicBezTo>
                    <a:pt x="1783080" y="1068070"/>
                    <a:pt x="1775460" y="1085850"/>
                    <a:pt x="1765300" y="1098550"/>
                  </a:cubicBezTo>
                  <a:cubicBezTo>
                    <a:pt x="1755140" y="1111250"/>
                    <a:pt x="1737360" y="1122680"/>
                    <a:pt x="1722120" y="1127760"/>
                  </a:cubicBezTo>
                  <a:cubicBezTo>
                    <a:pt x="1706880" y="1131570"/>
                    <a:pt x="1685290" y="1130300"/>
                    <a:pt x="1671320" y="1123950"/>
                  </a:cubicBezTo>
                  <a:cubicBezTo>
                    <a:pt x="1656080" y="1117600"/>
                    <a:pt x="1639570" y="1106170"/>
                    <a:pt x="1631950" y="1089660"/>
                  </a:cubicBezTo>
                  <a:cubicBezTo>
                    <a:pt x="1623060" y="1071880"/>
                    <a:pt x="1619250" y="1035050"/>
                    <a:pt x="1629410" y="1014730"/>
                  </a:cubicBezTo>
                  <a:cubicBezTo>
                    <a:pt x="1638300" y="994410"/>
                    <a:pt x="1668780" y="975360"/>
                    <a:pt x="1689100" y="970280"/>
                  </a:cubicBezTo>
                  <a:cubicBezTo>
                    <a:pt x="1706880" y="966470"/>
                    <a:pt x="1725930" y="971550"/>
                    <a:pt x="1739900" y="979170"/>
                  </a:cubicBezTo>
                  <a:cubicBezTo>
                    <a:pt x="1753870" y="986790"/>
                    <a:pt x="1767840" y="1002030"/>
                    <a:pt x="1775460" y="1017270"/>
                  </a:cubicBezTo>
                  <a:cubicBezTo>
                    <a:pt x="1781810" y="1031240"/>
                    <a:pt x="1785620" y="1051560"/>
                    <a:pt x="1779270" y="1068070"/>
                  </a:cubicBezTo>
                  <a:cubicBezTo>
                    <a:pt x="1772920" y="1088390"/>
                    <a:pt x="1748790" y="1115060"/>
                    <a:pt x="1729740" y="1125220"/>
                  </a:cubicBezTo>
                  <a:cubicBezTo>
                    <a:pt x="1714500" y="1131570"/>
                    <a:pt x="1704340" y="1131570"/>
                    <a:pt x="1678940" y="1126490"/>
                  </a:cubicBezTo>
                  <a:cubicBezTo>
                    <a:pt x="1592580" y="1108710"/>
                    <a:pt x="1267460" y="929640"/>
                    <a:pt x="1132840" y="853440"/>
                  </a:cubicBezTo>
                  <a:cubicBezTo>
                    <a:pt x="1047750" y="806450"/>
                    <a:pt x="1009650" y="768350"/>
                    <a:pt x="933450" y="728980"/>
                  </a:cubicBezTo>
                  <a:cubicBezTo>
                    <a:pt x="840740" y="680720"/>
                    <a:pt x="702310" y="642620"/>
                    <a:pt x="609600" y="593090"/>
                  </a:cubicBezTo>
                  <a:cubicBezTo>
                    <a:pt x="534670" y="553720"/>
                    <a:pt x="480060" y="509270"/>
                    <a:pt x="416560" y="466090"/>
                  </a:cubicBezTo>
                  <a:cubicBezTo>
                    <a:pt x="356870" y="424180"/>
                    <a:pt x="294640" y="384810"/>
                    <a:pt x="240030" y="336550"/>
                  </a:cubicBezTo>
                  <a:cubicBezTo>
                    <a:pt x="187960" y="288290"/>
                    <a:pt x="140970" y="214630"/>
                    <a:pt x="97790" y="177800"/>
                  </a:cubicBezTo>
                  <a:cubicBezTo>
                    <a:pt x="68580" y="153670"/>
                    <a:pt x="30480" y="144780"/>
                    <a:pt x="15240" y="127000"/>
                  </a:cubicBezTo>
                  <a:cubicBezTo>
                    <a:pt x="5080" y="115570"/>
                    <a:pt x="2540" y="105410"/>
                    <a:pt x="1270" y="91440"/>
                  </a:cubicBezTo>
                  <a:cubicBezTo>
                    <a:pt x="0" y="76200"/>
                    <a:pt x="3810" y="52070"/>
                    <a:pt x="12700" y="36830"/>
                  </a:cubicBezTo>
                  <a:cubicBezTo>
                    <a:pt x="22860" y="22860"/>
                    <a:pt x="41910" y="8890"/>
                    <a:pt x="58420" y="5080"/>
                  </a:cubicBezTo>
                  <a:cubicBezTo>
                    <a:pt x="74930" y="0"/>
                    <a:pt x="114300" y="10160"/>
                    <a:pt x="114300" y="1016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7" id="27"/>
          <p:cNvGrpSpPr/>
          <p:nvPr/>
        </p:nvGrpSpPr>
        <p:grpSpPr>
          <a:xfrm rot="0">
            <a:off x="6840855" y="4257675"/>
            <a:ext cx="2295525" cy="2478405"/>
            <a:chOff x="0" y="0"/>
            <a:chExt cx="3060700" cy="330454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44450" y="49530"/>
              <a:ext cx="2967990" cy="3208020"/>
            </a:xfrm>
            <a:custGeom>
              <a:avLst/>
              <a:gdLst/>
              <a:ahLst/>
              <a:cxnLst/>
              <a:rect r="r" b="b" t="t" l="l"/>
              <a:pathLst>
                <a:path h="3208020" w="2967990">
                  <a:moveTo>
                    <a:pt x="87630" y="1270"/>
                  </a:moveTo>
                  <a:cubicBezTo>
                    <a:pt x="401320" y="93980"/>
                    <a:pt x="775970" y="236220"/>
                    <a:pt x="904240" y="294640"/>
                  </a:cubicBezTo>
                  <a:cubicBezTo>
                    <a:pt x="960120" y="320040"/>
                    <a:pt x="981710" y="331470"/>
                    <a:pt x="1022350" y="355600"/>
                  </a:cubicBezTo>
                  <a:cubicBezTo>
                    <a:pt x="1068070" y="384810"/>
                    <a:pt x="1121410" y="421640"/>
                    <a:pt x="1167130" y="458470"/>
                  </a:cubicBezTo>
                  <a:cubicBezTo>
                    <a:pt x="1212850" y="496570"/>
                    <a:pt x="1258570" y="535940"/>
                    <a:pt x="1296670" y="580390"/>
                  </a:cubicBezTo>
                  <a:cubicBezTo>
                    <a:pt x="1336040" y="626110"/>
                    <a:pt x="1377950" y="678180"/>
                    <a:pt x="1402080" y="726440"/>
                  </a:cubicBezTo>
                  <a:cubicBezTo>
                    <a:pt x="1421130" y="768350"/>
                    <a:pt x="1418590" y="797560"/>
                    <a:pt x="1436370" y="850900"/>
                  </a:cubicBezTo>
                  <a:cubicBezTo>
                    <a:pt x="1470660" y="948690"/>
                    <a:pt x="1557020" y="1165860"/>
                    <a:pt x="1607820" y="1266190"/>
                  </a:cubicBezTo>
                  <a:cubicBezTo>
                    <a:pt x="1638300" y="1324610"/>
                    <a:pt x="1662430" y="1346200"/>
                    <a:pt x="1692910" y="1402080"/>
                  </a:cubicBezTo>
                  <a:cubicBezTo>
                    <a:pt x="1738630" y="1484630"/>
                    <a:pt x="1813560" y="1631950"/>
                    <a:pt x="1846580" y="1717040"/>
                  </a:cubicBezTo>
                  <a:cubicBezTo>
                    <a:pt x="1866900" y="1770380"/>
                    <a:pt x="1866900" y="1795780"/>
                    <a:pt x="1887220" y="1854200"/>
                  </a:cubicBezTo>
                  <a:cubicBezTo>
                    <a:pt x="1926590" y="1965960"/>
                    <a:pt x="2007870" y="2171700"/>
                    <a:pt x="2075180" y="2326640"/>
                  </a:cubicBezTo>
                  <a:cubicBezTo>
                    <a:pt x="2142490" y="2481580"/>
                    <a:pt x="2199640" y="2678430"/>
                    <a:pt x="2292350" y="2783840"/>
                  </a:cubicBezTo>
                  <a:cubicBezTo>
                    <a:pt x="2364740" y="2863850"/>
                    <a:pt x="2462530" y="2904490"/>
                    <a:pt x="2545080" y="2943860"/>
                  </a:cubicBezTo>
                  <a:cubicBezTo>
                    <a:pt x="2616200" y="2976880"/>
                    <a:pt x="2701290" y="3003550"/>
                    <a:pt x="2754630" y="3012440"/>
                  </a:cubicBezTo>
                  <a:cubicBezTo>
                    <a:pt x="2786380" y="3017520"/>
                    <a:pt x="2805430" y="3006090"/>
                    <a:pt x="2832100" y="3012440"/>
                  </a:cubicBezTo>
                  <a:cubicBezTo>
                    <a:pt x="2867660" y="3021330"/>
                    <a:pt x="2923540" y="3044190"/>
                    <a:pt x="2945130" y="3065780"/>
                  </a:cubicBezTo>
                  <a:cubicBezTo>
                    <a:pt x="2957830" y="3081020"/>
                    <a:pt x="2964180" y="3098800"/>
                    <a:pt x="2964180" y="3115310"/>
                  </a:cubicBezTo>
                  <a:cubicBezTo>
                    <a:pt x="2965450" y="3133090"/>
                    <a:pt x="2960370" y="3153410"/>
                    <a:pt x="2950210" y="3167380"/>
                  </a:cubicBezTo>
                  <a:cubicBezTo>
                    <a:pt x="2941320" y="3181350"/>
                    <a:pt x="2924810" y="3195320"/>
                    <a:pt x="2908300" y="3200400"/>
                  </a:cubicBezTo>
                  <a:cubicBezTo>
                    <a:pt x="2891790" y="3205480"/>
                    <a:pt x="2871470" y="3208020"/>
                    <a:pt x="2854960" y="3200400"/>
                  </a:cubicBezTo>
                  <a:cubicBezTo>
                    <a:pt x="2834640" y="3191510"/>
                    <a:pt x="2806700" y="3166110"/>
                    <a:pt x="2800350" y="3143250"/>
                  </a:cubicBezTo>
                  <a:cubicBezTo>
                    <a:pt x="2794000" y="3121660"/>
                    <a:pt x="2801620" y="3084830"/>
                    <a:pt x="2816860" y="3067050"/>
                  </a:cubicBezTo>
                  <a:cubicBezTo>
                    <a:pt x="2832100" y="3049270"/>
                    <a:pt x="2866390" y="3035300"/>
                    <a:pt x="2889250" y="3037840"/>
                  </a:cubicBezTo>
                  <a:cubicBezTo>
                    <a:pt x="2912110" y="3040380"/>
                    <a:pt x="2942590" y="3063240"/>
                    <a:pt x="2955290" y="3081020"/>
                  </a:cubicBezTo>
                  <a:cubicBezTo>
                    <a:pt x="2964180" y="3096260"/>
                    <a:pt x="2967990" y="3116580"/>
                    <a:pt x="2964180" y="3134360"/>
                  </a:cubicBezTo>
                  <a:cubicBezTo>
                    <a:pt x="2959100" y="3154680"/>
                    <a:pt x="2934970" y="3186430"/>
                    <a:pt x="2917190" y="3196590"/>
                  </a:cubicBezTo>
                  <a:cubicBezTo>
                    <a:pt x="2900680" y="3205480"/>
                    <a:pt x="2880360" y="3206750"/>
                    <a:pt x="2863850" y="3202940"/>
                  </a:cubicBezTo>
                  <a:cubicBezTo>
                    <a:pt x="2847340" y="3199130"/>
                    <a:pt x="2837180" y="3181350"/>
                    <a:pt x="2818130" y="3175000"/>
                  </a:cubicBezTo>
                  <a:cubicBezTo>
                    <a:pt x="2787650" y="3167380"/>
                    <a:pt x="2745740" y="3185160"/>
                    <a:pt x="2698750" y="3176270"/>
                  </a:cubicBezTo>
                  <a:cubicBezTo>
                    <a:pt x="2623820" y="3162300"/>
                    <a:pt x="2508250" y="3116580"/>
                    <a:pt x="2421890" y="3068320"/>
                  </a:cubicBezTo>
                  <a:cubicBezTo>
                    <a:pt x="2332990" y="3018790"/>
                    <a:pt x="2237740" y="2956560"/>
                    <a:pt x="2174240" y="2880360"/>
                  </a:cubicBezTo>
                  <a:cubicBezTo>
                    <a:pt x="2112010" y="2805430"/>
                    <a:pt x="2096770" y="2735580"/>
                    <a:pt x="2042160" y="2616200"/>
                  </a:cubicBezTo>
                  <a:cubicBezTo>
                    <a:pt x="1932940" y="2378710"/>
                    <a:pt x="1695450" y="1764030"/>
                    <a:pt x="1581150" y="1530350"/>
                  </a:cubicBezTo>
                  <a:cubicBezTo>
                    <a:pt x="1525270" y="1416050"/>
                    <a:pt x="1488440" y="1379220"/>
                    <a:pt x="1441450" y="1280160"/>
                  </a:cubicBezTo>
                  <a:cubicBezTo>
                    <a:pt x="1377950" y="1143000"/>
                    <a:pt x="1308100" y="900430"/>
                    <a:pt x="1244600" y="778510"/>
                  </a:cubicBezTo>
                  <a:cubicBezTo>
                    <a:pt x="1206500" y="704850"/>
                    <a:pt x="1179830" y="657860"/>
                    <a:pt x="1131570" y="608330"/>
                  </a:cubicBezTo>
                  <a:cubicBezTo>
                    <a:pt x="1082040" y="553720"/>
                    <a:pt x="1010920" y="508000"/>
                    <a:pt x="947420" y="467360"/>
                  </a:cubicBezTo>
                  <a:cubicBezTo>
                    <a:pt x="889000" y="429260"/>
                    <a:pt x="847090" y="403860"/>
                    <a:pt x="768350" y="368300"/>
                  </a:cubicBezTo>
                  <a:cubicBezTo>
                    <a:pt x="637540" y="309880"/>
                    <a:pt x="356870" y="214630"/>
                    <a:pt x="222250" y="175260"/>
                  </a:cubicBezTo>
                  <a:cubicBezTo>
                    <a:pt x="146050" y="152400"/>
                    <a:pt x="73660" y="151130"/>
                    <a:pt x="38100" y="130810"/>
                  </a:cubicBezTo>
                  <a:cubicBezTo>
                    <a:pt x="20320" y="119380"/>
                    <a:pt x="11430" y="107950"/>
                    <a:pt x="6350" y="93980"/>
                  </a:cubicBezTo>
                  <a:cubicBezTo>
                    <a:pt x="0" y="78740"/>
                    <a:pt x="0" y="58420"/>
                    <a:pt x="6350" y="44450"/>
                  </a:cubicBezTo>
                  <a:cubicBezTo>
                    <a:pt x="11430" y="29210"/>
                    <a:pt x="25400" y="13970"/>
                    <a:pt x="39370" y="6350"/>
                  </a:cubicBezTo>
                  <a:cubicBezTo>
                    <a:pt x="52070" y="0"/>
                    <a:pt x="87630" y="1270"/>
                    <a:pt x="87630" y="127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9" id="29"/>
          <p:cNvGrpSpPr/>
          <p:nvPr/>
        </p:nvGrpSpPr>
        <p:grpSpPr>
          <a:xfrm rot="0">
            <a:off x="6650355" y="3174683"/>
            <a:ext cx="2449830" cy="3138488"/>
            <a:chOff x="0" y="0"/>
            <a:chExt cx="3266440" cy="418465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49530" y="46990"/>
              <a:ext cx="3166110" cy="4089400"/>
            </a:xfrm>
            <a:custGeom>
              <a:avLst/>
              <a:gdLst/>
              <a:ahLst/>
              <a:cxnLst/>
              <a:rect r="r" b="b" t="t" l="l"/>
              <a:pathLst>
                <a:path h="4089400" w="3166110">
                  <a:moveTo>
                    <a:pt x="22860" y="3956050"/>
                  </a:moveTo>
                  <a:cubicBezTo>
                    <a:pt x="373380" y="3616960"/>
                    <a:pt x="494030" y="3545840"/>
                    <a:pt x="584200" y="3460750"/>
                  </a:cubicBezTo>
                  <a:cubicBezTo>
                    <a:pt x="669290" y="3383280"/>
                    <a:pt x="753110" y="3285490"/>
                    <a:pt x="808990" y="3215640"/>
                  </a:cubicBezTo>
                  <a:cubicBezTo>
                    <a:pt x="847090" y="3167380"/>
                    <a:pt x="862330" y="3133090"/>
                    <a:pt x="896620" y="3089910"/>
                  </a:cubicBezTo>
                  <a:cubicBezTo>
                    <a:pt x="935990" y="3039110"/>
                    <a:pt x="1000760" y="2987040"/>
                    <a:pt x="1036320" y="2934970"/>
                  </a:cubicBezTo>
                  <a:cubicBezTo>
                    <a:pt x="1065530" y="2893060"/>
                    <a:pt x="1075690" y="2843530"/>
                    <a:pt x="1101090" y="2807970"/>
                  </a:cubicBezTo>
                  <a:cubicBezTo>
                    <a:pt x="1123950" y="2777490"/>
                    <a:pt x="1144270" y="2773680"/>
                    <a:pt x="1176020" y="2733040"/>
                  </a:cubicBezTo>
                  <a:cubicBezTo>
                    <a:pt x="1263650" y="2622550"/>
                    <a:pt x="1485900" y="2256790"/>
                    <a:pt x="1595120" y="2059940"/>
                  </a:cubicBezTo>
                  <a:cubicBezTo>
                    <a:pt x="1675130" y="1913890"/>
                    <a:pt x="1739900" y="1781810"/>
                    <a:pt x="1784350" y="1668780"/>
                  </a:cubicBezTo>
                  <a:cubicBezTo>
                    <a:pt x="1817370" y="1584960"/>
                    <a:pt x="1816100" y="1540510"/>
                    <a:pt x="1854200" y="1446530"/>
                  </a:cubicBezTo>
                  <a:cubicBezTo>
                    <a:pt x="1924050" y="1270000"/>
                    <a:pt x="2114550" y="900430"/>
                    <a:pt x="2221230" y="704850"/>
                  </a:cubicBezTo>
                  <a:cubicBezTo>
                    <a:pt x="2292350" y="571500"/>
                    <a:pt x="2357120" y="463550"/>
                    <a:pt x="2415540" y="377190"/>
                  </a:cubicBezTo>
                  <a:cubicBezTo>
                    <a:pt x="2456180" y="316230"/>
                    <a:pt x="2493010" y="267970"/>
                    <a:pt x="2527300" y="229870"/>
                  </a:cubicBezTo>
                  <a:cubicBezTo>
                    <a:pt x="2551430" y="201930"/>
                    <a:pt x="2569210" y="176530"/>
                    <a:pt x="2595880" y="161290"/>
                  </a:cubicBezTo>
                  <a:cubicBezTo>
                    <a:pt x="2621280" y="147320"/>
                    <a:pt x="2645410" y="152400"/>
                    <a:pt x="2682240" y="139700"/>
                  </a:cubicBezTo>
                  <a:cubicBezTo>
                    <a:pt x="2745740" y="116840"/>
                    <a:pt x="2881630" y="41910"/>
                    <a:pt x="2945130" y="22860"/>
                  </a:cubicBezTo>
                  <a:cubicBezTo>
                    <a:pt x="2979420" y="12700"/>
                    <a:pt x="3001010" y="12700"/>
                    <a:pt x="3026410" y="8890"/>
                  </a:cubicBezTo>
                  <a:cubicBezTo>
                    <a:pt x="3050540" y="6350"/>
                    <a:pt x="3077210" y="0"/>
                    <a:pt x="3097530" y="5080"/>
                  </a:cubicBezTo>
                  <a:cubicBezTo>
                    <a:pt x="3115310" y="8890"/>
                    <a:pt x="3133090" y="19050"/>
                    <a:pt x="3144520" y="30480"/>
                  </a:cubicBezTo>
                  <a:cubicBezTo>
                    <a:pt x="3154680" y="43180"/>
                    <a:pt x="3163570" y="63500"/>
                    <a:pt x="3164840" y="80010"/>
                  </a:cubicBezTo>
                  <a:cubicBezTo>
                    <a:pt x="3166110" y="96520"/>
                    <a:pt x="3162300" y="116840"/>
                    <a:pt x="3150870" y="132080"/>
                  </a:cubicBezTo>
                  <a:cubicBezTo>
                    <a:pt x="3138170" y="148590"/>
                    <a:pt x="3106420" y="168910"/>
                    <a:pt x="3083560" y="168910"/>
                  </a:cubicBezTo>
                  <a:cubicBezTo>
                    <a:pt x="3060700" y="170180"/>
                    <a:pt x="3026410" y="153670"/>
                    <a:pt x="3013710" y="134620"/>
                  </a:cubicBezTo>
                  <a:cubicBezTo>
                    <a:pt x="2999740" y="115570"/>
                    <a:pt x="2997200" y="77470"/>
                    <a:pt x="3003550" y="57150"/>
                  </a:cubicBezTo>
                  <a:cubicBezTo>
                    <a:pt x="3008630" y="39370"/>
                    <a:pt x="3022600" y="24130"/>
                    <a:pt x="3036570" y="15240"/>
                  </a:cubicBezTo>
                  <a:cubicBezTo>
                    <a:pt x="3051810" y="6350"/>
                    <a:pt x="3072130" y="1270"/>
                    <a:pt x="3088640" y="3810"/>
                  </a:cubicBezTo>
                  <a:cubicBezTo>
                    <a:pt x="3105150" y="5080"/>
                    <a:pt x="3125470" y="11430"/>
                    <a:pt x="3138170" y="24130"/>
                  </a:cubicBezTo>
                  <a:cubicBezTo>
                    <a:pt x="3152140" y="40640"/>
                    <a:pt x="3164840" y="76200"/>
                    <a:pt x="3163570" y="97790"/>
                  </a:cubicBezTo>
                  <a:cubicBezTo>
                    <a:pt x="3162300" y="115570"/>
                    <a:pt x="3152140" y="133350"/>
                    <a:pt x="3139440" y="146050"/>
                  </a:cubicBezTo>
                  <a:cubicBezTo>
                    <a:pt x="3128010" y="157480"/>
                    <a:pt x="3111500" y="163830"/>
                    <a:pt x="3092450" y="168910"/>
                  </a:cubicBezTo>
                  <a:cubicBezTo>
                    <a:pt x="3069590" y="175260"/>
                    <a:pt x="3042920" y="167640"/>
                    <a:pt x="3009900" y="176530"/>
                  </a:cubicBezTo>
                  <a:cubicBezTo>
                    <a:pt x="2954020" y="191770"/>
                    <a:pt x="2861310" y="255270"/>
                    <a:pt x="2797810" y="276860"/>
                  </a:cubicBezTo>
                  <a:cubicBezTo>
                    <a:pt x="2749550" y="294640"/>
                    <a:pt x="2698750" y="285750"/>
                    <a:pt x="2664460" y="308610"/>
                  </a:cubicBezTo>
                  <a:cubicBezTo>
                    <a:pt x="2632710" y="328930"/>
                    <a:pt x="2625090" y="359410"/>
                    <a:pt x="2597150" y="402590"/>
                  </a:cubicBezTo>
                  <a:cubicBezTo>
                    <a:pt x="2538730" y="488950"/>
                    <a:pt x="2426970" y="660400"/>
                    <a:pt x="2346960" y="803910"/>
                  </a:cubicBezTo>
                  <a:cubicBezTo>
                    <a:pt x="2258060" y="963930"/>
                    <a:pt x="2157730" y="1184910"/>
                    <a:pt x="2092960" y="1320800"/>
                  </a:cubicBezTo>
                  <a:cubicBezTo>
                    <a:pt x="2052320" y="1407160"/>
                    <a:pt x="2020570" y="1466850"/>
                    <a:pt x="1993900" y="1535430"/>
                  </a:cubicBezTo>
                  <a:cubicBezTo>
                    <a:pt x="1971040" y="1596390"/>
                    <a:pt x="1967230" y="1639570"/>
                    <a:pt x="1939290" y="1709420"/>
                  </a:cubicBezTo>
                  <a:cubicBezTo>
                    <a:pt x="1894840" y="1823720"/>
                    <a:pt x="1814830" y="1990090"/>
                    <a:pt x="1727200" y="2151380"/>
                  </a:cubicBezTo>
                  <a:cubicBezTo>
                    <a:pt x="1614170" y="2355850"/>
                    <a:pt x="1393190" y="2719070"/>
                    <a:pt x="1305560" y="2830830"/>
                  </a:cubicBezTo>
                  <a:cubicBezTo>
                    <a:pt x="1272540" y="2872740"/>
                    <a:pt x="1257300" y="2872740"/>
                    <a:pt x="1228090" y="2908300"/>
                  </a:cubicBezTo>
                  <a:cubicBezTo>
                    <a:pt x="1177290" y="2969260"/>
                    <a:pt x="1093470" y="3114040"/>
                    <a:pt x="1043940" y="3173730"/>
                  </a:cubicBezTo>
                  <a:cubicBezTo>
                    <a:pt x="1016000" y="3206750"/>
                    <a:pt x="995680" y="3218180"/>
                    <a:pt x="971550" y="3246120"/>
                  </a:cubicBezTo>
                  <a:cubicBezTo>
                    <a:pt x="942340" y="3281680"/>
                    <a:pt x="911860" y="3333750"/>
                    <a:pt x="882650" y="3371850"/>
                  </a:cubicBezTo>
                  <a:cubicBezTo>
                    <a:pt x="855980" y="3407410"/>
                    <a:pt x="842010" y="3429000"/>
                    <a:pt x="802640" y="3469640"/>
                  </a:cubicBezTo>
                  <a:cubicBezTo>
                    <a:pt x="720090" y="3550920"/>
                    <a:pt x="509270" y="3700780"/>
                    <a:pt x="387350" y="3810000"/>
                  </a:cubicBezTo>
                  <a:cubicBezTo>
                    <a:pt x="285750" y="3901440"/>
                    <a:pt x="176530" y="4044950"/>
                    <a:pt x="118110" y="4076700"/>
                  </a:cubicBezTo>
                  <a:cubicBezTo>
                    <a:pt x="95250" y="4088130"/>
                    <a:pt x="81280" y="4089400"/>
                    <a:pt x="63500" y="4085590"/>
                  </a:cubicBezTo>
                  <a:cubicBezTo>
                    <a:pt x="46990" y="4083050"/>
                    <a:pt x="27940" y="4071620"/>
                    <a:pt x="17780" y="4057650"/>
                  </a:cubicBezTo>
                  <a:cubicBezTo>
                    <a:pt x="6350" y="4044950"/>
                    <a:pt x="0" y="4022090"/>
                    <a:pt x="1270" y="4005580"/>
                  </a:cubicBezTo>
                  <a:cubicBezTo>
                    <a:pt x="2540" y="3989070"/>
                    <a:pt x="22860" y="3956050"/>
                    <a:pt x="22860" y="395605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1" id="31"/>
          <p:cNvGrpSpPr/>
          <p:nvPr/>
        </p:nvGrpSpPr>
        <p:grpSpPr>
          <a:xfrm rot="0">
            <a:off x="7038022" y="7183755"/>
            <a:ext cx="1836420" cy="891540"/>
            <a:chOff x="0" y="0"/>
            <a:chExt cx="2448560" cy="118872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46990" y="45720"/>
              <a:ext cx="2352040" cy="1098550"/>
            </a:xfrm>
            <a:custGeom>
              <a:avLst/>
              <a:gdLst/>
              <a:ahLst/>
              <a:cxnLst/>
              <a:rect r="r" b="b" t="t" l="l"/>
              <a:pathLst>
                <a:path h="1098550" w="2352040">
                  <a:moveTo>
                    <a:pt x="96520" y="5080"/>
                  </a:moveTo>
                  <a:cubicBezTo>
                    <a:pt x="914400" y="336550"/>
                    <a:pt x="948690" y="370840"/>
                    <a:pt x="1041400" y="408940"/>
                  </a:cubicBezTo>
                  <a:cubicBezTo>
                    <a:pt x="1181100" y="464820"/>
                    <a:pt x="1404620" y="508000"/>
                    <a:pt x="1578610" y="568960"/>
                  </a:cubicBezTo>
                  <a:cubicBezTo>
                    <a:pt x="1750060" y="628650"/>
                    <a:pt x="1940560" y="692150"/>
                    <a:pt x="2077720" y="769620"/>
                  </a:cubicBezTo>
                  <a:cubicBezTo>
                    <a:pt x="2186940" y="833120"/>
                    <a:pt x="2352040" y="933450"/>
                    <a:pt x="2350770" y="980440"/>
                  </a:cubicBezTo>
                  <a:cubicBezTo>
                    <a:pt x="2350770" y="1005840"/>
                    <a:pt x="2270760" y="1029970"/>
                    <a:pt x="2273300" y="1036320"/>
                  </a:cubicBezTo>
                  <a:cubicBezTo>
                    <a:pt x="2274570" y="1040130"/>
                    <a:pt x="2302510" y="1031240"/>
                    <a:pt x="2306320" y="1036320"/>
                  </a:cubicBezTo>
                  <a:cubicBezTo>
                    <a:pt x="2308860" y="1042670"/>
                    <a:pt x="2292350" y="1069340"/>
                    <a:pt x="2278380" y="1079500"/>
                  </a:cubicBezTo>
                  <a:cubicBezTo>
                    <a:pt x="2260600" y="1090930"/>
                    <a:pt x="2225040" y="1098550"/>
                    <a:pt x="2203450" y="1092200"/>
                  </a:cubicBezTo>
                  <a:cubicBezTo>
                    <a:pt x="2183130" y="1085850"/>
                    <a:pt x="2159000" y="1057910"/>
                    <a:pt x="2151380" y="1038860"/>
                  </a:cubicBezTo>
                  <a:cubicBezTo>
                    <a:pt x="2145030" y="1022350"/>
                    <a:pt x="2145030" y="1003300"/>
                    <a:pt x="2152650" y="986790"/>
                  </a:cubicBezTo>
                  <a:cubicBezTo>
                    <a:pt x="2161540" y="969010"/>
                    <a:pt x="2189480" y="943610"/>
                    <a:pt x="2209800" y="937260"/>
                  </a:cubicBezTo>
                  <a:cubicBezTo>
                    <a:pt x="2226310" y="932180"/>
                    <a:pt x="2245360" y="935990"/>
                    <a:pt x="2260600" y="942340"/>
                  </a:cubicBezTo>
                  <a:cubicBezTo>
                    <a:pt x="2275840" y="948690"/>
                    <a:pt x="2291080" y="961390"/>
                    <a:pt x="2298700" y="976630"/>
                  </a:cubicBezTo>
                  <a:cubicBezTo>
                    <a:pt x="2307590" y="995680"/>
                    <a:pt x="2307590" y="1032510"/>
                    <a:pt x="2299970" y="1051560"/>
                  </a:cubicBezTo>
                  <a:cubicBezTo>
                    <a:pt x="2293620" y="1068070"/>
                    <a:pt x="2279650" y="1082040"/>
                    <a:pt x="2263140" y="1088390"/>
                  </a:cubicBezTo>
                  <a:cubicBezTo>
                    <a:pt x="2244090" y="1096010"/>
                    <a:pt x="2207260" y="1094740"/>
                    <a:pt x="2188210" y="1085850"/>
                  </a:cubicBezTo>
                  <a:cubicBezTo>
                    <a:pt x="2171700" y="1078230"/>
                    <a:pt x="2160270" y="1061720"/>
                    <a:pt x="2153920" y="1046480"/>
                  </a:cubicBezTo>
                  <a:cubicBezTo>
                    <a:pt x="2147570" y="1032510"/>
                    <a:pt x="2143760" y="1012190"/>
                    <a:pt x="2150110" y="995680"/>
                  </a:cubicBezTo>
                  <a:cubicBezTo>
                    <a:pt x="2157730" y="974090"/>
                    <a:pt x="2202180" y="928370"/>
                    <a:pt x="2212340" y="932180"/>
                  </a:cubicBezTo>
                  <a:cubicBezTo>
                    <a:pt x="2222500" y="935990"/>
                    <a:pt x="2228850" y="1005840"/>
                    <a:pt x="2214880" y="1016000"/>
                  </a:cubicBezTo>
                  <a:cubicBezTo>
                    <a:pt x="2198370" y="1028700"/>
                    <a:pt x="2142490" y="1000760"/>
                    <a:pt x="2103120" y="980440"/>
                  </a:cubicBezTo>
                  <a:cubicBezTo>
                    <a:pt x="2051050" y="953770"/>
                    <a:pt x="2006600" y="899160"/>
                    <a:pt x="1936750" y="859790"/>
                  </a:cubicBezTo>
                  <a:cubicBezTo>
                    <a:pt x="1835150" y="803910"/>
                    <a:pt x="1685290" y="749300"/>
                    <a:pt x="1540510" y="697230"/>
                  </a:cubicBezTo>
                  <a:cubicBezTo>
                    <a:pt x="1371600" y="637540"/>
                    <a:pt x="1122680" y="584200"/>
                    <a:pt x="981710" y="527050"/>
                  </a:cubicBezTo>
                  <a:cubicBezTo>
                    <a:pt x="891540" y="490220"/>
                    <a:pt x="861060" y="459740"/>
                    <a:pt x="767080" y="417830"/>
                  </a:cubicBezTo>
                  <a:cubicBezTo>
                    <a:pt x="598170" y="342900"/>
                    <a:pt x="139700" y="200660"/>
                    <a:pt x="48260" y="137160"/>
                  </a:cubicBezTo>
                  <a:cubicBezTo>
                    <a:pt x="20320" y="118110"/>
                    <a:pt x="10160" y="105410"/>
                    <a:pt x="3810" y="87630"/>
                  </a:cubicBezTo>
                  <a:cubicBezTo>
                    <a:pt x="0" y="72390"/>
                    <a:pt x="2540" y="52070"/>
                    <a:pt x="10160" y="39370"/>
                  </a:cubicBezTo>
                  <a:cubicBezTo>
                    <a:pt x="17780" y="25400"/>
                    <a:pt x="33020" y="11430"/>
                    <a:pt x="46990" y="5080"/>
                  </a:cubicBezTo>
                  <a:cubicBezTo>
                    <a:pt x="62230" y="0"/>
                    <a:pt x="96520" y="5080"/>
                    <a:pt x="96520" y="508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3" id="33"/>
          <p:cNvGrpSpPr/>
          <p:nvPr/>
        </p:nvGrpSpPr>
        <p:grpSpPr>
          <a:xfrm rot="0">
            <a:off x="7508557" y="5497830"/>
            <a:ext cx="1628775" cy="2717483"/>
            <a:chOff x="0" y="0"/>
            <a:chExt cx="2171700" cy="362331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45720" y="50800"/>
              <a:ext cx="2076450" cy="3528060"/>
            </a:xfrm>
            <a:custGeom>
              <a:avLst/>
              <a:gdLst/>
              <a:ahLst/>
              <a:cxnLst/>
              <a:rect r="r" b="b" t="t" l="l"/>
              <a:pathLst>
                <a:path h="3528060" w="2076450">
                  <a:moveTo>
                    <a:pt x="10160" y="3420110"/>
                  </a:moveTo>
                  <a:cubicBezTo>
                    <a:pt x="242570" y="2997200"/>
                    <a:pt x="278130" y="2966720"/>
                    <a:pt x="331470" y="2875280"/>
                  </a:cubicBezTo>
                  <a:cubicBezTo>
                    <a:pt x="430530" y="2701290"/>
                    <a:pt x="623570" y="2241550"/>
                    <a:pt x="712470" y="2078990"/>
                  </a:cubicBezTo>
                  <a:cubicBezTo>
                    <a:pt x="753110" y="2004060"/>
                    <a:pt x="781050" y="1977390"/>
                    <a:pt x="811530" y="1921510"/>
                  </a:cubicBezTo>
                  <a:cubicBezTo>
                    <a:pt x="845820" y="1859280"/>
                    <a:pt x="871220" y="1779270"/>
                    <a:pt x="905510" y="1719580"/>
                  </a:cubicBezTo>
                  <a:cubicBezTo>
                    <a:pt x="934720" y="1667510"/>
                    <a:pt x="967740" y="1633220"/>
                    <a:pt x="998220" y="1579880"/>
                  </a:cubicBezTo>
                  <a:cubicBezTo>
                    <a:pt x="1035050" y="1517650"/>
                    <a:pt x="1064260" y="1446530"/>
                    <a:pt x="1107440" y="1369060"/>
                  </a:cubicBezTo>
                  <a:cubicBezTo>
                    <a:pt x="1159510" y="1275080"/>
                    <a:pt x="1263650" y="1130300"/>
                    <a:pt x="1296670" y="1055370"/>
                  </a:cubicBezTo>
                  <a:cubicBezTo>
                    <a:pt x="1313180" y="1018540"/>
                    <a:pt x="1306830" y="1004570"/>
                    <a:pt x="1322070" y="965200"/>
                  </a:cubicBezTo>
                  <a:cubicBezTo>
                    <a:pt x="1355090" y="881380"/>
                    <a:pt x="1431290" y="723900"/>
                    <a:pt x="1515110" y="589280"/>
                  </a:cubicBezTo>
                  <a:cubicBezTo>
                    <a:pt x="1623060" y="415290"/>
                    <a:pt x="1856740" y="81280"/>
                    <a:pt x="1934210" y="20320"/>
                  </a:cubicBezTo>
                  <a:cubicBezTo>
                    <a:pt x="1955800" y="3810"/>
                    <a:pt x="1967230" y="1270"/>
                    <a:pt x="1985010" y="0"/>
                  </a:cubicBezTo>
                  <a:cubicBezTo>
                    <a:pt x="2001520" y="0"/>
                    <a:pt x="2023110" y="3810"/>
                    <a:pt x="2037080" y="15240"/>
                  </a:cubicBezTo>
                  <a:cubicBezTo>
                    <a:pt x="2054860" y="29210"/>
                    <a:pt x="2072640" y="63500"/>
                    <a:pt x="2075180" y="85090"/>
                  </a:cubicBezTo>
                  <a:cubicBezTo>
                    <a:pt x="2076450" y="102870"/>
                    <a:pt x="2067560" y="123190"/>
                    <a:pt x="2057400" y="137160"/>
                  </a:cubicBezTo>
                  <a:cubicBezTo>
                    <a:pt x="2047240" y="149860"/>
                    <a:pt x="2030730" y="163830"/>
                    <a:pt x="2012950" y="167640"/>
                  </a:cubicBezTo>
                  <a:cubicBezTo>
                    <a:pt x="1991360" y="171450"/>
                    <a:pt x="1951990" y="165100"/>
                    <a:pt x="1934210" y="149860"/>
                  </a:cubicBezTo>
                  <a:cubicBezTo>
                    <a:pt x="1916430" y="135890"/>
                    <a:pt x="1905000" y="99060"/>
                    <a:pt x="1905000" y="76200"/>
                  </a:cubicBezTo>
                  <a:cubicBezTo>
                    <a:pt x="1905000" y="58420"/>
                    <a:pt x="1916430" y="39370"/>
                    <a:pt x="1927860" y="26670"/>
                  </a:cubicBezTo>
                  <a:cubicBezTo>
                    <a:pt x="1939290" y="13970"/>
                    <a:pt x="1957070" y="2540"/>
                    <a:pt x="1976120" y="1270"/>
                  </a:cubicBezTo>
                  <a:cubicBezTo>
                    <a:pt x="1997710" y="0"/>
                    <a:pt x="2034540" y="11430"/>
                    <a:pt x="2051050" y="26670"/>
                  </a:cubicBezTo>
                  <a:cubicBezTo>
                    <a:pt x="2065020" y="39370"/>
                    <a:pt x="2072640" y="58420"/>
                    <a:pt x="2073910" y="76200"/>
                  </a:cubicBezTo>
                  <a:cubicBezTo>
                    <a:pt x="2076450" y="92710"/>
                    <a:pt x="2073910" y="105410"/>
                    <a:pt x="2062480" y="129540"/>
                  </a:cubicBezTo>
                  <a:cubicBezTo>
                    <a:pt x="2030730" y="196850"/>
                    <a:pt x="1866900" y="372110"/>
                    <a:pt x="1791970" y="474980"/>
                  </a:cubicBezTo>
                  <a:cubicBezTo>
                    <a:pt x="1734820" y="553720"/>
                    <a:pt x="1694180" y="612140"/>
                    <a:pt x="1645920" y="690880"/>
                  </a:cubicBezTo>
                  <a:cubicBezTo>
                    <a:pt x="1592580" y="778510"/>
                    <a:pt x="1530350" y="889000"/>
                    <a:pt x="1487170" y="976630"/>
                  </a:cubicBezTo>
                  <a:cubicBezTo>
                    <a:pt x="1451610" y="1050290"/>
                    <a:pt x="1437640" y="1111250"/>
                    <a:pt x="1400810" y="1181100"/>
                  </a:cubicBezTo>
                  <a:cubicBezTo>
                    <a:pt x="1358900" y="1262380"/>
                    <a:pt x="1290320" y="1351280"/>
                    <a:pt x="1242060" y="1435100"/>
                  </a:cubicBezTo>
                  <a:cubicBezTo>
                    <a:pt x="1197610" y="1516380"/>
                    <a:pt x="1164590" y="1600200"/>
                    <a:pt x="1122680" y="1677670"/>
                  </a:cubicBezTo>
                  <a:cubicBezTo>
                    <a:pt x="1082040" y="1751330"/>
                    <a:pt x="1023620" y="1827530"/>
                    <a:pt x="993140" y="1887220"/>
                  </a:cubicBezTo>
                  <a:cubicBezTo>
                    <a:pt x="971550" y="1930400"/>
                    <a:pt x="970280" y="1953260"/>
                    <a:pt x="947420" y="1998980"/>
                  </a:cubicBezTo>
                  <a:cubicBezTo>
                    <a:pt x="908050" y="2078990"/>
                    <a:pt x="825500" y="2193290"/>
                    <a:pt x="760730" y="2316480"/>
                  </a:cubicBezTo>
                  <a:cubicBezTo>
                    <a:pt x="673100" y="2479040"/>
                    <a:pt x="575310" y="2730500"/>
                    <a:pt x="482600" y="2894330"/>
                  </a:cubicBezTo>
                  <a:cubicBezTo>
                    <a:pt x="408940" y="3023870"/>
                    <a:pt x="322580" y="3122930"/>
                    <a:pt x="262890" y="3228340"/>
                  </a:cubicBezTo>
                  <a:cubicBezTo>
                    <a:pt x="213360" y="3318510"/>
                    <a:pt x="175260" y="3440430"/>
                    <a:pt x="142240" y="3484880"/>
                  </a:cubicBezTo>
                  <a:cubicBezTo>
                    <a:pt x="127000" y="3503930"/>
                    <a:pt x="118110" y="3514090"/>
                    <a:pt x="102870" y="3520440"/>
                  </a:cubicBezTo>
                  <a:cubicBezTo>
                    <a:pt x="87630" y="3526790"/>
                    <a:pt x="67310" y="3528060"/>
                    <a:pt x="50800" y="3521710"/>
                  </a:cubicBezTo>
                  <a:cubicBezTo>
                    <a:pt x="33020" y="3514090"/>
                    <a:pt x="11430" y="3489960"/>
                    <a:pt x="5080" y="3470910"/>
                  </a:cubicBezTo>
                  <a:cubicBezTo>
                    <a:pt x="0" y="3455670"/>
                    <a:pt x="10160" y="3420110"/>
                    <a:pt x="10160" y="342011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923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0" y="0"/>
                </a:moveTo>
                <a:lnTo>
                  <a:pt x="7315200" y="0"/>
                </a:lnTo>
                <a:lnTo>
                  <a:pt x="7315200" y="1742348"/>
                </a:lnTo>
                <a:lnTo>
                  <a:pt x="0" y="17423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940357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7315200" y="0"/>
                </a:moveTo>
                <a:lnTo>
                  <a:pt x="0" y="0"/>
                </a:lnTo>
                <a:lnTo>
                  <a:pt x="0" y="1742348"/>
                </a:lnTo>
                <a:lnTo>
                  <a:pt x="7315200" y="174234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946759" y="1192138"/>
            <a:ext cx="25112030" cy="8167679"/>
          </a:xfrm>
          <a:custGeom>
            <a:avLst/>
            <a:gdLst/>
            <a:ahLst/>
            <a:cxnLst/>
            <a:rect r="r" b="b" t="t" l="l"/>
            <a:pathLst>
              <a:path h="8167679" w="25112030">
                <a:moveTo>
                  <a:pt x="0" y="0"/>
                </a:moveTo>
                <a:lnTo>
                  <a:pt x="25112030" y="0"/>
                </a:lnTo>
                <a:lnTo>
                  <a:pt x="25112030" y="8167678"/>
                </a:lnTo>
                <a:lnTo>
                  <a:pt x="0" y="81676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954041" y="2750663"/>
            <a:ext cx="1152486" cy="1064478"/>
          </a:xfrm>
          <a:custGeom>
            <a:avLst/>
            <a:gdLst/>
            <a:ahLst/>
            <a:cxnLst/>
            <a:rect r="r" b="b" t="t" l="l"/>
            <a:pathLst>
              <a:path h="1064478" w="1152486">
                <a:moveTo>
                  <a:pt x="0" y="0"/>
                </a:moveTo>
                <a:lnTo>
                  <a:pt x="1152487" y="0"/>
                </a:lnTo>
                <a:lnTo>
                  <a:pt x="1152487" y="1064479"/>
                </a:lnTo>
                <a:lnTo>
                  <a:pt x="0" y="10644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0" y="127659"/>
            <a:ext cx="1152486" cy="1064478"/>
          </a:xfrm>
          <a:custGeom>
            <a:avLst/>
            <a:gdLst/>
            <a:ahLst/>
            <a:cxnLst/>
            <a:rect r="r" b="b" t="t" l="l"/>
            <a:pathLst>
              <a:path h="1064478" w="1152486">
                <a:moveTo>
                  <a:pt x="1152486" y="0"/>
                </a:moveTo>
                <a:lnTo>
                  <a:pt x="0" y="0"/>
                </a:lnTo>
                <a:lnTo>
                  <a:pt x="0" y="1064479"/>
                </a:lnTo>
                <a:lnTo>
                  <a:pt x="1152486" y="1064479"/>
                </a:lnTo>
                <a:lnTo>
                  <a:pt x="115248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973875" y="8652304"/>
            <a:ext cx="978840" cy="930788"/>
          </a:xfrm>
          <a:custGeom>
            <a:avLst/>
            <a:gdLst/>
            <a:ahLst/>
            <a:cxnLst/>
            <a:rect r="r" b="b" t="t" l="l"/>
            <a:pathLst>
              <a:path h="930788" w="978840">
                <a:moveTo>
                  <a:pt x="0" y="0"/>
                </a:moveTo>
                <a:lnTo>
                  <a:pt x="978840" y="0"/>
                </a:lnTo>
                <a:lnTo>
                  <a:pt x="978840" y="930788"/>
                </a:lnTo>
                <a:lnTo>
                  <a:pt x="0" y="9307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4199325" y="8327512"/>
            <a:ext cx="978840" cy="930788"/>
          </a:xfrm>
          <a:custGeom>
            <a:avLst/>
            <a:gdLst/>
            <a:ahLst/>
            <a:cxnLst/>
            <a:rect r="r" b="b" t="t" l="l"/>
            <a:pathLst>
              <a:path h="930788" w="978840">
                <a:moveTo>
                  <a:pt x="978840" y="0"/>
                </a:moveTo>
                <a:lnTo>
                  <a:pt x="0" y="0"/>
                </a:lnTo>
                <a:lnTo>
                  <a:pt x="0" y="930788"/>
                </a:lnTo>
                <a:lnTo>
                  <a:pt x="978840" y="930788"/>
                </a:lnTo>
                <a:lnTo>
                  <a:pt x="97884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962472">
            <a:off x="3250732" y="-124697"/>
            <a:ext cx="1582069" cy="1510157"/>
          </a:xfrm>
          <a:custGeom>
            <a:avLst/>
            <a:gdLst/>
            <a:ahLst/>
            <a:cxnLst/>
            <a:rect r="r" b="b" t="t" l="l"/>
            <a:pathLst>
              <a:path h="1510157" w="1582069">
                <a:moveTo>
                  <a:pt x="1582069" y="0"/>
                </a:moveTo>
                <a:lnTo>
                  <a:pt x="0" y="0"/>
                </a:lnTo>
                <a:lnTo>
                  <a:pt x="0" y="1510158"/>
                </a:lnTo>
                <a:lnTo>
                  <a:pt x="1582069" y="1510158"/>
                </a:lnTo>
                <a:lnTo>
                  <a:pt x="158206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923508">
            <a:off x="14177570" y="53915"/>
            <a:ext cx="1692439" cy="1746420"/>
          </a:xfrm>
          <a:custGeom>
            <a:avLst/>
            <a:gdLst/>
            <a:ahLst/>
            <a:cxnLst/>
            <a:rect r="r" b="b" t="t" l="l"/>
            <a:pathLst>
              <a:path h="1746420" w="1692439">
                <a:moveTo>
                  <a:pt x="0" y="0"/>
                </a:moveTo>
                <a:lnTo>
                  <a:pt x="1692439" y="0"/>
                </a:lnTo>
                <a:lnTo>
                  <a:pt x="1692439" y="1746419"/>
                </a:lnTo>
                <a:lnTo>
                  <a:pt x="0" y="17464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-484912">
            <a:off x="740015" y="-59934"/>
            <a:ext cx="2467720" cy="2504144"/>
          </a:xfrm>
          <a:custGeom>
            <a:avLst/>
            <a:gdLst/>
            <a:ahLst/>
            <a:cxnLst/>
            <a:rect r="r" b="b" t="t" l="l"/>
            <a:pathLst>
              <a:path h="2504144" w="2467720">
                <a:moveTo>
                  <a:pt x="2467720" y="0"/>
                </a:moveTo>
                <a:lnTo>
                  <a:pt x="0" y="0"/>
                </a:lnTo>
                <a:lnTo>
                  <a:pt x="0" y="2504143"/>
                </a:lnTo>
                <a:lnTo>
                  <a:pt x="2467720" y="2504143"/>
                </a:lnTo>
                <a:lnTo>
                  <a:pt x="246772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140563" y="-770721"/>
            <a:ext cx="2237474" cy="2596225"/>
          </a:xfrm>
          <a:custGeom>
            <a:avLst/>
            <a:gdLst/>
            <a:ahLst/>
            <a:cxnLst/>
            <a:rect r="r" b="b" t="t" l="l"/>
            <a:pathLst>
              <a:path h="2596225" w="2237474">
                <a:moveTo>
                  <a:pt x="0" y="0"/>
                </a:moveTo>
                <a:lnTo>
                  <a:pt x="2237474" y="0"/>
                </a:lnTo>
                <a:lnTo>
                  <a:pt x="2237474" y="2596225"/>
                </a:lnTo>
                <a:lnTo>
                  <a:pt x="0" y="259622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010650" y="22884"/>
            <a:ext cx="8050519" cy="904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4. Read and match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0" y="2672080"/>
            <a:ext cx="18288000" cy="4228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My name is Henry. I am Australian. I live in a small town in the south of Australia. My address is 72 Greenwood Street. I think my town is fantastic. It is always clean and beautiful. The people are friendly and helpful. I am a pupil in Grade 5 at Superstar Primary School. My favourite subject at school is science. I have quite good marks in science lessons. In my free time, I like surfing the Internet and planting flowers. I also enjoy going for a walk with my younger sister, Lily. My dream is to become a doctor in the future.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923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0" y="0"/>
                </a:moveTo>
                <a:lnTo>
                  <a:pt x="7315200" y="0"/>
                </a:lnTo>
                <a:lnTo>
                  <a:pt x="7315200" y="1742348"/>
                </a:lnTo>
                <a:lnTo>
                  <a:pt x="0" y="17423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940357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7315200" y="0"/>
                </a:moveTo>
                <a:lnTo>
                  <a:pt x="0" y="0"/>
                </a:lnTo>
                <a:lnTo>
                  <a:pt x="0" y="1742348"/>
                </a:lnTo>
                <a:lnTo>
                  <a:pt x="7315200" y="174234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946759" y="1192138"/>
            <a:ext cx="25112030" cy="8167679"/>
          </a:xfrm>
          <a:custGeom>
            <a:avLst/>
            <a:gdLst/>
            <a:ahLst/>
            <a:cxnLst/>
            <a:rect r="r" b="b" t="t" l="l"/>
            <a:pathLst>
              <a:path h="8167679" w="25112030">
                <a:moveTo>
                  <a:pt x="0" y="0"/>
                </a:moveTo>
                <a:lnTo>
                  <a:pt x="25112030" y="0"/>
                </a:lnTo>
                <a:lnTo>
                  <a:pt x="25112030" y="8167678"/>
                </a:lnTo>
                <a:lnTo>
                  <a:pt x="0" y="81676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954041" y="2750663"/>
            <a:ext cx="1152486" cy="1064478"/>
          </a:xfrm>
          <a:custGeom>
            <a:avLst/>
            <a:gdLst/>
            <a:ahLst/>
            <a:cxnLst/>
            <a:rect r="r" b="b" t="t" l="l"/>
            <a:pathLst>
              <a:path h="1064478" w="1152486">
                <a:moveTo>
                  <a:pt x="0" y="0"/>
                </a:moveTo>
                <a:lnTo>
                  <a:pt x="1152487" y="0"/>
                </a:lnTo>
                <a:lnTo>
                  <a:pt x="1152487" y="1064479"/>
                </a:lnTo>
                <a:lnTo>
                  <a:pt x="0" y="10644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0" y="127659"/>
            <a:ext cx="1152486" cy="1064478"/>
          </a:xfrm>
          <a:custGeom>
            <a:avLst/>
            <a:gdLst/>
            <a:ahLst/>
            <a:cxnLst/>
            <a:rect r="r" b="b" t="t" l="l"/>
            <a:pathLst>
              <a:path h="1064478" w="1152486">
                <a:moveTo>
                  <a:pt x="1152486" y="0"/>
                </a:moveTo>
                <a:lnTo>
                  <a:pt x="0" y="0"/>
                </a:lnTo>
                <a:lnTo>
                  <a:pt x="0" y="1064479"/>
                </a:lnTo>
                <a:lnTo>
                  <a:pt x="1152486" y="1064479"/>
                </a:lnTo>
                <a:lnTo>
                  <a:pt x="115248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973875" y="8652304"/>
            <a:ext cx="978840" cy="930788"/>
          </a:xfrm>
          <a:custGeom>
            <a:avLst/>
            <a:gdLst/>
            <a:ahLst/>
            <a:cxnLst/>
            <a:rect r="r" b="b" t="t" l="l"/>
            <a:pathLst>
              <a:path h="930788" w="978840">
                <a:moveTo>
                  <a:pt x="0" y="0"/>
                </a:moveTo>
                <a:lnTo>
                  <a:pt x="978840" y="0"/>
                </a:lnTo>
                <a:lnTo>
                  <a:pt x="978840" y="930788"/>
                </a:lnTo>
                <a:lnTo>
                  <a:pt x="0" y="9307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4199325" y="8327512"/>
            <a:ext cx="978840" cy="930788"/>
          </a:xfrm>
          <a:custGeom>
            <a:avLst/>
            <a:gdLst/>
            <a:ahLst/>
            <a:cxnLst/>
            <a:rect r="r" b="b" t="t" l="l"/>
            <a:pathLst>
              <a:path h="930788" w="978840">
                <a:moveTo>
                  <a:pt x="978840" y="0"/>
                </a:moveTo>
                <a:lnTo>
                  <a:pt x="0" y="0"/>
                </a:lnTo>
                <a:lnTo>
                  <a:pt x="0" y="930788"/>
                </a:lnTo>
                <a:lnTo>
                  <a:pt x="978840" y="930788"/>
                </a:lnTo>
                <a:lnTo>
                  <a:pt x="97884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962472">
            <a:off x="3250732" y="-124697"/>
            <a:ext cx="1582069" cy="1510157"/>
          </a:xfrm>
          <a:custGeom>
            <a:avLst/>
            <a:gdLst/>
            <a:ahLst/>
            <a:cxnLst/>
            <a:rect r="r" b="b" t="t" l="l"/>
            <a:pathLst>
              <a:path h="1510157" w="1582069">
                <a:moveTo>
                  <a:pt x="1582069" y="0"/>
                </a:moveTo>
                <a:lnTo>
                  <a:pt x="0" y="0"/>
                </a:lnTo>
                <a:lnTo>
                  <a:pt x="0" y="1510158"/>
                </a:lnTo>
                <a:lnTo>
                  <a:pt x="1582069" y="1510158"/>
                </a:lnTo>
                <a:lnTo>
                  <a:pt x="158206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923508">
            <a:off x="14177570" y="53915"/>
            <a:ext cx="1692439" cy="1746420"/>
          </a:xfrm>
          <a:custGeom>
            <a:avLst/>
            <a:gdLst/>
            <a:ahLst/>
            <a:cxnLst/>
            <a:rect r="r" b="b" t="t" l="l"/>
            <a:pathLst>
              <a:path h="1746420" w="1692439">
                <a:moveTo>
                  <a:pt x="0" y="0"/>
                </a:moveTo>
                <a:lnTo>
                  <a:pt x="1692439" y="0"/>
                </a:lnTo>
                <a:lnTo>
                  <a:pt x="1692439" y="1746419"/>
                </a:lnTo>
                <a:lnTo>
                  <a:pt x="0" y="17464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-484912">
            <a:off x="740015" y="-59934"/>
            <a:ext cx="2467720" cy="2504144"/>
          </a:xfrm>
          <a:custGeom>
            <a:avLst/>
            <a:gdLst/>
            <a:ahLst/>
            <a:cxnLst/>
            <a:rect r="r" b="b" t="t" l="l"/>
            <a:pathLst>
              <a:path h="2504144" w="2467720">
                <a:moveTo>
                  <a:pt x="2467720" y="0"/>
                </a:moveTo>
                <a:lnTo>
                  <a:pt x="0" y="0"/>
                </a:lnTo>
                <a:lnTo>
                  <a:pt x="0" y="2504143"/>
                </a:lnTo>
                <a:lnTo>
                  <a:pt x="2467720" y="2504143"/>
                </a:lnTo>
                <a:lnTo>
                  <a:pt x="246772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140563" y="-770721"/>
            <a:ext cx="2237474" cy="2596225"/>
          </a:xfrm>
          <a:custGeom>
            <a:avLst/>
            <a:gdLst/>
            <a:ahLst/>
            <a:cxnLst/>
            <a:rect r="r" b="b" t="t" l="l"/>
            <a:pathLst>
              <a:path h="2596225" w="2237474">
                <a:moveTo>
                  <a:pt x="0" y="0"/>
                </a:moveTo>
                <a:lnTo>
                  <a:pt x="2237474" y="0"/>
                </a:lnTo>
                <a:lnTo>
                  <a:pt x="2237474" y="2596225"/>
                </a:lnTo>
                <a:lnTo>
                  <a:pt x="0" y="259622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010650" y="22884"/>
            <a:ext cx="8050519" cy="904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4. Read and match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78487" y="2672080"/>
            <a:ext cx="17731026" cy="5821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b="true" sz="6499">
                <a:solidFill>
                  <a:srgbClr val="000000"/>
                </a:solidFill>
                <a:latin typeface="Araboto Bold"/>
                <a:ea typeface="Araboto Bold"/>
                <a:cs typeface="Araboto Bold"/>
                <a:sym typeface="Araboto Bold"/>
              </a:rPr>
              <a:t>All about me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Araboto Bold"/>
                <a:ea typeface="Araboto Bold"/>
                <a:cs typeface="Araboto Bold"/>
                <a:sym typeface="Araboto Bold"/>
              </a:rPr>
              <a:t>Name: Herry.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Araboto Bold"/>
                <a:ea typeface="Araboto Bold"/>
                <a:cs typeface="Araboto Bold"/>
                <a:sym typeface="Araboto Bold"/>
              </a:rPr>
              <a:t>Grade: (1) ________________________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Araboto Bold"/>
                <a:ea typeface="Araboto Bold"/>
                <a:cs typeface="Araboto Bold"/>
                <a:sym typeface="Araboto Bold"/>
              </a:rPr>
              <a:t>Nationality: (2) ________________________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Araboto Bold"/>
                <a:ea typeface="Araboto Bold"/>
                <a:cs typeface="Araboto Bold"/>
                <a:sym typeface="Araboto Bold"/>
              </a:rPr>
              <a:t>Address: (3) ________________________ Greenwood Street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Araboto Bold"/>
                <a:ea typeface="Araboto Bold"/>
                <a:cs typeface="Araboto Bold"/>
                <a:sym typeface="Araboto Bold"/>
              </a:rPr>
              <a:t>Favourite subject: science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Araboto Bold"/>
                <a:ea typeface="Araboto Bold"/>
                <a:cs typeface="Araboto Bold"/>
                <a:sym typeface="Araboto Bold"/>
              </a:rPr>
              <a:t>Free-time activities: (4) ________________________ , planting flowers, going for a walk with Lily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Araboto Bold"/>
                <a:ea typeface="Araboto Bold"/>
                <a:cs typeface="Araboto Bold"/>
                <a:sym typeface="Araboto Bold"/>
              </a:rPr>
              <a:t>Future job: (5)________________________ 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511392" y="4231473"/>
            <a:ext cx="350520" cy="820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58"/>
              </a:lnSpc>
            </a:pPr>
            <a:r>
              <a:rPr lang="en-US" sz="4827">
                <a:solidFill>
                  <a:srgbClr val="E7191F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629168" y="5067300"/>
            <a:ext cx="2412444" cy="688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8"/>
              </a:lnSpc>
            </a:pPr>
            <a:r>
              <a:rPr lang="en-US" sz="4027">
                <a:solidFill>
                  <a:srgbClr val="E7191F"/>
                </a:solidFill>
                <a:latin typeface="Open Sans"/>
                <a:ea typeface="Open Sans"/>
                <a:cs typeface="Open Sans"/>
                <a:sym typeface="Open Sans"/>
              </a:rPr>
              <a:t>Australian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710970" y="5688906"/>
            <a:ext cx="599361" cy="695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78"/>
              </a:lnSpc>
            </a:pPr>
            <a:r>
              <a:rPr lang="en-US" sz="4127">
                <a:solidFill>
                  <a:srgbClr val="E7191F"/>
                </a:solidFill>
                <a:latin typeface="Open Sans"/>
                <a:ea typeface="Open Sans"/>
                <a:cs typeface="Open Sans"/>
                <a:sym typeface="Open Sans"/>
              </a:rPr>
              <a:t>72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010650" y="6968281"/>
            <a:ext cx="4626173" cy="688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8"/>
              </a:lnSpc>
            </a:pPr>
            <a:r>
              <a:rPr lang="en-US" sz="4027">
                <a:solidFill>
                  <a:srgbClr val="E7191F"/>
                </a:solidFill>
                <a:latin typeface="Open Sans"/>
                <a:ea typeface="Open Sans"/>
                <a:cs typeface="Open Sans"/>
                <a:sym typeface="Open Sans"/>
              </a:rPr>
              <a:t>surfing the Internet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603669" y="7675611"/>
            <a:ext cx="1564600" cy="688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8"/>
              </a:lnSpc>
            </a:pPr>
            <a:r>
              <a:rPr lang="en-US" sz="4027">
                <a:solidFill>
                  <a:srgbClr val="E7191F"/>
                </a:solidFill>
                <a:latin typeface="Open Sans"/>
                <a:ea typeface="Open Sans"/>
                <a:cs typeface="Open Sans"/>
                <a:sym typeface="Open Sans"/>
              </a:rPr>
              <a:t>doctor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923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0" y="0"/>
                </a:moveTo>
                <a:lnTo>
                  <a:pt x="7315200" y="0"/>
                </a:lnTo>
                <a:lnTo>
                  <a:pt x="7315200" y="1742348"/>
                </a:lnTo>
                <a:lnTo>
                  <a:pt x="0" y="17423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940357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7315200" y="0"/>
                </a:moveTo>
                <a:lnTo>
                  <a:pt x="0" y="0"/>
                </a:lnTo>
                <a:lnTo>
                  <a:pt x="0" y="1742348"/>
                </a:lnTo>
                <a:lnTo>
                  <a:pt x="7315200" y="174234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969468" y="967995"/>
            <a:ext cx="25112030" cy="8167679"/>
          </a:xfrm>
          <a:custGeom>
            <a:avLst/>
            <a:gdLst/>
            <a:ahLst/>
            <a:cxnLst/>
            <a:rect r="r" b="b" t="t" l="l"/>
            <a:pathLst>
              <a:path h="8167679" w="25112030">
                <a:moveTo>
                  <a:pt x="0" y="0"/>
                </a:moveTo>
                <a:lnTo>
                  <a:pt x="25112030" y="0"/>
                </a:lnTo>
                <a:lnTo>
                  <a:pt x="25112030" y="8167679"/>
                </a:lnTo>
                <a:lnTo>
                  <a:pt x="0" y="81676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954041" y="2750663"/>
            <a:ext cx="1152486" cy="1064478"/>
          </a:xfrm>
          <a:custGeom>
            <a:avLst/>
            <a:gdLst/>
            <a:ahLst/>
            <a:cxnLst/>
            <a:rect r="r" b="b" t="t" l="l"/>
            <a:pathLst>
              <a:path h="1064478" w="1152486">
                <a:moveTo>
                  <a:pt x="0" y="0"/>
                </a:moveTo>
                <a:lnTo>
                  <a:pt x="1152487" y="0"/>
                </a:lnTo>
                <a:lnTo>
                  <a:pt x="1152487" y="1064479"/>
                </a:lnTo>
                <a:lnTo>
                  <a:pt x="0" y="10644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0" y="127659"/>
            <a:ext cx="1152486" cy="1064478"/>
          </a:xfrm>
          <a:custGeom>
            <a:avLst/>
            <a:gdLst/>
            <a:ahLst/>
            <a:cxnLst/>
            <a:rect r="r" b="b" t="t" l="l"/>
            <a:pathLst>
              <a:path h="1064478" w="1152486">
                <a:moveTo>
                  <a:pt x="1152486" y="0"/>
                </a:moveTo>
                <a:lnTo>
                  <a:pt x="0" y="0"/>
                </a:lnTo>
                <a:lnTo>
                  <a:pt x="0" y="1064479"/>
                </a:lnTo>
                <a:lnTo>
                  <a:pt x="1152486" y="1064479"/>
                </a:lnTo>
                <a:lnTo>
                  <a:pt x="115248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973875" y="8652304"/>
            <a:ext cx="978840" cy="930788"/>
          </a:xfrm>
          <a:custGeom>
            <a:avLst/>
            <a:gdLst/>
            <a:ahLst/>
            <a:cxnLst/>
            <a:rect r="r" b="b" t="t" l="l"/>
            <a:pathLst>
              <a:path h="930788" w="978840">
                <a:moveTo>
                  <a:pt x="0" y="0"/>
                </a:moveTo>
                <a:lnTo>
                  <a:pt x="978840" y="0"/>
                </a:lnTo>
                <a:lnTo>
                  <a:pt x="978840" y="930788"/>
                </a:lnTo>
                <a:lnTo>
                  <a:pt x="0" y="9307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4199325" y="8327512"/>
            <a:ext cx="978840" cy="930788"/>
          </a:xfrm>
          <a:custGeom>
            <a:avLst/>
            <a:gdLst/>
            <a:ahLst/>
            <a:cxnLst/>
            <a:rect r="r" b="b" t="t" l="l"/>
            <a:pathLst>
              <a:path h="930788" w="978840">
                <a:moveTo>
                  <a:pt x="978840" y="0"/>
                </a:moveTo>
                <a:lnTo>
                  <a:pt x="0" y="0"/>
                </a:lnTo>
                <a:lnTo>
                  <a:pt x="0" y="930788"/>
                </a:lnTo>
                <a:lnTo>
                  <a:pt x="978840" y="930788"/>
                </a:lnTo>
                <a:lnTo>
                  <a:pt x="97884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962472">
            <a:off x="3250732" y="-124697"/>
            <a:ext cx="1582069" cy="1510157"/>
          </a:xfrm>
          <a:custGeom>
            <a:avLst/>
            <a:gdLst/>
            <a:ahLst/>
            <a:cxnLst/>
            <a:rect r="r" b="b" t="t" l="l"/>
            <a:pathLst>
              <a:path h="1510157" w="1582069">
                <a:moveTo>
                  <a:pt x="1582069" y="0"/>
                </a:moveTo>
                <a:lnTo>
                  <a:pt x="0" y="0"/>
                </a:lnTo>
                <a:lnTo>
                  <a:pt x="0" y="1510158"/>
                </a:lnTo>
                <a:lnTo>
                  <a:pt x="1582069" y="1510158"/>
                </a:lnTo>
                <a:lnTo>
                  <a:pt x="158206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923508">
            <a:off x="14177570" y="53915"/>
            <a:ext cx="1692439" cy="1746420"/>
          </a:xfrm>
          <a:custGeom>
            <a:avLst/>
            <a:gdLst/>
            <a:ahLst/>
            <a:cxnLst/>
            <a:rect r="r" b="b" t="t" l="l"/>
            <a:pathLst>
              <a:path h="1746420" w="1692439">
                <a:moveTo>
                  <a:pt x="0" y="0"/>
                </a:moveTo>
                <a:lnTo>
                  <a:pt x="1692439" y="0"/>
                </a:lnTo>
                <a:lnTo>
                  <a:pt x="1692439" y="1746419"/>
                </a:lnTo>
                <a:lnTo>
                  <a:pt x="0" y="17464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-484912">
            <a:off x="740015" y="-59934"/>
            <a:ext cx="2467720" cy="2504144"/>
          </a:xfrm>
          <a:custGeom>
            <a:avLst/>
            <a:gdLst/>
            <a:ahLst/>
            <a:cxnLst/>
            <a:rect r="r" b="b" t="t" l="l"/>
            <a:pathLst>
              <a:path h="2504144" w="2467720">
                <a:moveTo>
                  <a:pt x="2467720" y="0"/>
                </a:moveTo>
                <a:lnTo>
                  <a:pt x="0" y="0"/>
                </a:lnTo>
                <a:lnTo>
                  <a:pt x="0" y="2504143"/>
                </a:lnTo>
                <a:lnTo>
                  <a:pt x="2467720" y="2504143"/>
                </a:lnTo>
                <a:lnTo>
                  <a:pt x="246772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140563" y="-770721"/>
            <a:ext cx="2237474" cy="2596225"/>
          </a:xfrm>
          <a:custGeom>
            <a:avLst/>
            <a:gdLst/>
            <a:ahLst/>
            <a:cxnLst/>
            <a:rect r="r" b="b" t="t" l="l"/>
            <a:pathLst>
              <a:path h="2596225" w="2237474">
                <a:moveTo>
                  <a:pt x="0" y="0"/>
                </a:moveTo>
                <a:lnTo>
                  <a:pt x="2237474" y="0"/>
                </a:lnTo>
                <a:lnTo>
                  <a:pt x="2237474" y="2596225"/>
                </a:lnTo>
                <a:lnTo>
                  <a:pt x="0" y="259622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508544" y="113484"/>
            <a:ext cx="8751773" cy="983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14"/>
              </a:lnSpc>
            </a:pPr>
            <a:r>
              <a:rPr lang="en-US" sz="5652" b="true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5. Let's write: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289940" y="2083265"/>
            <a:ext cx="11708119" cy="6021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17"/>
              </a:lnSpc>
              <a:spcBef>
                <a:spcPct val="0"/>
              </a:spcBef>
            </a:pPr>
            <a:r>
              <a:rPr lang="en-US" b="true" sz="686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Write about yourself.</a:t>
            </a:r>
          </a:p>
          <a:p>
            <a:pPr algn="l">
              <a:lnSpc>
                <a:spcPts val="9617"/>
              </a:lnSpc>
              <a:spcBef>
                <a:spcPct val="0"/>
              </a:spcBef>
            </a:pPr>
            <a:r>
              <a:rPr lang="en-US" b="true" sz="686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– Your name</a:t>
            </a:r>
          </a:p>
          <a:p>
            <a:pPr algn="l">
              <a:lnSpc>
                <a:spcPts val="9617"/>
              </a:lnSpc>
              <a:spcBef>
                <a:spcPct val="0"/>
              </a:spcBef>
            </a:pPr>
            <a:r>
              <a:rPr lang="en-US" b="true" sz="686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– Your address</a:t>
            </a:r>
          </a:p>
          <a:p>
            <a:pPr algn="l">
              <a:lnSpc>
                <a:spcPts val="9617"/>
              </a:lnSpc>
              <a:spcBef>
                <a:spcPct val="0"/>
              </a:spcBef>
            </a:pPr>
            <a:r>
              <a:rPr lang="en-US" b="true" sz="686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– Your free-time activities</a:t>
            </a:r>
          </a:p>
          <a:p>
            <a:pPr algn="l">
              <a:lnSpc>
                <a:spcPts val="9617"/>
              </a:lnSpc>
              <a:spcBef>
                <a:spcPct val="0"/>
              </a:spcBef>
            </a:pPr>
            <a:r>
              <a:rPr lang="en-US" b="true" sz="686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– Your future job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434783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0" y="0"/>
                </a:moveTo>
                <a:lnTo>
                  <a:pt x="7315200" y="0"/>
                </a:lnTo>
                <a:lnTo>
                  <a:pt x="7315200" y="1742348"/>
                </a:lnTo>
                <a:lnTo>
                  <a:pt x="0" y="17423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558006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7315200" y="0"/>
                </a:moveTo>
                <a:lnTo>
                  <a:pt x="0" y="0"/>
                </a:lnTo>
                <a:lnTo>
                  <a:pt x="0" y="1742348"/>
                </a:lnTo>
                <a:lnTo>
                  <a:pt x="7315200" y="174234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2407583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7315200" y="0"/>
                </a:moveTo>
                <a:lnTo>
                  <a:pt x="0" y="0"/>
                </a:lnTo>
                <a:lnTo>
                  <a:pt x="0" y="1742348"/>
                </a:lnTo>
                <a:lnTo>
                  <a:pt x="7315200" y="174234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739960" y="500466"/>
            <a:ext cx="7851744" cy="9286068"/>
          </a:xfrm>
          <a:custGeom>
            <a:avLst/>
            <a:gdLst/>
            <a:ahLst/>
            <a:cxnLst/>
            <a:rect r="r" b="b" t="t" l="l"/>
            <a:pathLst>
              <a:path h="9286068" w="7851744">
                <a:moveTo>
                  <a:pt x="0" y="0"/>
                </a:moveTo>
                <a:lnTo>
                  <a:pt x="7851744" y="0"/>
                </a:lnTo>
                <a:lnTo>
                  <a:pt x="7851744" y="9286068"/>
                </a:lnTo>
                <a:lnTo>
                  <a:pt x="0" y="92860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057706" y="-358521"/>
            <a:ext cx="5202621" cy="4114800"/>
          </a:xfrm>
          <a:custGeom>
            <a:avLst/>
            <a:gdLst/>
            <a:ahLst/>
            <a:cxnLst/>
            <a:rect r="r" b="b" t="t" l="l"/>
            <a:pathLst>
              <a:path h="4114800" w="5202621">
                <a:moveTo>
                  <a:pt x="0" y="0"/>
                </a:moveTo>
                <a:lnTo>
                  <a:pt x="5202621" y="0"/>
                </a:lnTo>
                <a:lnTo>
                  <a:pt x="52026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543911" y="7000817"/>
            <a:ext cx="3616751" cy="6835784"/>
          </a:xfrm>
          <a:custGeom>
            <a:avLst/>
            <a:gdLst/>
            <a:ahLst/>
            <a:cxnLst/>
            <a:rect r="r" b="b" t="t" l="l"/>
            <a:pathLst>
              <a:path h="6835784" w="3616751">
                <a:moveTo>
                  <a:pt x="0" y="0"/>
                </a:moveTo>
                <a:lnTo>
                  <a:pt x="3616752" y="0"/>
                </a:lnTo>
                <a:lnTo>
                  <a:pt x="3616752" y="6835784"/>
                </a:lnTo>
                <a:lnTo>
                  <a:pt x="0" y="6835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2793182"/>
            <a:ext cx="8860664" cy="4207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278"/>
              </a:lnSpc>
            </a:pPr>
            <a:r>
              <a:rPr lang="en-US" sz="18189" b="true">
                <a:solidFill>
                  <a:srgbClr val="B3298D"/>
                </a:solidFill>
                <a:latin typeface="Hagrid Ultra-Bold"/>
                <a:ea typeface="Hagrid Ultra-Bold"/>
                <a:cs typeface="Hagrid Ultra-Bold"/>
                <a:sym typeface="Hagrid Ultra-Bold"/>
              </a:rPr>
              <a:t>GAME NIGHT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7105592"/>
            <a:ext cx="6018240" cy="1007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09"/>
              </a:lnSpc>
            </a:pPr>
            <a:r>
              <a:rPr lang="en-US" b="true" sz="7945">
                <a:solidFill>
                  <a:srgbClr val="D4379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LET'S PLAY!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1114425"/>
            <a:ext cx="6018240" cy="461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3600" b="true">
                <a:solidFill>
                  <a:srgbClr val="D4379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Liceria &amp; Co.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923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0" y="0"/>
                </a:moveTo>
                <a:lnTo>
                  <a:pt x="7315200" y="0"/>
                </a:lnTo>
                <a:lnTo>
                  <a:pt x="7315200" y="1742348"/>
                </a:lnTo>
                <a:lnTo>
                  <a:pt x="0" y="17423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940357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7315200" y="0"/>
                </a:moveTo>
                <a:lnTo>
                  <a:pt x="0" y="0"/>
                </a:lnTo>
                <a:lnTo>
                  <a:pt x="0" y="1742348"/>
                </a:lnTo>
                <a:lnTo>
                  <a:pt x="7315200" y="174234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969468" y="967995"/>
            <a:ext cx="25112030" cy="8167679"/>
          </a:xfrm>
          <a:custGeom>
            <a:avLst/>
            <a:gdLst/>
            <a:ahLst/>
            <a:cxnLst/>
            <a:rect r="r" b="b" t="t" l="l"/>
            <a:pathLst>
              <a:path h="8167679" w="25112030">
                <a:moveTo>
                  <a:pt x="0" y="0"/>
                </a:moveTo>
                <a:lnTo>
                  <a:pt x="25112030" y="0"/>
                </a:lnTo>
                <a:lnTo>
                  <a:pt x="25112030" y="8167679"/>
                </a:lnTo>
                <a:lnTo>
                  <a:pt x="0" y="81676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954041" y="2750663"/>
            <a:ext cx="1152486" cy="1064478"/>
          </a:xfrm>
          <a:custGeom>
            <a:avLst/>
            <a:gdLst/>
            <a:ahLst/>
            <a:cxnLst/>
            <a:rect r="r" b="b" t="t" l="l"/>
            <a:pathLst>
              <a:path h="1064478" w="1152486">
                <a:moveTo>
                  <a:pt x="0" y="0"/>
                </a:moveTo>
                <a:lnTo>
                  <a:pt x="1152487" y="0"/>
                </a:lnTo>
                <a:lnTo>
                  <a:pt x="1152487" y="1064479"/>
                </a:lnTo>
                <a:lnTo>
                  <a:pt x="0" y="10644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0" y="127659"/>
            <a:ext cx="1152486" cy="1064478"/>
          </a:xfrm>
          <a:custGeom>
            <a:avLst/>
            <a:gdLst/>
            <a:ahLst/>
            <a:cxnLst/>
            <a:rect r="r" b="b" t="t" l="l"/>
            <a:pathLst>
              <a:path h="1064478" w="1152486">
                <a:moveTo>
                  <a:pt x="1152486" y="0"/>
                </a:moveTo>
                <a:lnTo>
                  <a:pt x="0" y="0"/>
                </a:lnTo>
                <a:lnTo>
                  <a:pt x="0" y="1064479"/>
                </a:lnTo>
                <a:lnTo>
                  <a:pt x="1152486" y="1064479"/>
                </a:lnTo>
                <a:lnTo>
                  <a:pt x="115248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973875" y="8652304"/>
            <a:ext cx="978840" cy="930788"/>
          </a:xfrm>
          <a:custGeom>
            <a:avLst/>
            <a:gdLst/>
            <a:ahLst/>
            <a:cxnLst/>
            <a:rect r="r" b="b" t="t" l="l"/>
            <a:pathLst>
              <a:path h="930788" w="978840">
                <a:moveTo>
                  <a:pt x="0" y="0"/>
                </a:moveTo>
                <a:lnTo>
                  <a:pt x="978840" y="0"/>
                </a:lnTo>
                <a:lnTo>
                  <a:pt x="978840" y="930788"/>
                </a:lnTo>
                <a:lnTo>
                  <a:pt x="0" y="9307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4199325" y="8327512"/>
            <a:ext cx="978840" cy="930788"/>
          </a:xfrm>
          <a:custGeom>
            <a:avLst/>
            <a:gdLst/>
            <a:ahLst/>
            <a:cxnLst/>
            <a:rect r="r" b="b" t="t" l="l"/>
            <a:pathLst>
              <a:path h="930788" w="978840">
                <a:moveTo>
                  <a:pt x="978840" y="0"/>
                </a:moveTo>
                <a:lnTo>
                  <a:pt x="0" y="0"/>
                </a:lnTo>
                <a:lnTo>
                  <a:pt x="0" y="930788"/>
                </a:lnTo>
                <a:lnTo>
                  <a:pt x="978840" y="930788"/>
                </a:lnTo>
                <a:lnTo>
                  <a:pt x="97884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962472">
            <a:off x="3250732" y="-124697"/>
            <a:ext cx="1582069" cy="1510157"/>
          </a:xfrm>
          <a:custGeom>
            <a:avLst/>
            <a:gdLst/>
            <a:ahLst/>
            <a:cxnLst/>
            <a:rect r="r" b="b" t="t" l="l"/>
            <a:pathLst>
              <a:path h="1510157" w="1582069">
                <a:moveTo>
                  <a:pt x="1582069" y="0"/>
                </a:moveTo>
                <a:lnTo>
                  <a:pt x="0" y="0"/>
                </a:lnTo>
                <a:lnTo>
                  <a:pt x="0" y="1510158"/>
                </a:lnTo>
                <a:lnTo>
                  <a:pt x="1582069" y="1510158"/>
                </a:lnTo>
                <a:lnTo>
                  <a:pt x="158206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923508">
            <a:off x="14177570" y="53915"/>
            <a:ext cx="1692439" cy="1746420"/>
          </a:xfrm>
          <a:custGeom>
            <a:avLst/>
            <a:gdLst/>
            <a:ahLst/>
            <a:cxnLst/>
            <a:rect r="r" b="b" t="t" l="l"/>
            <a:pathLst>
              <a:path h="1746420" w="1692439">
                <a:moveTo>
                  <a:pt x="0" y="0"/>
                </a:moveTo>
                <a:lnTo>
                  <a:pt x="1692439" y="0"/>
                </a:lnTo>
                <a:lnTo>
                  <a:pt x="1692439" y="1746419"/>
                </a:lnTo>
                <a:lnTo>
                  <a:pt x="0" y="17464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-484912">
            <a:off x="740015" y="-59934"/>
            <a:ext cx="2467720" cy="2504144"/>
          </a:xfrm>
          <a:custGeom>
            <a:avLst/>
            <a:gdLst/>
            <a:ahLst/>
            <a:cxnLst/>
            <a:rect r="r" b="b" t="t" l="l"/>
            <a:pathLst>
              <a:path h="2504144" w="2467720">
                <a:moveTo>
                  <a:pt x="2467720" y="0"/>
                </a:moveTo>
                <a:lnTo>
                  <a:pt x="0" y="0"/>
                </a:lnTo>
                <a:lnTo>
                  <a:pt x="0" y="2504143"/>
                </a:lnTo>
                <a:lnTo>
                  <a:pt x="2467720" y="2504143"/>
                </a:lnTo>
                <a:lnTo>
                  <a:pt x="246772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140563" y="-770721"/>
            <a:ext cx="2237474" cy="2596225"/>
          </a:xfrm>
          <a:custGeom>
            <a:avLst/>
            <a:gdLst/>
            <a:ahLst/>
            <a:cxnLst/>
            <a:rect r="r" b="b" t="t" l="l"/>
            <a:pathLst>
              <a:path h="2596225" w="2237474">
                <a:moveTo>
                  <a:pt x="0" y="0"/>
                </a:moveTo>
                <a:lnTo>
                  <a:pt x="2237474" y="0"/>
                </a:lnTo>
                <a:lnTo>
                  <a:pt x="2237474" y="2596225"/>
                </a:lnTo>
                <a:lnTo>
                  <a:pt x="0" y="259622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508544" y="113484"/>
            <a:ext cx="8751773" cy="983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14"/>
              </a:lnSpc>
            </a:pPr>
            <a:r>
              <a:rPr lang="en-US" sz="5652" b="true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5. Let's write: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18693" y="2049397"/>
            <a:ext cx="17450615" cy="60548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17"/>
              </a:lnSpc>
            </a:pPr>
            <a:r>
              <a:rPr lang="en-US" sz="6869" i="true" u="sng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Example:</a:t>
            </a:r>
          </a:p>
          <a:p>
            <a:pPr algn="l">
              <a:lnSpc>
                <a:spcPts val="9617"/>
              </a:lnSpc>
              <a:spcBef>
                <a:spcPct val="0"/>
              </a:spcBef>
            </a:pPr>
            <a:r>
              <a:rPr lang="en-US" b="true" sz="686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My name is </a:t>
            </a:r>
            <a:r>
              <a:rPr lang="en-US" sz="6869" i="true">
                <a:solidFill>
                  <a:srgbClr val="E7191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Binh</a:t>
            </a:r>
            <a:r>
              <a:rPr lang="en-US" b="true" sz="686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 My address is </a:t>
            </a:r>
            <a:r>
              <a:rPr lang="en-US" sz="6869" i="true">
                <a:solidFill>
                  <a:srgbClr val="E7191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12 Hoa Mai</a:t>
            </a:r>
            <a:r>
              <a:rPr lang="en-US" b="true" sz="686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Street. I like </a:t>
            </a:r>
            <a:r>
              <a:rPr lang="en-US" sz="6869" i="true">
                <a:solidFill>
                  <a:srgbClr val="E7191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surfing the Internet</a:t>
            </a:r>
            <a:r>
              <a:rPr lang="en-US" b="true" sz="686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 I would like to be </a:t>
            </a:r>
            <a:r>
              <a:rPr lang="en-US" sz="6869" i="true">
                <a:solidFill>
                  <a:srgbClr val="E7191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a writer</a:t>
            </a:r>
            <a:r>
              <a:rPr lang="en-US" b="true" sz="686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because I want to </a:t>
            </a:r>
            <a:r>
              <a:rPr lang="en-US" sz="6869" i="true">
                <a:solidFill>
                  <a:srgbClr val="E7191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write interesting stories</a:t>
            </a:r>
            <a:r>
              <a:rPr lang="en-US" b="true" sz="686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923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0" y="0"/>
                </a:moveTo>
                <a:lnTo>
                  <a:pt x="7315200" y="0"/>
                </a:lnTo>
                <a:lnTo>
                  <a:pt x="7315200" y="1742348"/>
                </a:lnTo>
                <a:lnTo>
                  <a:pt x="0" y="17423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940357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7315200" y="0"/>
                </a:moveTo>
                <a:lnTo>
                  <a:pt x="0" y="0"/>
                </a:lnTo>
                <a:lnTo>
                  <a:pt x="0" y="1742348"/>
                </a:lnTo>
                <a:lnTo>
                  <a:pt x="7315200" y="174234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969468" y="967995"/>
            <a:ext cx="25112030" cy="8167679"/>
          </a:xfrm>
          <a:custGeom>
            <a:avLst/>
            <a:gdLst/>
            <a:ahLst/>
            <a:cxnLst/>
            <a:rect r="r" b="b" t="t" l="l"/>
            <a:pathLst>
              <a:path h="8167679" w="25112030">
                <a:moveTo>
                  <a:pt x="0" y="0"/>
                </a:moveTo>
                <a:lnTo>
                  <a:pt x="25112030" y="0"/>
                </a:lnTo>
                <a:lnTo>
                  <a:pt x="25112030" y="8167679"/>
                </a:lnTo>
                <a:lnTo>
                  <a:pt x="0" y="81676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954041" y="2750663"/>
            <a:ext cx="1152486" cy="1064478"/>
          </a:xfrm>
          <a:custGeom>
            <a:avLst/>
            <a:gdLst/>
            <a:ahLst/>
            <a:cxnLst/>
            <a:rect r="r" b="b" t="t" l="l"/>
            <a:pathLst>
              <a:path h="1064478" w="1152486">
                <a:moveTo>
                  <a:pt x="0" y="0"/>
                </a:moveTo>
                <a:lnTo>
                  <a:pt x="1152487" y="0"/>
                </a:lnTo>
                <a:lnTo>
                  <a:pt x="1152487" y="1064479"/>
                </a:lnTo>
                <a:lnTo>
                  <a:pt x="0" y="10644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0" y="127659"/>
            <a:ext cx="1152486" cy="1064478"/>
          </a:xfrm>
          <a:custGeom>
            <a:avLst/>
            <a:gdLst/>
            <a:ahLst/>
            <a:cxnLst/>
            <a:rect r="r" b="b" t="t" l="l"/>
            <a:pathLst>
              <a:path h="1064478" w="1152486">
                <a:moveTo>
                  <a:pt x="1152486" y="0"/>
                </a:moveTo>
                <a:lnTo>
                  <a:pt x="0" y="0"/>
                </a:lnTo>
                <a:lnTo>
                  <a:pt x="0" y="1064479"/>
                </a:lnTo>
                <a:lnTo>
                  <a:pt x="1152486" y="1064479"/>
                </a:lnTo>
                <a:lnTo>
                  <a:pt x="115248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973875" y="8652304"/>
            <a:ext cx="978840" cy="930788"/>
          </a:xfrm>
          <a:custGeom>
            <a:avLst/>
            <a:gdLst/>
            <a:ahLst/>
            <a:cxnLst/>
            <a:rect r="r" b="b" t="t" l="l"/>
            <a:pathLst>
              <a:path h="930788" w="978840">
                <a:moveTo>
                  <a:pt x="0" y="0"/>
                </a:moveTo>
                <a:lnTo>
                  <a:pt x="978840" y="0"/>
                </a:lnTo>
                <a:lnTo>
                  <a:pt x="978840" y="930788"/>
                </a:lnTo>
                <a:lnTo>
                  <a:pt x="0" y="9307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4199325" y="8327512"/>
            <a:ext cx="978840" cy="930788"/>
          </a:xfrm>
          <a:custGeom>
            <a:avLst/>
            <a:gdLst/>
            <a:ahLst/>
            <a:cxnLst/>
            <a:rect r="r" b="b" t="t" l="l"/>
            <a:pathLst>
              <a:path h="930788" w="978840">
                <a:moveTo>
                  <a:pt x="978840" y="0"/>
                </a:moveTo>
                <a:lnTo>
                  <a:pt x="0" y="0"/>
                </a:lnTo>
                <a:lnTo>
                  <a:pt x="0" y="930788"/>
                </a:lnTo>
                <a:lnTo>
                  <a:pt x="978840" y="930788"/>
                </a:lnTo>
                <a:lnTo>
                  <a:pt x="97884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962472">
            <a:off x="3250732" y="-124697"/>
            <a:ext cx="1582069" cy="1510157"/>
          </a:xfrm>
          <a:custGeom>
            <a:avLst/>
            <a:gdLst/>
            <a:ahLst/>
            <a:cxnLst/>
            <a:rect r="r" b="b" t="t" l="l"/>
            <a:pathLst>
              <a:path h="1510157" w="1582069">
                <a:moveTo>
                  <a:pt x="1582069" y="0"/>
                </a:moveTo>
                <a:lnTo>
                  <a:pt x="0" y="0"/>
                </a:lnTo>
                <a:lnTo>
                  <a:pt x="0" y="1510158"/>
                </a:lnTo>
                <a:lnTo>
                  <a:pt x="1582069" y="1510158"/>
                </a:lnTo>
                <a:lnTo>
                  <a:pt x="158206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923508">
            <a:off x="14177570" y="53915"/>
            <a:ext cx="1692439" cy="1746420"/>
          </a:xfrm>
          <a:custGeom>
            <a:avLst/>
            <a:gdLst/>
            <a:ahLst/>
            <a:cxnLst/>
            <a:rect r="r" b="b" t="t" l="l"/>
            <a:pathLst>
              <a:path h="1746420" w="1692439">
                <a:moveTo>
                  <a:pt x="0" y="0"/>
                </a:moveTo>
                <a:lnTo>
                  <a:pt x="1692439" y="0"/>
                </a:lnTo>
                <a:lnTo>
                  <a:pt x="1692439" y="1746419"/>
                </a:lnTo>
                <a:lnTo>
                  <a:pt x="0" y="17464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-484912">
            <a:off x="740015" y="-59934"/>
            <a:ext cx="2467720" cy="2504144"/>
          </a:xfrm>
          <a:custGeom>
            <a:avLst/>
            <a:gdLst/>
            <a:ahLst/>
            <a:cxnLst/>
            <a:rect r="r" b="b" t="t" l="l"/>
            <a:pathLst>
              <a:path h="2504144" w="2467720">
                <a:moveTo>
                  <a:pt x="2467720" y="0"/>
                </a:moveTo>
                <a:lnTo>
                  <a:pt x="0" y="0"/>
                </a:lnTo>
                <a:lnTo>
                  <a:pt x="0" y="2504143"/>
                </a:lnTo>
                <a:lnTo>
                  <a:pt x="2467720" y="2504143"/>
                </a:lnTo>
                <a:lnTo>
                  <a:pt x="246772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140563" y="-770721"/>
            <a:ext cx="2237474" cy="2596225"/>
          </a:xfrm>
          <a:custGeom>
            <a:avLst/>
            <a:gdLst/>
            <a:ahLst/>
            <a:cxnLst/>
            <a:rect r="r" b="b" t="t" l="l"/>
            <a:pathLst>
              <a:path h="2596225" w="2237474">
                <a:moveTo>
                  <a:pt x="0" y="0"/>
                </a:moveTo>
                <a:lnTo>
                  <a:pt x="2237474" y="0"/>
                </a:lnTo>
                <a:lnTo>
                  <a:pt x="2237474" y="2596225"/>
                </a:lnTo>
                <a:lnTo>
                  <a:pt x="0" y="259622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18693" y="3076176"/>
            <a:ext cx="17450615" cy="3616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17"/>
              </a:lnSpc>
            </a:pPr>
            <a:r>
              <a:rPr lang="en-US" sz="6869" i="true" u="sng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Homework:</a:t>
            </a:r>
          </a:p>
          <a:p>
            <a:pPr algn="l" marL="1483201" indent="-741600" lvl="1">
              <a:lnSpc>
                <a:spcPts val="9617"/>
              </a:lnSpc>
              <a:buFont typeface="Arial"/>
              <a:buChar char="•"/>
            </a:pPr>
            <a:r>
              <a:rPr lang="en-US" sz="686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 Activity Book at page 34,35</a:t>
            </a:r>
          </a:p>
          <a:p>
            <a:pPr algn="l" marL="1483201" indent="-741600" lvl="1">
              <a:lnSpc>
                <a:spcPts val="9617"/>
              </a:lnSpc>
              <a:spcBef>
                <a:spcPct val="0"/>
              </a:spcBef>
              <a:buFont typeface="Arial"/>
              <a:buChar char="•"/>
            </a:pPr>
            <a:r>
              <a:rPr lang="en-US" sz="686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Prepare Unit 6 lesson 1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434783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0" y="0"/>
                </a:moveTo>
                <a:lnTo>
                  <a:pt x="7315200" y="0"/>
                </a:lnTo>
                <a:lnTo>
                  <a:pt x="7315200" y="1742348"/>
                </a:lnTo>
                <a:lnTo>
                  <a:pt x="0" y="17423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558006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7315200" y="0"/>
                </a:moveTo>
                <a:lnTo>
                  <a:pt x="0" y="0"/>
                </a:lnTo>
                <a:lnTo>
                  <a:pt x="0" y="1742348"/>
                </a:lnTo>
                <a:lnTo>
                  <a:pt x="7315200" y="174234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2407583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7315200" y="0"/>
                </a:moveTo>
                <a:lnTo>
                  <a:pt x="0" y="0"/>
                </a:lnTo>
                <a:lnTo>
                  <a:pt x="0" y="1742348"/>
                </a:lnTo>
                <a:lnTo>
                  <a:pt x="7315200" y="174234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524469" y="2125335"/>
            <a:ext cx="10085257" cy="10126121"/>
          </a:xfrm>
          <a:custGeom>
            <a:avLst/>
            <a:gdLst/>
            <a:ahLst/>
            <a:cxnLst/>
            <a:rect r="r" b="b" t="t" l="l"/>
            <a:pathLst>
              <a:path h="10126121" w="10085257">
                <a:moveTo>
                  <a:pt x="0" y="0"/>
                </a:moveTo>
                <a:lnTo>
                  <a:pt x="10085257" y="0"/>
                </a:lnTo>
                <a:lnTo>
                  <a:pt x="10085257" y="10126121"/>
                </a:lnTo>
                <a:lnTo>
                  <a:pt x="0" y="101261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752354">
            <a:off x="15791755" y="555929"/>
            <a:ext cx="2231180" cy="2227124"/>
          </a:xfrm>
          <a:custGeom>
            <a:avLst/>
            <a:gdLst/>
            <a:ahLst/>
            <a:cxnLst/>
            <a:rect r="r" b="b" t="t" l="l"/>
            <a:pathLst>
              <a:path h="2227124" w="2231180">
                <a:moveTo>
                  <a:pt x="0" y="0"/>
                </a:moveTo>
                <a:lnTo>
                  <a:pt x="2231180" y="0"/>
                </a:lnTo>
                <a:lnTo>
                  <a:pt x="2231180" y="2227124"/>
                </a:lnTo>
                <a:lnTo>
                  <a:pt x="0" y="22271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1472515"/>
            <a:ext cx="8860664" cy="4207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278"/>
              </a:lnSpc>
            </a:pPr>
            <a:r>
              <a:rPr lang="en-US" sz="18189" b="true">
                <a:solidFill>
                  <a:srgbClr val="B3298D"/>
                </a:solidFill>
                <a:latin typeface="Hagrid Ultra-Bold"/>
                <a:ea typeface="Hagrid Ultra-Bold"/>
                <a:cs typeface="Hagrid Ultra-Bold"/>
                <a:sym typeface="Hagrid Ultra-Bold"/>
              </a:rPr>
              <a:t>THANK YOU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815591" y="853390"/>
            <a:ext cx="1591991" cy="1513839"/>
          </a:xfrm>
          <a:custGeom>
            <a:avLst/>
            <a:gdLst/>
            <a:ahLst/>
            <a:cxnLst/>
            <a:rect r="r" b="b" t="t" l="l"/>
            <a:pathLst>
              <a:path h="1513839" w="1591991">
                <a:moveTo>
                  <a:pt x="0" y="0"/>
                </a:moveTo>
                <a:lnTo>
                  <a:pt x="1591992" y="0"/>
                </a:lnTo>
                <a:lnTo>
                  <a:pt x="1591992" y="1513839"/>
                </a:lnTo>
                <a:lnTo>
                  <a:pt x="0" y="15138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769471">
            <a:off x="4898967" y="7231638"/>
            <a:ext cx="1890994" cy="1798163"/>
          </a:xfrm>
          <a:custGeom>
            <a:avLst/>
            <a:gdLst/>
            <a:ahLst/>
            <a:cxnLst/>
            <a:rect r="r" b="b" t="t" l="l"/>
            <a:pathLst>
              <a:path h="1798163" w="1890994">
                <a:moveTo>
                  <a:pt x="1890994" y="0"/>
                </a:moveTo>
                <a:lnTo>
                  <a:pt x="0" y="0"/>
                </a:lnTo>
                <a:lnTo>
                  <a:pt x="0" y="1798163"/>
                </a:lnTo>
                <a:lnTo>
                  <a:pt x="1890994" y="1798163"/>
                </a:lnTo>
                <a:lnTo>
                  <a:pt x="189099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434783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0" y="0"/>
                </a:moveTo>
                <a:lnTo>
                  <a:pt x="7315200" y="0"/>
                </a:lnTo>
                <a:lnTo>
                  <a:pt x="7315200" y="1742348"/>
                </a:lnTo>
                <a:lnTo>
                  <a:pt x="0" y="17423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558006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7315200" y="0"/>
                </a:moveTo>
                <a:lnTo>
                  <a:pt x="0" y="0"/>
                </a:lnTo>
                <a:lnTo>
                  <a:pt x="0" y="1742348"/>
                </a:lnTo>
                <a:lnTo>
                  <a:pt x="7315200" y="174234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2407583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7315200" y="0"/>
                </a:moveTo>
                <a:lnTo>
                  <a:pt x="0" y="0"/>
                </a:lnTo>
                <a:lnTo>
                  <a:pt x="0" y="1742348"/>
                </a:lnTo>
                <a:lnTo>
                  <a:pt x="7315200" y="174234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151051">
            <a:off x="1038147" y="780593"/>
            <a:ext cx="9108997" cy="9145905"/>
          </a:xfrm>
          <a:custGeom>
            <a:avLst/>
            <a:gdLst/>
            <a:ahLst/>
            <a:cxnLst/>
            <a:rect r="r" b="b" t="t" l="l"/>
            <a:pathLst>
              <a:path h="9145905" w="9108997">
                <a:moveTo>
                  <a:pt x="9108997" y="0"/>
                </a:moveTo>
                <a:lnTo>
                  <a:pt x="0" y="0"/>
                </a:lnTo>
                <a:lnTo>
                  <a:pt x="0" y="9145905"/>
                </a:lnTo>
                <a:lnTo>
                  <a:pt x="9108997" y="9145905"/>
                </a:lnTo>
                <a:lnTo>
                  <a:pt x="9108997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95611">
            <a:off x="12407583" y="5917236"/>
            <a:ext cx="4432103" cy="3046064"/>
          </a:xfrm>
          <a:custGeom>
            <a:avLst/>
            <a:gdLst/>
            <a:ahLst/>
            <a:cxnLst/>
            <a:rect r="r" b="b" t="t" l="l"/>
            <a:pathLst>
              <a:path h="3046064" w="4432103">
                <a:moveTo>
                  <a:pt x="0" y="0"/>
                </a:moveTo>
                <a:lnTo>
                  <a:pt x="4432103" y="0"/>
                </a:lnTo>
                <a:lnTo>
                  <a:pt x="4432103" y="3046064"/>
                </a:lnTo>
                <a:lnTo>
                  <a:pt x="0" y="30460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733181" y="1282637"/>
            <a:ext cx="7526119" cy="2948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704"/>
              </a:lnSpc>
            </a:pPr>
            <a:r>
              <a:rPr lang="en-US" b="true" sz="12743">
                <a:solidFill>
                  <a:srgbClr val="B3298D"/>
                </a:solidFill>
                <a:latin typeface="Hagrid Ultra-Bold"/>
                <a:ea typeface="Hagrid Ultra-Bold"/>
                <a:cs typeface="Hagrid Ultra-Bold"/>
                <a:sym typeface="Hagrid Ultra-Bold"/>
              </a:rPr>
              <a:t>HOW TO PLAY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805660" y="4416342"/>
            <a:ext cx="6453640" cy="937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194"/>
              </a:lnSpc>
            </a:pPr>
            <a:r>
              <a:rPr lang="en-US" sz="6600">
                <a:solidFill>
                  <a:srgbClr val="B329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Guess the words!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418267" y="593319"/>
            <a:ext cx="1220867" cy="1160934"/>
          </a:xfrm>
          <a:custGeom>
            <a:avLst/>
            <a:gdLst/>
            <a:ahLst/>
            <a:cxnLst/>
            <a:rect r="r" b="b" t="t" l="l"/>
            <a:pathLst>
              <a:path h="1160934" w="1220867">
                <a:moveTo>
                  <a:pt x="0" y="0"/>
                </a:moveTo>
                <a:lnTo>
                  <a:pt x="1220866" y="0"/>
                </a:lnTo>
                <a:lnTo>
                  <a:pt x="1220866" y="1160934"/>
                </a:lnTo>
                <a:lnTo>
                  <a:pt x="0" y="11609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9733181" y="7113434"/>
            <a:ext cx="1826215" cy="1736564"/>
          </a:xfrm>
          <a:custGeom>
            <a:avLst/>
            <a:gdLst/>
            <a:ahLst/>
            <a:cxnLst/>
            <a:rect r="r" b="b" t="t" l="l"/>
            <a:pathLst>
              <a:path h="1736564" w="1826215">
                <a:moveTo>
                  <a:pt x="1826215" y="0"/>
                </a:moveTo>
                <a:lnTo>
                  <a:pt x="0" y="0"/>
                </a:lnTo>
                <a:lnTo>
                  <a:pt x="0" y="1736564"/>
                </a:lnTo>
                <a:lnTo>
                  <a:pt x="1826215" y="1736564"/>
                </a:lnTo>
                <a:lnTo>
                  <a:pt x="182621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724602"/>
            <a:ext cx="6282870" cy="8837797"/>
          </a:xfrm>
          <a:custGeom>
            <a:avLst/>
            <a:gdLst/>
            <a:ahLst/>
            <a:cxnLst/>
            <a:rect r="r" b="b" t="t" l="l"/>
            <a:pathLst>
              <a:path h="8837797" w="6282870">
                <a:moveTo>
                  <a:pt x="0" y="0"/>
                </a:moveTo>
                <a:lnTo>
                  <a:pt x="6282870" y="0"/>
                </a:lnTo>
                <a:lnTo>
                  <a:pt x="6282870" y="8837796"/>
                </a:lnTo>
                <a:lnTo>
                  <a:pt x="0" y="88377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434783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0" y="0"/>
                </a:moveTo>
                <a:lnTo>
                  <a:pt x="7315200" y="0"/>
                </a:lnTo>
                <a:lnTo>
                  <a:pt x="7315200" y="1742348"/>
                </a:lnTo>
                <a:lnTo>
                  <a:pt x="0" y="1742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558006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7315200" y="0"/>
                </a:moveTo>
                <a:lnTo>
                  <a:pt x="0" y="0"/>
                </a:lnTo>
                <a:lnTo>
                  <a:pt x="0" y="1742348"/>
                </a:lnTo>
                <a:lnTo>
                  <a:pt x="7315200" y="174234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2407583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7315200" y="0"/>
                </a:moveTo>
                <a:lnTo>
                  <a:pt x="0" y="0"/>
                </a:lnTo>
                <a:lnTo>
                  <a:pt x="0" y="1742348"/>
                </a:lnTo>
                <a:lnTo>
                  <a:pt x="7315200" y="174234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292748">
            <a:off x="14313907" y="5181112"/>
            <a:ext cx="3187216" cy="3276577"/>
          </a:xfrm>
          <a:custGeom>
            <a:avLst/>
            <a:gdLst/>
            <a:ahLst/>
            <a:cxnLst/>
            <a:rect r="r" b="b" t="t" l="l"/>
            <a:pathLst>
              <a:path h="3276577" w="3187216">
                <a:moveTo>
                  <a:pt x="0" y="0"/>
                </a:moveTo>
                <a:lnTo>
                  <a:pt x="3187215" y="0"/>
                </a:lnTo>
                <a:lnTo>
                  <a:pt x="3187215" y="3276577"/>
                </a:lnTo>
                <a:lnTo>
                  <a:pt x="0" y="32765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928859">
            <a:off x="8297587" y="5953137"/>
            <a:ext cx="1692825" cy="1964249"/>
          </a:xfrm>
          <a:custGeom>
            <a:avLst/>
            <a:gdLst/>
            <a:ahLst/>
            <a:cxnLst/>
            <a:rect r="r" b="b" t="t" l="l"/>
            <a:pathLst>
              <a:path h="1964249" w="1692825">
                <a:moveTo>
                  <a:pt x="0" y="0"/>
                </a:moveTo>
                <a:lnTo>
                  <a:pt x="1692826" y="0"/>
                </a:lnTo>
                <a:lnTo>
                  <a:pt x="1692826" y="1964249"/>
                </a:lnTo>
                <a:lnTo>
                  <a:pt x="0" y="19642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311570" y="2292139"/>
            <a:ext cx="9734033" cy="3302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986"/>
              </a:lnSpc>
            </a:pPr>
            <a:r>
              <a:rPr lang="en-US" sz="14269" b="true">
                <a:solidFill>
                  <a:srgbClr val="B3298D"/>
                </a:solidFill>
                <a:latin typeface="Hagrid Ultra-Bold"/>
                <a:ea typeface="Hagrid Ultra-Bold"/>
                <a:cs typeface="Hagrid Ultra-Bold"/>
                <a:sym typeface="Hagrid Ultra-Bold"/>
              </a:rPr>
              <a:t>ARE YOU READY?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1310783" y="7437767"/>
            <a:ext cx="1408988" cy="1339820"/>
          </a:xfrm>
          <a:custGeom>
            <a:avLst/>
            <a:gdLst/>
            <a:ahLst/>
            <a:cxnLst/>
            <a:rect r="r" b="b" t="t" l="l"/>
            <a:pathLst>
              <a:path h="1339820" w="1408988">
                <a:moveTo>
                  <a:pt x="0" y="0"/>
                </a:moveTo>
                <a:lnTo>
                  <a:pt x="1408988" y="0"/>
                </a:lnTo>
                <a:lnTo>
                  <a:pt x="1408988" y="1339819"/>
                </a:lnTo>
                <a:lnTo>
                  <a:pt x="0" y="13398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923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0" y="0"/>
                </a:moveTo>
                <a:lnTo>
                  <a:pt x="7315200" y="0"/>
                </a:lnTo>
                <a:lnTo>
                  <a:pt x="7315200" y="1742348"/>
                </a:lnTo>
                <a:lnTo>
                  <a:pt x="0" y="17423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940357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7315200" y="0"/>
                </a:moveTo>
                <a:lnTo>
                  <a:pt x="0" y="0"/>
                </a:lnTo>
                <a:lnTo>
                  <a:pt x="0" y="1742348"/>
                </a:lnTo>
                <a:lnTo>
                  <a:pt x="7315200" y="174234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452719">
            <a:off x="14825329" y="5070276"/>
            <a:ext cx="4729453" cy="6321640"/>
          </a:xfrm>
          <a:custGeom>
            <a:avLst/>
            <a:gdLst/>
            <a:ahLst/>
            <a:cxnLst/>
            <a:rect r="r" b="b" t="t" l="l"/>
            <a:pathLst>
              <a:path h="6321640" w="4729453">
                <a:moveTo>
                  <a:pt x="0" y="0"/>
                </a:moveTo>
                <a:lnTo>
                  <a:pt x="4729454" y="0"/>
                </a:lnTo>
                <a:lnTo>
                  <a:pt x="4729454" y="6321640"/>
                </a:lnTo>
                <a:lnTo>
                  <a:pt x="0" y="63216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321276" y="210638"/>
            <a:ext cx="2729144" cy="2724182"/>
          </a:xfrm>
          <a:custGeom>
            <a:avLst/>
            <a:gdLst/>
            <a:ahLst/>
            <a:cxnLst/>
            <a:rect r="r" b="b" t="t" l="l"/>
            <a:pathLst>
              <a:path h="2724182" w="2729144">
                <a:moveTo>
                  <a:pt x="0" y="0"/>
                </a:moveTo>
                <a:lnTo>
                  <a:pt x="2729144" y="0"/>
                </a:lnTo>
                <a:lnTo>
                  <a:pt x="2729144" y="2724182"/>
                </a:lnTo>
                <a:lnTo>
                  <a:pt x="0" y="27241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284999" y="210850"/>
            <a:ext cx="2568462" cy="2316286"/>
          </a:xfrm>
          <a:custGeom>
            <a:avLst/>
            <a:gdLst/>
            <a:ahLst/>
            <a:cxnLst/>
            <a:rect r="r" b="b" t="t" l="l"/>
            <a:pathLst>
              <a:path h="2316286" w="2568462">
                <a:moveTo>
                  <a:pt x="2568462" y="0"/>
                </a:moveTo>
                <a:lnTo>
                  <a:pt x="0" y="0"/>
                </a:lnTo>
                <a:lnTo>
                  <a:pt x="0" y="2316286"/>
                </a:lnTo>
                <a:lnTo>
                  <a:pt x="2568462" y="2316286"/>
                </a:lnTo>
                <a:lnTo>
                  <a:pt x="256846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981418" y="3957135"/>
            <a:ext cx="1131867" cy="1045433"/>
          </a:xfrm>
          <a:custGeom>
            <a:avLst/>
            <a:gdLst/>
            <a:ahLst/>
            <a:cxnLst/>
            <a:rect r="r" b="b" t="t" l="l"/>
            <a:pathLst>
              <a:path h="1045433" w="1131867">
                <a:moveTo>
                  <a:pt x="0" y="0"/>
                </a:moveTo>
                <a:lnTo>
                  <a:pt x="1131867" y="0"/>
                </a:lnTo>
                <a:lnTo>
                  <a:pt x="1131867" y="1045433"/>
                </a:lnTo>
                <a:lnTo>
                  <a:pt x="0" y="10454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901751" y="3303079"/>
            <a:ext cx="1152486" cy="1064478"/>
          </a:xfrm>
          <a:custGeom>
            <a:avLst/>
            <a:gdLst/>
            <a:ahLst/>
            <a:cxnLst/>
            <a:rect r="r" b="b" t="t" l="l"/>
            <a:pathLst>
              <a:path h="1064478" w="1152486">
                <a:moveTo>
                  <a:pt x="1152486" y="0"/>
                </a:moveTo>
                <a:lnTo>
                  <a:pt x="0" y="0"/>
                </a:lnTo>
                <a:lnTo>
                  <a:pt x="0" y="1064478"/>
                </a:lnTo>
                <a:lnTo>
                  <a:pt x="1152486" y="1064478"/>
                </a:lnTo>
                <a:lnTo>
                  <a:pt x="115248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509009" y="3170546"/>
            <a:ext cx="11265326" cy="3664043"/>
          </a:xfrm>
          <a:custGeom>
            <a:avLst/>
            <a:gdLst/>
            <a:ahLst/>
            <a:cxnLst/>
            <a:rect r="r" b="b" t="t" l="l"/>
            <a:pathLst>
              <a:path h="3664043" w="11265326">
                <a:moveTo>
                  <a:pt x="0" y="0"/>
                </a:moveTo>
                <a:lnTo>
                  <a:pt x="11265327" y="0"/>
                </a:lnTo>
                <a:lnTo>
                  <a:pt x="11265327" y="3664044"/>
                </a:lnTo>
                <a:lnTo>
                  <a:pt x="0" y="36640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-1690186" y="5143500"/>
            <a:ext cx="5437773" cy="6914322"/>
          </a:xfrm>
          <a:custGeom>
            <a:avLst/>
            <a:gdLst/>
            <a:ahLst/>
            <a:cxnLst/>
            <a:rect r="r" b="b" t="t" l="l"/>
            <a:pathLst>
              <a:path h="6914322" w="5437773">
                <a:moveTo>
                  <a:pt x="5437772" y="0"/>
                </a:moveTo>
                <a:lnTo>
                  <a:pt x="0" y="0"/>
                </a:lnTo>
                <a:lnTo>
                  <a:pt x="0" y="6914322"/>
                </a:lnTo>
                <a:lnTo>
                  <a:pt x="5437772" y="6914322"/>
                </a:lnTo>
                <a:lnTo>
                  <a:pt x="5437772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739515" y="1028700"/>
            <a:ext cx="2026603" cy="1801834"/>
          </a:xfrm>
          <a:custGeom>
            <a:avLst/>
            <a:gdLst/>
            <a:ahLst/>
            <a:cxnLst/>
            <a:rect r="r" b="b" t="t" l="l"/>
            <a:pathLst>
              <a:path h="1801834" w="2026603">
                <a:moveTo>
                  <a:pt x="0" y="0"/>
                </a:moveTo>
                <a:lnTo>
                  <a:pt x="2026603" y="0"/>
                </a:lnTo>
                <a:lnTo>
                  <a:pt x="2026603" y="1801834"/>
                </a:lnTo>
                <a:lnTo>
                  <a:pt x="0" y="180183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11457244" y="1205790"/>
            <a:ext cx="1811364" cy="1729030"/>
          </a:xfrm>
          <a:custGeom>
            <a:avLst/>
            <a:gdLst/>
            <a:ahLst/>
            <a:cxnLst/>
            <a:rect r="r" b="b" t="t" l="l"/>
            <a:pathLst>
              <a:path h="1729030" w="1811364">
                <a:moveTo>
                  <a:pt x="1811364" y="0"/>
                </a:moveTo>
                <a:lnTo>
                  <a:pt x="0" y="0"/>
                </a:lnTo>
                <a:lnTo>
                  <a:pt x="0" y="1729030"/>
                </a:lnTo>
                <a:lnTo>
                  <a:pt x="1811364" y="1729030"/>
                </a:lnTo>
                <a:lnTo>
                  <a:pt x="1811364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739515" y="7581051"/>
            <a:ext cx="978840" cy="930788"/>
          </a:xfrm>
          <a:custGeom>
            <a:avLst/>
            <a:gdLst/>
            <a:ahLst/>
            <a:cxnLst/>
            <a:rect r="r" b="b" t="t" l="l"/>
            <a:pathLst>
              <a:path h="930788" w="978840">
                <a:moveTo>
                  <a:pt x="0" y="0"/>
                </a:moveTo>
                <a:lnTo>
                  <a:pt x="978840" y="0"/>
                </a:lnTo>
                <a:lnTo>
                  <a:pt x="978840" y="930788"/>
                </a:lnTo>
                <a:lnTo>
                  <a:pt x="0" y="93078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971943" y="4289368"/>
            <a:ext cx="10344115" cy="1556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36"/>
              </a:lnSpc>
            </a:pPr>
            <a:r>
              <a:rPr lang="en-US" b="true" sz="10400" spc="1040">
                <a:solidFill>
                  <a:srgbClr val="B3298D"/>
                </a:solidFill>
                <a:latin typeface="Hagrid Ultra-Bold"/>
                <a:ea typeface="Hagrid Ultra-Bold"/>
                <a:cs typeface="Hagrid Ultra-Bold"/>
                <a:sym typeface="Hagrid Ultra-Bold"/>
              </a:rPr>
              <a:t>M_L_YS_A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508930" y="7216651"/>
            <a:ext cx="5270140" cy="759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77"/>
              </a:lnSpc>
            </a:pPr>
            <a:r>
              <a:rPr lang="en-US" sz="5300" spc="265">
                <a:solidFill>
                  <a:srgbClr val="B329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Hint : Country</a:t>
            </a:r>
          </a:p>
        </p:txBody>
      </p:sp>
      <p:sp>
        <p:nvSpPr>
          <p:cNvPr name="Freeform 17" id="17"/>
          <p:cNvSpPr/>
          <p:nvPr/>
        </p:nvSpPr>
        <p:spPr>
          <a:xfrm flipH="true" flipV="false" rot="0">
            <a:off x="12571750" y="7877782"/>
            <a:ext cx="978840" cy="930788"/>
          </a:xfrm>
          <a:custGeom>
            <a:avLst/>
            <a:gdLst/>
            <a:ahLst/>
            <a:cxnLst/>
            <a:rect r="r" b="b" t="t" l="l"/>
            <a:pathLst>
              <a:path h="930788" w="978840">
                <a:moveTo>
                  <a:pt x="978840" y="0"/>
                </a:moveTo>
                <a:lnTo>
                  <a:pt x="0" y="0"/>
                </a:lnTo>
                <a:lnTo>
                  <a:pt x="0" y="930788"/>
                </a:lnTo>
                <a:lnTo>
                  <a:pt x="978840" y="930788"/>
                </a:lnTo>
                <a:lnTo>
                  <a:pt x="97884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923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0" y="0"/>
                </a:moveTo>
                <a:lnTo>
                  <a:pt x="7315200" y="0"/>
                </a:lnTo>
                <a:lnTo>
                  <a:pt x="7315200" y="1742348"/>
                </a:lnTo>
                <a:lnTo>
                  <a:pt x="0" y="17423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940357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7315200" y="0"/>
                </a:moveTo>
                <a:lnTo>
                  <a:pt x="0" y="0"/>
                </a:lnTo>
                <a:lnTo>
                  <a:pt x="0" y="1742348"/>
                </a:lnTo>
                <a:lnTo>
                  <a:pt x="7315200" y="174234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1896476">
            <a:off x="4163581" y="1238539"/>
            <a:ext cx="1582069" cy="1510157"/>
          </a:xfrm>
          <a:custGeom>
            <a:avLst/>
            <a:gdLst/>
            <a:ahLst/>
            <a:cxnLst/>
            <a:rect r="r" b="b" t="t" l="l"/>
            <a:pathLst>
              <a:path h="1510157" w="1582069">
                <a:moveTo>
                  <a:pt x="1582070" y="0"/>
                </a:moveTo>
                <a:lnTo>
                  <a:pt x="0" y="0"/>
                </a:lnTo>
                <a:lnTo>
                  <a:pt x="0" y="1510157"/>
                </a:lnTo>
                <a:lnTo>
                  <a:pt x="1582070" y="1510157"/>
                </a:lnTo>
                <a:lnTo>
                  <a:pt x="158207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923508">
            <a:off x="12880482" y="1120408"/>
            <a:ext cx="1692439" cy="1746420"/>
          </a:xfrm>
          <a:custGeom>
            <a:avLst/>
            <a:gdLst/>
            <a:ahLst/>
            <a:cxnLst/>
            <a:rect r="r" b="b" t="t" l="l"/>
            <a:pathLst>
              <a:path h="1746420" w="1692439">
                <a:moveTo>
                  <a:pt x="0" y="0"/>
                </a:moveTo>
                <a:lnTo>
                  <a:pt x="1692439" y="0"/>
                </a:lnTo>
                <a:lnTo>
                  <a:pt x="1692439" y="1746419"/>
                </a:lnTo>
                <a:lnTo>
                  <a:pt x="0" y="17464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509009" y="3170546"/>
            <a:ext cx="11265326" cy="3664043"/>
          </a:xfrm>
          <a:custGeom>
            <a:avLst/>
            <a:gdLst/>
            <a:ahLst/>
            <a:cxnLst/>
            <a:rect r="r" b="b" t="t" l="l"/>
            <a:pathLst>
              <a:path h="3664043" w="11265326">
                <a:moveTo>
                  <a:pt x="0" y="0"/>
                </a:moveTo>
                <a:lnTo>
                  <a:pt x="11265327" y="0"/>
                </a:lnTo>
                <a:lnTo>
                  <a:pt x="11265327" y="3664044"/>
                </a:lnTo>
                <a:lnTo>
                  <a:pt x="0" y="36640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169164" y="3708193"/>
            <a:ext cx="1152486" cy="1064478"/>
          </a:xfrm>
          <a:custGeom>
            <a:avLst/>
            <a:gdLst/>
            <a:ahLst/>
            <a:cxnLst/>
            <a:rect r="r" b="b" t="t" l="l"/>
            <a:pathLst>
              <a:path h="1064478" w="1152486">
                <a:moveTo>
                  <a:pt x="0" y="0"/>
                </a:moveTo>
                <a:lnTo>
                  <a:pt x="1152486" y="0"/>
                </a:lnTo>
                <a:lnTo>
                  <a:pt x="1152486" y="1064478"/>
                </a:lnTo>
                <a:lnTo>
                  <a:pt x="0" y="10644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569230" y="3708193"/>
            <a:ext cx="1152486" cy="1064478"/>
          </a:xfrm>
          <a:custGeom>
            <a:avLst/>
            <a:gdLst/>
            <a:ahLst/>
            <a:cxnLst/>
            <a:rect r="r" b="b" t="t" l="l"/>
            <a:pathLst>
              <a:path h="1064478" w="1152486">
                <a:moveTo>
                  <a:pt x="1152487" y="0"/>
                </a:moveTo>
                <a:lnTo>
                  <a:pt x="0" y="0"/>
                </a:lnTo>
                <a:lnTo>
                  <a:pt x="0" y="1064478"/>
                </a:lnTo>
                <a:lnTo>
                  <a:pt x="1152487" y="1064478"/>
                </a:lnTo>
                <a:lnTo>
                  <a:pt x="1152487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465196" y="7877782"/>
            <a:ext cx="978840" cy="930788"/>
          </a:xfrm>
          <a:custGeom>
            <a:avLst/>
            <a:gdLst/>
            <a:ahLst/>
            <a:cxnLst/>
            <a:rect r="r" b="b" t="t" l="l"/>
            <a:pathLst>
              <a:path h="930788" w="978840">
                <a:moveTo>
                  <a:pt x="0" y="0"/>
                </a:moveTo>
                <a:lnTo>
                  <a:pt x="978840" y="0"/>
                </a:lnTo>
                <a:lnTo>
                  <a:pt x="978840" y="930788"/>
                </a:lnTo>
                <a:lnTo>
                  <a:pt x="0" y="93078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2843964" y="7412388"/>
            <a:ext cx="978840" cy="930788"/>
          </a:xfrm>
          <a:custGeom>
            <a:avLst/>
            <a:gdLst/>
            <a:ahLst/>
            <a:cxnLst/>
            <a:rect r="r" b="b" t="t" l="l"/>
            <a:pathLst>
              <a:path h="930788" w="978840">
                <a:moveTo>
                  <a:pt x="978840" y="0"/>
                </a:moveTo>
                <a:lnTo>
                  <a:pt x="0" y="0"/>
                </a:lnTo>
                <a:lnTo>
                  <a:pt x="0" y="930788"/>
                </a:lnTo>
                <a:lnTo>
                  <a:pt x="978840" y="930788"/>
                </a:lnTo>
                <a:lnTo>
                  <a:pt x="97884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-484912">
            <a:off x="635171" y="437564"/>
            <a:ext cx="2467720" cy="2504144"/>
          </a:xfrm>
          <a:custGeom>
            <a:avLst/>
            <a:gdLst/>
            <a:ahLst/>
            <a:cxnLst/>
            <a:rect r="r" b="b" t="t" l="l"/>
            <a:pathLst>
              <a:path h="2504144" w="2467720">
                <a:moveTo>
                  <a:pt x="2467720" y="0"/>
                </a:moveTo>
                <a:lnTo>
                  <a:pt x="0" y="0"/>
                </a:lnTo>
                <a:lnTo>
                  <a:pt x="0" y="2504144"/>
                </a:lnTo>
                <a:lnTo>
                  <a:pt x="2467720" y="2504144"/>
                </a:lnTo>
                <a:lnTo>
                  <a:pt x="246772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301876" y="4169303"/>
            <a:ext cx="9679593" cy="1825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28"/>
              </a:lnSpc>
            </a:pPr>
            <a:r>
              <a:rPr lang="en-US" b="true" sz="12227">
                <a:solidFill>
                  <a:srgbClr val="B3298D"/>
                </a:solidFill>
                <a:latin typeface="Hagrid Ultra-Bold"/>
                <a:ea typeface="Hagrid Ultra-Bold"/>
                <a:cs typeface="Hagrid Ultra-Bold"/>
                <a:sym typeface="Hagrid Ultra-Bold"/>
              </a:rPr>
              <a:t>MALAYSIA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5600033" y="276533"/>
            <a:ext cx="2237474" cy="2596225"/>
          </a:xfrm>
          <a:custGeom>
            <a:avLst/>
            <a:gdLst/>
            <a:ahLst/>
            <a:cxnLst/>
            <a:rect r="r" b="b" t="t" l="l"/>
            <a:pathLst>
              <a:path h="2596225" w="2237474">
                <a:moveTo>
                  <a:pt x="0" y="0"/>
                </a:moveTo>
                <a:lnTo>
                  <a:pt x="2237474" y="0"/>
                </a:lnTo>
                <a:lnTo>
                  <a:pt x="2237474" y="2596225"/>
                </a:lnTo>
                <a:lnTo>
                  <a:pt x="0" y="259622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6064808" y="1678407"/>
            <a:ext cx="6158384" cy="1194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68"/>
              </a:lnSpc>
            </a:pPr>
            <a:r>
              <a:rPr lang="en-US" b="true" sz="10081">
                <a:solidFill>
                  <a:srgbClr val="B329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ANSWER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3999883" y="5610871"/>
            <a:ext cx="5437773" cy="6914322"/>
          </a:xfrm>
          <a:custGeom>
            <a:avLst/>
            <a:gdLst/>
            <a:ahLst/>
            <a:cxnLst/>
            <a:rect r="r" b="b" t="t" l="l"/>
            <a:pathLst>
              <a:path h="6914322" w="5437773">
                <a:moveTo>
                  <a:pt x="0" y="0"/>
                </a:moveTo>
                <a:lnTo>
                  <a:pt x="5437773" y="0"/>
                </a:lnTo>
                <a:lnTo>
                  <a:pt x="5437773" y="6914322"/>
                </a:lnTo>
                <a:lnTo>
                  <a:pt x="0" y="6914322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-589057">
            <a:off x="-495696" y="4980398"/>
            <a:ext cx="4729453" cy="6321640"/>
          </a:xfrm>
          <a:custGeom>
            <a:avLst/>
            <a:gdLst/>
            <a:ahLst/>
            <a:cxnLst/>
            <a:rect r="r" b="b" t="t" l="l"/>
            <a:pathLst>
              <a:path h="6321640" w="4729453">
                <a:moveTo>
                  <a:pt x="4729454" y="0"/>
                </a:moveTo>
                <a:lnTo>
                  <a:pt x="0" y="0"/>
                </a:lnTo>
                <a:lnTo>
                  <a:pt x="0" y="6321640"/>
                </a:lnTo>
                <a:lnTo>
                  <a:pt x="4729454" y="6321640"/>
                </a:lnTo>
                <a:lnTo>
                  <a:pt x="4729454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634644" y="6290545"/>
            <a:ext cx="5018712" cy="5935509"/>
          </a:xfrm>
          <a:custGeom>
            <a:avLst/>
            <a:gdLst/>
            <a:ahLst/>
            <a:cxnLst/>
            <a:rect r="r" b="b" t="t" l="l"/>
            <a:pathLst>
              <a:path h="5935509" w="5018712">
                <a:moveTo>
                  <a:pt x="0" y="0"/>
                </a:moveTo>
                <a:lnTo>
                  <a:pt x="5018712" y="0"/>
                </a:lnTo>
                <a:lnTo>
                  <a:pt x="5018712" y="5935510"/>
                </a:lnTo>
                <a:lnTo>
                  <a:pt x="0" y="593551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923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0" y="0"/>
                </a:moveTo>
                <a:lnTo>
                  <a:pt x="7315200" y="0"/>
                </a:lnTo>
                <a:lnTo>
                  <a:pt x="7315200" y="1742348"/>
                </a:lnTo>
                <a:lnTo>
                  <a:pt x="0" y="17423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940357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7315200" y="0"/>
                </a:moveTo>
                <a:lnTo>
                  <a:pt x="0" y="0"/>
                </a:lnTo>
                <a:lnTo>
                  <a:pt x="0" y="1742348"/>
                </a:lnTo>
                <a:lnTo>
                  <a:pt x="7315200" y="174234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931649" y="3565827"/>
            <a:ext cx="1131867" cy="1045433"/>
          </a:xfrm>
          <a:custGeom>
            <a:avLst/>
            <a:gdLst/>
            <a:ahLst/>
            <a:cxnLst/>
            <a:rect r="r" b="b" t="t" l="l"/>
            <a:pathLst>
              <a:path h="1045433" w="1131867">
                <a:moveTo>
                  <a:pt x="0" y="0"/>
                </a:moveTo>
                <a:lnTo>
                  <a:pt x="1131867" y="0"/>
                </a:lnTo>
                <a:lnTo>
                  <a:pt x="1131867" y="1045434"/>
                </a:lnTo>
                <a:lnTo>
                  <a:pt x="0" y="10454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2031378" y="3722653"/>
            <a:ext cx="1152486" cy="1064478"/>
          </a:xfrm>
          <a:custGeom>
            <a:avLst/>
            <a:gdLst/>
            <a:ahLst/>
            <a:cxnLst/>
            <a:rect r="r" b="b" t="t" l="l"/>
            <a:pathLst>
              <a:path h="1064478" w="1152486">
                <a:moveTo>
                  <a:pt x="1152487" y="0"/>
                </a:moveTo>
                <a:lnTo>
                  <a:pt x="0" y="0"/>
                </a:lnTo>
                <a:lnTo>
                  <a:pt x="0" y="1064478"/>
                </a:lnTo>
                <a:lnTo>
                  <a:pt x="1152487" y="1064478"/>
                </a:lnTo>
                <a:lnTo>
                  <a:pt x="115248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509009" y="3170546"/>
            <a:ext cx="11265326" cy="3664043"/>
          </a:xfrm>
          <a:custGeom>
            <a:avLst/>
            <a:gdLst/>
            <a:ahLst/>
            <a:cxnLst/>
            <a:rect r="r" b="b" t="t" l="l"/>
            <a:pathLst>
              <a:path h="3664043" w="11265326">
                <a:moveTo>
                  <a:pt x="0" y="0"/>
                </a:moveTo>
                <a:lnTo>
                  <a:pt x="11265327" y="0"/>
                </a:lnTo>
                <a:lnTo>
                  <a:pt x="11265327" y="3664044"/>
                </a:lnTo>
                <a:lnTo>
                  <a:pt x="0" y="36640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481402" y="7581051"/>
            <a:ext cx="978840" cy="930788"/>
          </a:xfrm>
          <a:custGeom>
            <a:avLst/>
            <a:gdLst/>
            <a:ahLst/>
            <a:cxnLst/>
            <a:rect r="r" b="b" t="t" l="l"/>
            <a:pathLst>
              <a:path h="930788" w="978840">
                <a:moveTo>
                  <a:pt x="0" y="0"/>
                </a:moveTo>
                <a:lnTo>
                  <a:pt x="978840" y="0"/>
                </a:lnTo>
                <a:lnTo>
                  <a:pt x="978840" y="930788"/>
                </a:lnTo>
                <a:lnTo>
                  <a:pt x="0" y="9307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971943" y="4289368"/>
            <a:ext cx="10344115" cy="1556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36"/>
              </a:lnSpc>
            </a:pPr>
            <a:r>
              <a:rPr lang="en-US" b="true" sz="10400" spc="1040">
                <a:solidFill>
                  <a:srgbClr val="B3298D"/>
                </a:solidFill>
                <a:latin typeface="Hagrid Ultra-Bold"/>
                <a:ea typeface="Hagrid Ultra-Bold"/>
                <a:cs typeface="Hagrid Ultra-Bold"/>
                <a:sym typeface="Hagrid Ultra-Bold"/>
              </a:rPr>
              <a:t>G_RD_RN_R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508930" y="7333484"/>
            <a:ext cx="5270140" cy="759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77"/>
              </a:lnSpc>
            </a:pPr>
            <a:r>
              <a:rPr lang="en-US" sz="5300" spc="265">
                <a:solidFill>
                  <a:srgbClr val="B329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Hint : Job</a:t>
            </a:r>
          </a:p>
        </p:txBody>
      </p:sp>
      <p:sp>
        <p:nvSpPr>
          <p:cNvPr name="Freeform 11" id="11"/>
          <p:cNvSpPr/>
          <p:nvPr/>
        </p:nvSpPr>
        <p:spPr>
          <a:xfrm flipH="true" flipV="false" rot="0">
            <a:off x="12571750" y="7511098"/>
            <a:ext cx="978840" cy="930788"/>
          </a:xfrm>
          <a:custGeom>
            <a:avLst/>
            <a:gdLst/>
            <a:ahLst/>
            <a:cxnLst/>
            <a:rect r="r" b="b" t="t" l="l"/>
            <a:pathLst>
              <a:path h="930788" w="978840">
                <a:moveTo>
                  <a:pt x="978840" y="0"/>
                </a:moveTo>
                <a:lnTo>
                  <a:pt x="0" y="0"/>
                </a:lnTo>
                <a:lnTo>
                  <a:pt x="0" y="930788"/>
                </a:lnTo>
                <a:lnTo>
                  <a:pt x="978840" y="930788"/>
                </a:lnTo>
                <a:lnTo>
                  <a:pt x="97884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452719">
            <a:off x="14449988" y="4894406"/>
            <a:ext cx="4729453" cy="6321640"/>
          </a:xfrm>
          <a:custGeom>
            <a:avLst/>
            <a:gdLst/>
            <a:ahLst/>
            <a:cxnLst/>
            <a:rect r="r" b="b" t="t" l="l"/>
            <a:pathLst>
              <a:path h="6321640" w="4729453">
                <a:moveTo>
                  <a:pt x="0" y="0"/>
                </a:moveTo>
                <a:lnTo>
                  <a:pt x="4729454" y="0"/>
                </a:lnTo>
                <a:lnTo>
                  <a:pt x="4729454" y="6321640"/>
                </a:lnTo>
                <a:lnTo>
                  <a:pt x="0" y="632164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098186" y="446364"/>
            <a:ext cx="2729144" cy="2724182"/>
          </a:xfrm>
          <a:custGeom>
            <a:avLst/>
            <a:gdLst/>
            <a:ahLst/>
            <a:cxnLst/>
            <a:rect r="r" b="b" t="t" l="l"/>
            <a:pathLst>
              <a:path h="2724182" w="2729144">
                <a:moveTo>
                  <a:pt x="0" y="0"/>
                </a:moveTo>
                <a:lnTo>
                  <a:pt x="2729144" y="0"/>
                </a:lnTo>
                <a:lnTo>
                  <a:pt x="2729144" y="2724182"/>
                </a:lnTo>
                <a:lnTo>
                  <a:pt x="0" y="27241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0">
            <a:off x="615402" y="468076"/>
            <a:ext cx="2568462" cy="2316286"/>
          </a:xfrm>
          <a:custGeom>
            <a:avLst/>
            <a:gdLst/>
            <a:ahLst/>
            <a:cxnLst/>
            <a:rect r="r" b="b" t="t" l="l"/>
            <a:pathLst>
              <a:path h="2316286" w="2568462">
                <a:moveTo>
                  <a:pt x="2568463" y="0"/>
                </a:moveTo>
                <a:lnTo>
                  <a:pt x="0" y="0"/>
                </a:lnTo>
                <a:lnTo>
                  <a:pt x="0" y="2316286"/>
                </a:lnTo>
                <a:lnTo>
                  <a:pt x="2568463" y="2316286"/>
                </a:lnTo>
                <a:lnTo>
                  <a:pt x="2568463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0">
            <a:off x="-1465830" y="5143500"/>
            <a:ext cx="5437773" cy="6914322"/>
          </a:xfrm>
          <a:custGeom>
            <a:avLst/>
            <a:gdLst/>
            <a:ahLst/>
            <a:cxnLst/>
            <a:rect r="r" b="b" t="t" l="l"/>
            <a:pathLst>
              <a:path h="6914322" w="5437773">
                <a:moveTo>
                  <a:pt x="5437773" y="0"/>
                </a:moveTo>
                <a:lnTo>
                  <a:pt x="0" y="0"/>
                </a:lnTo>
                <a:lnTo>
                  <a:pt x="0" y="6914322"/>
                </a:lnTo>
                <a:lnTo>
                  <a:pt x="5437773" y="6914322"/>
                </a:lnTo>
                <a:lnTo>
                  <a:pt x="5437773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970822" y="725302"/>
            <a:ext cx="2026603" cy="1801834"/>
          </a:xfrm>
          <a:custGeom>
            <a:avLst/>
            <a:gdLst/>
            <a:ahLst/>
            <a:cxnLst/>
            <a:rect r="r" b="b" t="t" l="l"/>
            <a:pathLst>
              <a:path h="1801834" w="2026603">
                <a:moveTo>
                  <a:pt x="0" y="0"/>
                </a:moveTo>
                <a:lnTo>
                  <a:pt x="2026603" y="0"/>
                </a:lnTo>
                <a:lnTo>
                  <a:pt x="2026603" y="1801834"/>
                </a:lnTo>
                <a:lnTo>
                  <a:pt x="0" y="180183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0">
            <a:off x="10873388" y="1108142"/>
            <a:ext cx="1811364" cy="1729030"/>
          </a:xfrm>
          <a:custGeom>
            <a:avLst/>
            <a:gdLst/>
            <a:ahLst/>
            <a:cxnLst/>
            <a:rect r="r" b="b" t="t" l="l"/>
            <a:pathLst>
              <a:path h="1729030" w="1811364">
                <a:moveTo>
                  <a:pt x="1811364" y="0"/>
                </a:moveTo>
                <a:lnTo>
                  <a:pt x="0" y="0"/>
                </a:lnTo>
                <a:lnTo>
                  <a:pt x="0" y="1729029"/>
                </a:lnTo>
                <a:lnTo>
                  <a:pt x="1811364" y="1729029"/>
                </a:lnTo>
                <a:lnTo>
                  <a:pt x="1811364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923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0" y="0"/>
                </a:moveTo>
                <a:lnTo>
                  <a:pt x="7315200" y="0"/>
                </a:lnTo>
                <a:lnTo>
                  <a:pt x="7315200" y="1742348"/>
                </a:lnTo>
                <a:lnTo>
                  <a:pt x="0" y="17423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940357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7315200" y="0"/>
                </a:moveTo>
                <a:lnTo>
                  <a:pt x="0" y="0"/>
                </a:lnTo>
                <a:lnTo>
                  <a:pt x="0" y="1742348"/>
                </a:lnTo>
                <a:lnTo>
                  <a:pt x="7315200" y="174234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869465" y="3192726"/>
            <a:ext cx="11265326" cy="3664043"/>
          </a:xfrm>
          <a:custGeom>
            <a:avLst/>
            <a:gdLst/>
            <a:ahLst/>
            <a:cxnLst/>
            <a:rect r="r" b="b" t="t" l="l"/>
            <a:pathLst>
              <a:path h="3664043" w="11265326">
                <a:moveTo>
                  <a:pt x="0" y="0"/>
                </a:moveTo>
                <a:lnTo>
                  <a:pt x="11265327" y="0"/>
                </a:lnTo>
                <a:lnTo>
                  <a:pt x="11265327" y="3664044"/>
                </a:lnTo>
                <a:lnTo>
                  <a:pt x="0" y="36640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465196" y="1678407"/>
            <a:ext cx="9357608" cy="1194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68"/>
              </a:lnSpc>
            </a:pPr>
            <a:r>
              <a:rPr lang="en-US" b="true" sz="10081">
                <a:solidFill>
                  <a:srgbClr val="B329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ANSWER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622824" y="4147123"/>
            <a:ext cx="11511968" cy="1825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28"/>
              </a:lnSpc>
            </a:pPr>
            <a:r>
              <a:rPr lang="en-US" b="true" sz="12227">
                <a:solidFill>
                  <a:srgbClr val="B3298D"/>
                </a:solidFill>
                <a:latin typeface="Hagrid Ultra-Bold"/>
                <a:ea typeface="Hagrid Ultra-Bold"/>
                <a:cs typeface="Hagrid Ultra-Bold"/>
                <a:sym typeface="Hagrid Ultra-Bold"/>
              </a:rPr>
              <a:t>GARDERNER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5813844" y="3938090"/>
            <a:ext cx="1152486" cy="1064478"/>
          </a:xfrm>
          <a:custGeom>
            <a:avLst/>
            <a:gdLst/>
            <a:ahLst/>
            <a:cxnLst/>
            <a:rect r="r" b="b" t="t" l="l"/>
            <a:pathLst>
              <a:path h="1064478" w="1152486">
                <a:moveTo>
                  <a:pt x="0" y="0"/>
                </a:moveTo>
                <a:lnTo>
                  <a:pt x="1152486" y="0"/>
                </a:lnTo>
                <a:lnTo>
                  <a:pt x="1152486" y="1064478"/>
                </a:lnTo>
                <a:lnTo>
                  <a:pt x="0" y="10644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869031" y="3522764"/>
            <a:ext cx="1152486" cy="1064478"/>
          </a:xfrm>
          <a:custGeom>
            <a:avLst/>
            <a:gdLst/>
            <a:ahLst/>
            <a:cxnLst/>
            <a:rect r="r" b="b" t="t" l="l"/>
            <a:pathLst>
              <a:path h="1064478" w="1152486">
                <a:moveTo>
                  <a:pt x="1152486" y="0"/>
                </a:moveTo>
                <a:lnTo>
                  <a:pt x="0" y="0"/>
                </a:lnTo>
                <a:lnTo>
                  <a:pt x="0" y="1064478"/>
                </a:lnTo>
                <a:lnTo>
                  <a:pt x="1152486" y="1064478"/>
                </a:lnTo>
                <a:lnTo>
                  <a:pt x="115248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465196" y="7210430"/>
            <a:ext cx="978840" cy="930788"/>
          </a:xfrm>
          <a:custGeom>
            <a:avLst/>
            <a:gdLst/>
            <a:ahLst/>
            <a:cxnLst/>
            <a:rect r="r" b="b" t="t" l="l"/>
            <a:pathLst>
              <a:path h="930788" w="978840">
                <a:moveTo>
                  <a:pt x="0" y="0"/>
                </a:moveTo>
                <a:lnTo>
                  <a:pt x="978840" y="0"/>
                </a:lnTo>
                <a:lnTo>
                  <a:pt x="978840" y="930788"/>
                </a:lnTo>
                <a:lnTo>
                  <a:pt x="0" y="9307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2571750" y="7675824"/>
            <a:ext cx="978840" cy="930788"/>
          </a:xfrm>
          <a:custGeom>
            <a:avLst/>
            <a:gdLst/>
            <a:ahLst/>
            <a:cxnLst/>
            <a:rect r="r" b="b" t="t" l="l"/>
            <a:pathLst>
              <a:path h="930788" w="978840">
                <a:moveTo>
                  <a:pt x="978840" y="0"/>
                </a:moveTo>
                <a:lnTo>
                  <a:pt x="0" y="0"/>
                </a:lnTo>
                <a:lnTo>
                  <a:pt x="0" y="930788"/>
                </a:lnTo>
                <a:lnTo>
                  <a:pt x="978840" y="930788"/>
                </a:lnTo>
                <a:lnTo>
                  <a:pt x="97884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-2193398">
            <a:off x="4163581" y="1238539"/>
            <a:ext cx="1582069" cy="1510157"/>
          </a:xfrm>
          <a:custGeom>
            <a:avLst/>
            <a:gdLst/>
            <a:ahLst/>
            <a:cxnLst/>
            <a:rect r="r" b="b" t="t" l="l"/>
            <a:pathLst>
              <a:path h="1510157" w="1582069">
                <a:moveTo>
                  <a:pt x="1582070" y="0"/>
                </a:moveTo>
                <a:lnTo>
                  <a:pt x="0" y="0"/>
                </a:lnTo>
                <a:lnTo>
                  <a:pt x="0" y="1510157"/>
                </a:lnTo>
                <a:lnTo>
                  <a:pt x="1582070" y="1510157"/>
                </a:lnTo>
                <a:lnTo>
                  <a:pt x="158207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1574167">
            <a:off x="12880482" y="1120408"/>
            <a:ext cx="1692439" cy="1746420"/>
          </a:xfrm>
          <a:custGeom>
            <a:avLst/>
            <a:gdLst/>
            <a:ahLst/>
            <a:cxnLst/>
            <a:rect r="r" b="b" t="t" l="l"/>
            <a:pathLst>
              <a:path h="1746420" w="1692439">
                <a:moveTo>
                  <a:pt x="0" y="0"/>
                </a:moveTo>
                <a:lnTo>
                  <a:pt x="1692439" y="0"/>
                </a:lnTo>
                <a:lnTo>
                  <a:pt x="1692439" y="1746419"/>
                </a:lnTo>
                <a:lnTo>
                  <a:pt x="0" y="17464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484912">
            <a:off x="635171" y="437564"/>
            <a:ext cx="2467720" cy="2504144"/>
          </a:xfrm>
          <a:custGeom>
            <a:avLst/>
            <a:gdLst/>
            <a:ahLst/>
            <a:cxnLst/>
            <a:rect r="r" b="b" t="t" l="l"/>
            <a:pathLst>
              <a:path h="2504144" w="2467720">
                <a:moveTo>
                  <a:pt x="2467720" y="0"/>
                </a:moveTo>
                <a:lnTo>
                  <a:pt x="0" y="0"/>
                </a:lnTo>
                <a:lnTo>
                  <a:pt x="0" y="2504144"/>
                </a:lnTo>
                <a:lnTo>
                  <a:pt x="2467720" y="2504144"/>
                </a:lnTo>
                <a:lnTo>
                  <a:pt x="246772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600033" y="276533"/>
            <a:ext cx="2237474" cy="2596225"/>
          </a:xfrm>
          <a:custGeom>
            <a:avLst/>
            <a:gdLst/>
            <a:ahLst/>
            <a:cxnLst/>
            <a:rect r="r" b="b" t="t" l="l"/>
            <a:pathLst>
              <a:path h="2596225" w="2237474">
                <a:moveTo>
                  <a:pt x="0" y="0"/>
                </a:moveTo>
                <a:lnTo>
                  <a:pt x="2237474" y="0"/>
                </a:lnTo>
                <a:lnTo>
                  <a:pt x="2237474" y="2596225"/>
                </a:lnTo>
                <a:lnTo>
                  <a:pt x="0" y="259622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999883" y="5610871"/>
            <a:ext cx="5437773" cy="6914322"/>
          </a:xfrm>
          <a:custGeom>
            <a:avLst/>
            <a:gdLst/>
            <a:ahLst/>
            <a:cxnLst/>
            <a:rect r="r" b="b" t="t" l="l"/>
            <a:pathLst>
              <a:path h="6914322" w="5437773">
                <a:moveTo>
                  <a:pt x="0" y="0"/>
                </a:moveTo>
                <a:lnTo>
                  <a:pt x="5437773" y="0"/>
                </a:lnTo>
                <a:lnTo>
                  <a:pt x="5437773" y="6914322"/>
                </a:lnTo>
                <a:lnTo>
                  <a:pt x="0" y="6914322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-589057">
            <a:off x="-495696" y="4980398"/>
            <a:ext cx="4729453" cy="6321640"/>
          </a:xfrm>
          <a:custGeom>
            <a:avLst/>
            <a:gdLst/>
            <a:ahLst/>
            <a:cxnLst/>
            <a:rect r="r" b="b" t="t" l="l"/>
            <a:pathLst>
              <a:path h="6321640" w="4729453">
                <a:moveTo>
                  <a:pt x="4729454" y="0"/>
                </a:moveTo>
                <a:lnTo>
                  <a:pt x="0" y="0"/>
                </a:lnTo>
                <a:lnTo>
                  <a:pt x="0" y="6321640"/>
                </a:lnTo>
                <a:lnTo>
                  <a:pt x="4729454" y="6321640"/>
                </a:lnTo>
                <a:lnTo>
                  <a:pt x="4729454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634644" y="6290545"/>
            <a:ext cx="5018712" cy="5935509"/>
          </a:xfrm>
          <a:custGeom>
            <a:avLst/>
            <a:gdLst/>
            <a:ahLst/>
            <a:cxnLst/>
            <a:rect r="r" b="b" t="t" l="l"/>
            <a:pathLst>
              <a:path h="5935509" w="5018712">
                <a:moveTo>
                  <a:pt x="0" y="0"/>
                </a:moveTo>
                <a:lnTo>
                  <a:pt x="5018712" y="0"/>
                </a:lnTo>
                <a:lnTo>
                  <a:pt x="5018712" y="5935510"/>
                </a:lnTo>
                <a:lnTo>
                  <a:pt x="0" y="593551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923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0" y="0"/>
                </a:moveTo>
                <a:lnTo>
                  <a:pt x="7315200" y="0"/>
                </a:lnTo>
                <a:lnTo>
                  <a:pt x="7315200" y="1742348"/>
                </a:lnTo>
                <a:lnTo>
                  <a:pt x="0" y="17423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9403570" y="9258300"/>
            <a:ext cx="7315200" cy="1742348"/>
          </a:xfrm>
          <a:custGeom>
            <a:avLst/>
            <a:gdLst/>
            <a:ahLst/>
            <a:cxnLst/>
            <a:rect r="r" b="b" t="t" l="l"/>
            <a:pathLst>
              <a:path h="1742348" w="7315200">
                <a:moveTo>
                  <a:pt x="7315200" y="0"/>
                </a:moveTo>
                <a:lnTo>
                  <a:pt x="0" y="0"/>
                </a:lnTo>
                <a:lnTo>
                  <a:pt x="0" y="1742348"/>
                </a:lnTo>
                <a:lnTo>
                  <a:pt x="7315200" y="174234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231536" y="3671401"/>
            <a:ext cx="1131867" cy="1045433"/>
          </a:xfrm>
          <a:custGeom>
            <a:avLst/>
            <a:gdLst/>
            <a:ahLst/>
            <a:cxnLst/>
            <a:rect r="r" b="b" t="t" l="l"/>
            <a:pathLst>
              <a:path h="1045433" w="1131867">
                <a:moveTo>
                  <a:pt x="0" y="0"/>
                </a:moveTo>
                <a:lnTo>
                  <a:pt x="1131867" y="0"/>
                </a:lnTo>
                <a:lnTo>
                  <a:pt x="1131867" y="1045433"/>
                </a:lnTo>
                <a:lnTo>
                  <a:pt x="0" y="10454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901751" y="3303079"/>
            <a:ext cx="1152486" cy="1064478"/>
          </a:xfrm>
          <a:custGeom>
            <a:avLst/>
            <a:gdLst/>
            <a:ahLst/>
            <a:cxnLst/>
            <a:rect r="r" b="b" t="t" l="l"/>
            <a:pathLst>
              <a:path h="1064478" w="1152486">
                <a:moveTo>
                  <a:pt x="1152486" y="0"/>
                </a:moveTo>
                <a:lnTo>
                  <a:pt x="0" y="0"/>
                </a:lnTo>
                <a:lnTo>
                  <a:pt x="0" y="1064478"/>
                </a:lnTo>
                <a:lnTo>
                  <a:pt x="1152486" y="1064478"/>
                </a:lnTo>
                <a:lnTo>
                  <a:pt x="115248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259230" y="2643293"/>
            <a:ext cx="12538239" cy="4078058"/>
          </a:xfrm>
          <a:custGeom>
            <a:avLst/>
            <a:gdLst/>
            <a:ahLst/>
            <a:cxnLst/>
            <a:rect r="r" b="b" t="t" l="l"/>
            <a:pathLst>
              <a:path h="4078058" w="12538239">
                <a:moveTo>
                  <a:pt x="0" y="0"/>
                </a:moveTo>
                <a:lnTo>
                  <a:pt x="12538239" y="0"/>
                </a:lnTo>
                <a:lnTo>
                  <a:pt x="12538239" y="4078058"/>
                </a:lnTo>
                <a:lnTo>
                  <a:pt x="0" y="40780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226830" y="7976492"/>
            <a:ext cx="978840" cy="930788"/>
          </a:xfrm>
          <a:custGeom>
            <a:avLst/>
            <a:gdLst/>
            <a:ahLst/>
            <a:cxnLst/>
            <a:rect r="r" b="b" t="t" l="l"/>
            <a:pathLst>
              <a:path h="930788" w="978840">
                <a:moveTo>
                  <a:pt x="0" y="0"/>
                </a:moveTo>
                <a:lnTo>
                  <a:pt x="978841" y="0"/>
                </a:lnTo>
                <a:lnTo>
                  <a:pt x="978841" y="930788"/>
                </a:lnTo>
                <a:lnTo>
                  <a:pt x="0" y="9307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759891" y="3986013"/>
            <a:ext cx="13287357" cy="1556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36"/>
              </a:lnSpc>
            </a:pPr>
            <a:r>
              <a:rPr lang="en-US" b="true" sz="10400" spc="1040">
                <a:solidFill>
                  <a:srgbClr val="B3298D"/>
                </a:solidFill>
                <a:latin typeface="Hagrid Ultra-Bold"/>
                <a:ea typeface="Hagrid Ultra-Bold"/>
                <a:cs typeface="Hagrid Ultra-Bold"/>
                <a:sym typeface="Hagrid Ultra-Bold"/>
              </a:rPr>
              <a:t>T_BL_ T_NN_S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508930" y="7216651"/>
            <a:ext cx="5270140" cy="759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77"/>
              </a:lnSpc>
            </a:pPr>
            <a:r>
              <a:rPr lang="en-US" sz="5300" spc="265">
                <a:solidFill>
                  <a:srgbClr val="B329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Hint : Sport</a:t>
            </a:r>
          </a:p>
        </p:txBody>
      </p:sp>
      <p:sp>
        <p:nvSpPr>
          <p:cNvPr name="Freeform 11" id="11"/>
          <p:cNvSpPr/>
          <p:nvPr/>
        </p:nvSpPr>
        <p:spPr>
          <a:xfrm flipH="true" flipV="false" rot="0">
            <a:off x="12195332" y="7877782"/>
            <a:ext cx="978840" cy="930788"/>
          </a:xfrm>
          <a:custGeom>
            <a:avLst/>
            <a:gdLst/>
            <a:ahLst/>
            <a:cxnLst/>
            <a:rect r="r" b="b" t="t" l="l"/>
            <a:pathLst>
              <a:path h="930788" w="978840">
                <a:moveTo>
                  <a:pt x="978840" y="0"/>
                </a:moveTo>
                <a:lnTo>
                  <a:pt x="0" y="0"/>
                </a:lnTo>
                <a:lnTo>
                  <a:pt x="0" y="930788"/>
                </a:lnTo>
                <a:lnTo>
                  <a:pt x="978840" y="930788"/>
                </a:lnTo>
                <a:lnTo>
                  <a:pt x="97884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452719">
            <a:off x="14098031" y="5182356"/>
            <a:ext cx="4729453" cy="6321640"/>
          </a:xfrm>
          <a:custGeom>
            <a:avLst/>
            <a:gdLst/>
            <a:ahLst/>
            <a:cxnLst/>
            <a:rect r="r" b="b" t="t" l="l"/>
            <a:pathLst>
              <a:path h="6321640" w="4729453">
                <a:moveTo>
                  <a:pt x="0" y="0"/>
                </a:moveTo>
                <a:lnTo>
                  <a:pt x="4729454" y="0"/>
                </a:lnTo>
                <a:lnTo>
                  <a:pt x="4729454" y="6321640"/>
                </a:lnTo>
                <a:lnTo>
                  <a:pt x="0" y="632164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098186" y="446364"/>
            <a:ext cx="2729144" cy="2724182"/>
          </a:xfrm>
          <a:custGeom>
            <a:avLst/>
            <a:gdLst/>
            <a:ahLst/>
            <a:cxnLst/>
            <a:rect r="r" b="b" t="t" l="l"/>
            <a:pathLst>
              <a:path h="2724182" w="2729144">
                <a:moveTo>
                  <a:pt x="0" y="0"/>
                </a:moveTo>
                <a:lnTo>
                  <a:pt x="2729144" y="0"/>
                </a:lnTo>
                <a:lnTo>
                  <a:pt x="2729144" y="2724182"/>
                </a:lnTo>
                <a:lnTo>
                  <a:pt x="0" y="27241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0">
            <a:off x="615402" y="468076"/>
            <a:ext cx="2568462" cy="2316286"/>
          </a:xfrm>
          <a:custGeom>
            <a:avLst/>
            <a:gdLst/>
            <a:ahLst/>
            <a:cxnLst/>
            <a:rect r="r" b="b" t="t" l="l"/>
            <a:pathLst>
              <a:path h="2316286" w="2568462">
                <a:moveTo>
                  <a:pt x="2568463" y="0"/>
                </a:moveTo>
                <a:lnTo>
                  <a:pt x="0" y="0"/>
                </a:lnTo>
                <a:lnTo>
                  <a:pt x="0" y="2316286"/>
                </a:lnTo>
                <a:lnTo>
                  <a:pt x="2568463" y="2316286"/>
                </a:lnTo>
                <a:lnTo>
                  <a:pt x="2568463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0">
            <a:off x="-1149656" y="5143500"/>
            <a:ext cx="5437773" cy="6914322"/>
          </a:xfrm>
          <a:custGeom>
            <a:avLst/>
            <a:gdLst/>
            <a:ahLst/>
            <a:cxnLst/>
            <a:rect r="r" b="b" t="t" l="l"/>
            <a:pathLst>
              <a:path h="6914322" w="5437773">
                <a:moveTo>
                  <a:pt x="5437773" y="0"/>
                </a:moveTo>
                <a:lnTo>
                  <a:pt x="0" y="0"/>
                </a:lnTo>
                <a:lnTo>
                  <a:pt x="0" y="6914322"/>
                </a:lnTo>
                <a:lnTo>
                  <a:pt x="5437773" y="6914322"/>
                </a:lnTo>
                <a:lnTo>
                  <a:pt x="5437773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955777" y="1016287"/>
            <a:ext cx="2026603" cy="1801834"/>
          </a:xfrm>
          <a:custGeom>
            <a:avLst/>
            <a:gdLst/>
            <a:ahLst/>
            <a:cxnLst/>
            <a:rect r="r" b="b" t="t" l="l"/>
            <a:pathLst>
              <a:path h="1801834" w="2026603">
                <a:moveTo>
                  <a:pt x="0" y="0"/>
                </a:moveTo>
                <a:lnTo>
                  <a:pt x="2026603" y="0"/>
                </a:lnTo>
                <a:lnTo>
                  <a:pt x="2026603" y="1801834"/>
                </a:lnTo>
                <a:lnTo>
                  <a:pt x="0" y="180183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0">
            <a:off x="10641894" y="993842"/>
            <a:ext cx="1811364" cy="1729030"/>
          </a:xfrm>
          <a:custGeom>
            <a:avLst/>
            <a:gdLst/>
            <a:ahLst/>
            <a:cxnLst/>
            <a:rect r="r" b="b" t="t" l="l"/>
            <a:pathLst>
              <a:path h="1729030" w="1811364">
                <a:moveTo>
                  <a:pt x="1811364" y="0"/>
                </a:moveTo>
                <a:lnTo>
                  <a:pt x="0" y="0"/>
                </a:lnTo>
                <a:lnTo>
                  <a:pt x="0" y="1729029"/>
                </a:lnTo>
                <a:lnTo>
                  <a:pt x="1811364" y="1729029"/>
                </a:lnTo>
                <a:lnTo>
                  <a:pt x="1811364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DAGVn8T_xk4</dc:identifier>
  <dcterms:modified xsi:type="dcterms:W3CDTF">2011-08-01T06:04:30Z</dcterms:modified>
  <cp:revision>1</cp:revision>
  <dc:title>Review 1 period 2</dc:title>
</cp:coreProperties>
</file>