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media2.wav" ContentType="audio/wav"/>
  <Override PartName="/ppt/notesSlides/notesSlide15.xml" ContentType="application/vnd.openxmlformats-officedocument.presentationml.notesSlide+xml"/>
  <Override PartName="/ppt/media/media3.wav" ContentType="audio/wav"/>
  <Override PartName="/ppt/notesSlides/notesSlide16.xml" ContentType="application/vnd.openxmlformats-officedocument.presentationml.notesSlide+xml"/>
  <Override PartName="/ppt/media/media4.wav" ContentType="audio/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274" r:id="rId2"/>
    <p:sldId id="256" r:id="rId3"/>
    <p:sldId id="405" r:id="rId4"/>
    <p:sldId id="370" r:id="rId5"/>
    <p:sldId id="397" r:id="rId6"/>
    <p:sldId id="399" r:id="rId7"/>
    <p:sldId id="400" r:id="rId8"/>
    <p:sldId id="260" r:id="rId9"/>
    <p:sldId id="401" r:id="rId10"/>
    <p:sldId id="262" r:id="rId11"/>
    <p:sldId id="263" r:id="rId12"/>
    <p:sldId id="268" r:id="rId13"/>
    <p:sldId id="371" r:id="rId14"/>
    <p:sldId id="258" r:id="rId15"/>
    <p:sldId id="374" r:id="rId16"/>
    <p:sldId id="375" r:id="rId17"/>
    <p:sldId id="376" r:id="rId18"/>
    <p:sldId id="377" r:id="rId19"/>
    <p:sldId id="378" r:id="rId20"/>
    <p:sldId id="259" r:id="rId21"/>
    <p:sldId id="379" r:id="rId22"/>
    <p:sldId id="380" r:id="rId23"/>
    <p:sldId id="381" r:id="rId24"/>
    <p:sldId id="382" r:id="rId25"/>
    <p:sldId id="383" r:id="rId26"/>
    <p:sldId id="372" r:id="rId27"/>
    <p:sldId id="384" r:id="rId28"/>
    <p:sldId id="385" r:id="rId29"/>
    <p:sldId id="386" r:id="rId30"/>
    <p:sldId id="387" r:id="rId31"/>
    <p:sldId id="388" r:id="rId32"/>
    <p:sldId id="389" r:id="rId33"/>
    <p:sldId id="390" r:id="rId34"/>
    <p:sldId id="391" r:id="rId35"/>
    <p:sldId id="392" r:id="rId36"/>
    <p:sldId id="402" r:id="rId37"/>
    <p:sldId id="403" r:id="rId38"/>
    <p:sldId id="404" r:id="rId39"/>
    <p:sldId id="373" r:id="rId40"/>
    <p:sldId id="393" r:id="rId41"/>
    <p:sldId id="394" r:id="rId42"/>
    <p:sldId id="396" r:id="rId43"/>
    <p:sldId id="261" r:id="rId44"/>
  </p:sldIdLst>
  <p:sldSz cx="18288000" cy="10287000"/>
  <p:notesSz cx="6858000" cy="9144000"/>
  <p:embeddedFontLst>
    <p:embeddedFont>
      <p:font typeface="Showcard Gothic" charset="0"/>
      <p:regular r:id="rId46"/>
    </p:embeddedFont>
    <p:embeddedFont>
      <p:font typeface="Gill Sans Nova Cond Ultra Bold" charset="0"/>
      <p:bold r:id="rId47"/>
    </p:embeddedFont>
    <p:embeddedFont>
      <p:font typeface="Aptos Black" charset="0"/>
      <p:bold r:id="rId48"/>
      <p:boldItalic r:id="rId49"/>
    </p:embeddedFont>
    <p:embeddedFont>
      <p:font typeface="Berlin Sans FB Demi" charset="0"/>
      <p:bold r:id="rId50"/>
    </p:embeddedFont>
    <p:embeddedFont>
      <p:font typeface="More Sugar" charset="0"/>
      <p:regular r:id="rId51"/>
    </p:embeddedFont>
    <p:embeddedFont>
      <p:font typeface="Walbaum Display Heavy" charset="0"/>
      <p:bold r:id="rId52"/>
      <p:boldItalic r:id="rId53"/>
    </p:embeddedFont>
    <p:embeddedFont>
      <p:font typeface="Modern Love" charset="0"/>
      <p:regular r:id="rId54"/>
    </p:embeddedFont>
    <p:embeddedFont>
      <p:font typeface="Abadi Extra Light" charset="0"/>
      <p:regular r:id="rId55"/>
    </p:embeddedFont>
    <p:embeddedFont>
      <p:font typeface="Aharoni" pitchFamily="2" charset="-79"/>
      <p:bold r:id="rId56"/>
    </p:embeddedFont>
    <p:embeddedFont>
      <p:font typeface="KG Primary Penmanship" charset="0"/>
      <p:regular r:id="rId57"/>
    </p:embeddedFont>
    <p:embeddedFont>
      <p:font typeface="Calibri" pitchFamily="34" charset="0"/>
      <p:regular r:id="rId58"/>
      <p:bold r:id="rId59"/>
      <p:italic r:id="rId60"/>
      <p:boldItalic r:id="rId61"/>
    </p:embeddedFont>
    <p:embeddedFont>
      <p:font typeface="Finger Paint" charset="0"/>
      <p:regular r:id="rId62"/>
    </p:embeddedFont>
    <p:embeddedFont>
      <p:font typeface="Neue Machina Ultra-Bold" charset="0"/>
      <p:regular r:id="rId63"/>
    </p:embeddedFont>
    <p:embeddedFont>
      <p:font typeface="Segoe UI Black" charset="0"/>
      <p:bold r:id="rId64"/>
      <p:boldItalic r:id="rId65"/>
    </p:embeddedFont>
    <p:embeddedFont>
      <p:font typeface="More Sugar Thin" charset="0"/>
      <p:regular r:id="rId66"/>
    </p:embeddedFont>
    <p:embeddedFont>
      <p:font typeface="Mystical Woods Rough Script" charset="0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9900"/>
    <a:srgbClr val="FFCC66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972" autoAdjust="0"/>
  </p:normalViewPr>
  <p:slideViewPr>
    <p:cSldViewPr>
      <p:cViewPr varScale="1">
        <p:scale>
          <a:sx n="42" d="100"/>
          <a:sy n="42" d="100"/>
        </p:scale>
        <p:origin x="-99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1A055-0AF8-4DA7-A521-252EC4D88AC8}" type="datetimeFigureOut">
              <a:rPr lang="en-US" smtClean="0"/>
              <a:t>26-Oct-24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BB982-5A49-4E77-984B-D140F024E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67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3C2E3D"/>
                </a:solidFill>
                <a:latin typeface="More Sugar Thin"/>
              </a:rPr>
              <a:t>Copy and paste the token for every point a player receives.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10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Key: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b, 3. c, 4. c, 5.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49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Key: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b, 3. c, 4. c, 5. a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07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Key: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b, 3. c, 4. c, 5. a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30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Key: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b, 3. c, 4. c, 5. a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37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picture. Get them to look at the bubble to identify the activity shown in it. Check pupils’ comprehension. </a:t>
            </a:r>
          </a:p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Question 1. Have pupils look at the bubble over Lucy’s head to answer the question.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65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with the rest of the questions.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53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with the rest of the questions.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73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with the rest of the questions.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65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4: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Have pupils work in pairs to role-play the four exchanges. Go around the classroom to monitor the activity.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00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Invite pairs of pupils to stand up and take it in turns to role-play the target exchanges.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Pass the balls!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Pupils pass the two balls; one is red and the other is blue. Listen to music and they pass the balls. When the music stops, the pupils with the red ball will make a question and the one with the blue ball will give the answer.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71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set of suggested answers. Have them read the answer options. Check comprehension.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76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Invite pairs of pupils to stand up and take it in turns to role-play the target exchanges.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Pass the balls!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Pupils pass the two balls; one is red and the other is blue. Listen to music and they pass the balls. When the music stops, the pupils with the red ball will make a question and the one with the blue ball will give the answer.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30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Invite pairs of pupils to stand up and take it in turns to role-play the target exchanges.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Pass the balls!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Pupils pass the two balls; one is red and the other is blue. Listen to music and they pass the balls. When the music stops, the pupils with the red ball will make a question and the one with the blue ball will give the answer.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14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Invite pairs of pupils to stand up and take it in turns to role-play the target exchanges.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Pass the balls!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Pupils pass the two balls; one is red and the other is blue. Listen to music and they pass the balls. When the music stops, the pupils with the red ball will make a question and the one with the blue ball will give the answer.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59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Give pupils time to do the task. Go around the classroom to offer support.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724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Give pupils time to do the task. Go around the classroom to offer support.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334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ở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đen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810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3C2E3D"/>
                </a:solidFill>
                <a:latin typeface="More Sugar Thin"/>
              </a:rPr>
              <a:t>Copy and paste the token for every point a team receives.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0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set of suggested answers. Have them read the answer options. Check comprehension.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64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set of suggested answers. Have them read the answer options. Check comprehension.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90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set of suggested answers. Have them read the answer options. Check comprehension.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58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set of suggested answers. Have them read the answer options. Check comprehension.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66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Play the recording for Question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Play the recording again for pupils to do the task. Play the recording a third time for pupils to check their answers.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86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Steps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 the rest of the questions.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5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4: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Get pupils to swap books with a partner, then check answers as a class. Write the correct answers on the board. </a:t>
            </a:r>
          </a:p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5: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Play the recording for pupils to double-check their answers.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2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2264047" y="531775"/>
            <a:ext cx="14116337" cy="10366694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25361" y="1855062"/>
            <a:ext cx="2305652" cy="158383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5215387" y="9807735"/>
            <a:ext cx="2138387" cy="756282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5264281" y="8453852"/>
            <a:ext cx="1107959" cy="113012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78812" y="8841880"/>
            <a:ext cx="1881431" cy="1913384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14557951" y="-51397"/>
            <a:ext cx="2052308" cy="1902323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6643042" y="8809240"/>
            <a:ext cx="1393211" cy="1087067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7209588" y="544212"/>
            <a:ext cx="1166975" cy="2037588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45351" y="1366904"/>
            <a:ext cx="1878962" cy="1180505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5620097" y="7547666"/>
            <a:ext cx="1876494" cy="86201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1270453" y="6976426"/>
            <a:ext cx="1625618" cy="1574006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1213826" y="8126170"/>
            <a:ext cx="569405" cy="520175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7187851" y="7796071"/>
            <a:ext cx="570594" cy="543533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12823022" y="3154837"/>
            <a:ext cx="4937" cy="5510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998982" y="593550"/>
            <a:ext cx="1325600" cy="206844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14787899" y="1068867"/>
            <a:ext cx="2132261" cy="111778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11076854" y="3411845"/>
            <a:ext cx="11106" cy="38168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6530823" y="2175977"/>
            <a:ext cx="1495289" cy="1057536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133919" y="7910960"/>
            <a:ext cx="1221054" cy="1055112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717636" y="1846480"/>
            <a:ext cx="1281348" cy="1909682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6461980" y="2186660"/>
            <a:ext cx="1597322" cy="1564574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5217549" y="9100378"/>
            <a:ext cx="1443677" cy="816578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562806" y="220903"/>
            <a:ext cx="1907136" cy="1334141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92603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6.svg"/><Relationship Id="rId18" Type="http://schemas.openxmlformats.org/officeDocument/2006/relationships/image" Target="../media/image34.png"/><Relationship Id="rId3" Type="http://schemas.openxmlformats.org/officeDocument/2006/relationships/image" Target="../media/image13.jpeg"/><Relationship Id="rId21" Type="http://schemas.openxmlformats.org/officeDocument/2006/relationships/image" Target="../media/image37.png"/><Relationship Id="rId7" Type="http://schemas.openxmlformats.org/officeDocument/2006/relationships/image" Target="../media/image30.svg"/><Relationship Id="rId12" Type="http://schemas.openxmlformats.org/officeDocument/2006/relationships/image" Target="../media/image18.png"/><Relationship Id="rId17" Type="http://schemas.openxmlformats.org/officeDocument/2006/relationships/image" Target="../media/image33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4.svg"/><Relationship Id="rId24" Type="http://schemas.openxmlformats.org/officeDocument/2006/relationships/image" Target="../media/image68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67.svg"/><Relationship Id="rId10" Type="http://schemas.openxmlformats.org/officeDocument/2006/relationships/image" Target="../media/image17.png"/><Relationship Id="rId19" Type="http://schemas.openxmlformats.org/officeDocument/2006/relationships/image" Target="../media/image35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19.png"/><Relationship Id="rId22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6.svg"/><Relationship Id="rId18" Type="http://schemas.openxmlformats.org/officeDocument/2006/relationships/image" Target="../media/image58.svg"/><Relationship Id="rId3" Type="http://schemas.openxmlformats.org/officeDocument/2006/relationships/image" Target="../media/image13.jpeg"/><Relationship Id="rId21" Type="http://schemas.openxmlformats.org/officeDocument/2006/relationships/audio" Target="../media/audio3.wav"/><Relationship Id="rId7" Type="http://schemas.openxmlformats.org/officeDocument/2006/relationships/image" Target="../media/image30.svg"/><Relationship Id="rId12" Type="http://schemas.openxmlformats.org/officeDocument/2006/relationships/image" Target="../media/image18.png"/><Relationship Id="rId17" Type="http://schemas.openxmlformats.org/officeDocument/2006/relationships/image" Target="../media/image31.png"/><Relationship Id="rId2" Type="http://schemas.openxmlformats.org/officeDocument/2006/relationships/audio" Target="../media/audio3.wav"/><Relationship Id="rId16" Type="http://schemas.openxmlformats.org/officeDocument/2006/relationships/image" Target="../media/image20.pn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6.svg"/><Relationship Id="rId18" Type="http://schemas.openxmlformats.org/officeDocument/2006/relationships/image" Target="../media/image70.svg"/><Relationship Id="rId26" Type="http://schemas.openxmlformats.org/officeDocument/2006/relationships/image" Target="../media/image45.svg"/><Relationship Id="rId3" Type="http://schemas.openxmlformats.org/officeDocument/2006/relationships/image" Target="../media/image13.jpeg"/><Relationship Id="rId21" Type="http://schemas.openxmlformats.org/officeDocument/2006/relationships/image" Target="../media/image21.png"/><Relationship Id="rId7" Type="http://schemas.openxmlformats.org/officeDocument/2006/relationships/image" Target="../media/image30.svg"/><Relationship Id="rId12" Type="http://schemas.openxmlformats.org/officeDocument/2006/relationships/image" Target="../media/image18.png"/><Relationship Id="rId17" Type="http://schemas.openxmlformats.org/officeDocument/2006/relationships/image" Target="../media/image39.png"/><Relationship Id="rId25" Type="http://schemas.openxmlformats.org/officeDocument/2006/relationships/image" Target="../media/image23.png"/><Relationship Id="rId2" Type="http://schemas.openxmlformats.org/officeDocument/2006/relationships/audio" Target="../media/audio2.wav"/><Relationship Id="rId16" Type="http://schemas.openxmlformats.org/officeDocument/2006/relationships/image" Target="../media/image20.png"/><Relationship Id="rId20" Type="http://schemas.openxmlformats.org/officeDocument/2006/relationships/image" Target="../media/image49.svg"/><Relationship Id="rId29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4.svg"/><Relationship Id="rId24" Type="http://schemas.openxmlformats.org/officeDocument/2006/relationships/image" Target="../media/image43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22.png"/><Relationship Id="rId28" Type="http://schemas.openxmlformats.org/officeDocument/2006/relationships/image" Target="../media/image47.sv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19.png"/><Relationship Id="rId22" Type="http://schemas.openxmlformats.org/officeDocument/2006/relationships/image" Target="../media/image41.svg"/><Relationship Id="rId27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svg"/><Relationship Id="rId3" Type="http://schemas.openxmlformats.org/officeDocument/2006/relationships/image" Target="../media/image40.png"/><Relationship Id="rId7" Type="http://schemas.openxmlformats.org/officeDocument/2006/relationships/image" Target="../media/image73.sv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1.svg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7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75.svg"/><Relationship Id="rId4" Type="http://schemas.openxmlformats.org/officeDocument/2006/relationships/image" Target="../media/image42.png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42.png"/><Relationship Id="rId10" Type="http://schemas.openxmlformats.org/officeDocument/2006/relationships/audio" Target="../media/audio1.wav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42.png"/><Relationship Id="rId10" Type="http://schemas.openxmlformats.org/officeDocument/2006/relationships/audio" Target="../media/audio1.wav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42.png"/><Relationship Id="rId10" Type="http://schemas.openxmlformats.org/officeDocument/2006/relationships/audio" Target="../media/audio1.wav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42.png"/><Relationship Id="rId10" Type="http://schemas.openxmlformats.org/officeDocument/2006/relationships/audio" Target="../media/audio1.wav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44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77.svg"/><Relationship Id="rId5" Type="http://schemas.openxmlformats.org/officeDocument/2006/relationships/audio" Target="../media/audio1.wav"/><Relationship Id="rId15" Type="http://schemas.openxmlformats.org/officeDocument/2006/relationships/image" Target="../media/image51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5.sv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gif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47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46.png"/><Relationship Id="rId5" Type="http://schemas.openxmlformats.org/officeDocument/2006/relationships/audio" Target="../media/audio1.wav"/><Relationship Id="rId15" Type="http://schemas.openxmlformats.org/officeDocument/2006/relationships/image" Target="../media/image51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7.svg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1.sv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10.png"/><Relationship Id="rId17" Type="http://schemas.openxmlformats.org/officeDocument/2006/relationships/image" Target="../media/image48.png"/><Relationship Id="rId2" Type="http://schemas.microsoft.com/office/2007/relationships/media" Target="../media/media1.mp3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77.svg"/><Relationship Id="rId5" Type="http://schemas.openxmlformats.org/officeDocument/2006/relationships/audio" Target="../media/audio1.wav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19" Type="http://schemas.openxmlformats.org/officeDocument/2006/relationships/image" Target="../media/image5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5.svg"/><Relationship Id="rId1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4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77.sv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5.sv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77.sv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5.svg"/><Relationship Id="rId1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77.sv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5.svg"/><Relationship Id="rId1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77.sv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5.svg"/><Relationship Id="rId1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audio" Target="../media/audio1.wav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12.png"/><Relationship Id="rId5" Type="http://schemas.openxmlformats.org/officeDocument/2006/relationships/image" Target="../media/image41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90.sv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55.png"/><Relationship Id="rId17" Type="http://schemas.openxmlformats.org/officeDocument/2006/relationships/image" Target="../media/image58.GI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11" Type="http://schemas.openxmlformats.org/officeDocument/2006/relationships/image" Target="../media/image14.svg"/><Relationship Id="rId5" Type="http://schemas.openxmlformats.org/officeDocument/2006/relationships/audio" Target="../media/audio7.wav"/><Relationship Id="rId15" Type="http://schemas.openxmlformats.org/officeDocument/2006/relationships/image" Target="../media/image92.svg"/><Relationship Id="rId10" Type="http://schemas.openxmlformats.org/officeDocument/2006/relationships/image" Target="../media/image52.png"/><Relationship Id="rId19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image" Target="../media/image87.svg"/><Relationship Id="rId1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9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audio" Target="../media/media2.wav"/><Relationship Id="rId16" Type="http://schemas.openxmlformats.org/officeDocument/2006/relationships/image" Target="../media/image51.png"/><Relationship Id="rId1" Type="http://schemas.microsoft.com/office/2007/relationships/media" Target="../media/media2.wav"/><Relationship Id="rId6" Type="http://schemas.openxmlformats.org/officeDocument/2006/relationships/audio" Target="../media/audio9.wav"/><Relationship Id="rId11" Type="http://schemas.openxmlformats.org/officeDocument/2006/relationships/image" Target="../media/image14.svg"/><Relationship Id="rId5" Type="http://schemas.openxmlformats.org/officeDocument/2006/relationships/audio" Target="../media/audio1.wav"/><Relationship Id="rId15" Type="http://schemas.openxmlformats.org/officeDocument/2006/relationships/image" Target="../media/image96.svg"/><Relationship Id="rId10" Type="http://schemas.openxmlformats.org/officeDocument/2006/relationships/image" Target="../media/image52.png"/><Relationship Id="rId19" Type="http://schemas.openxmlformats.org/officeDocument/2006/relationships/audio" Target="../media/audio1.wav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7.svg"/><Relationship Id="rId1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9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55.png"/><Relationship Id="rId17" Type="http://schemas.openxmlformats.org/officeDocument/2006/relationships/image" Target="../media/image62.png"/><Relationship Id="rId2" Type="http://schemas.openxmlformats.org/officeDocument/2006/relationships/audio" Target="../media/media3.wav"/><Relationship Id="rId16" Type="http://schemas.openxmlformats.org/officeDocument/2006/relationships/image" Target="../media/image51.png"/><Relationship Id="rId1" Type="http://schemas.microsoft.com/office/2007/relationships/media" Target="../media/media3.wav"/><Relationship Id="rId6" Type="http://schemas.openxmlformats.org/officeDocument/2006/relationships/audio" Target="../media/audio10.wav"/><Relationship Id="rId11" Type="http://schemas.openxmlformats.org/officeDocument/2006/relationships/image" Target="../media/image14.svg"/><Relationship Id="rId5" Type="http://schemas.openxmlformats.org/officeDocument/2006/relationships/audio" Target="../media/audio1.wav"/><Relationship Id="rId15" Type="http://schemas.openxmlformats.org/officeDocument/2006/relationships/image" Target="../media/image99.svg"/><Relationship Id="rId10" Type="http://schemas.openxmlformats.org/officeDocument/2006/relationships/image" Target="../media/image52.png"/><Relationship Id="rId19" Type="http://schemas.openxmlformats.org/officeDocument/2006/relationships/audio" Target="../media/audio1.wav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7.sv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9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55.png"/><Relationship Id="rId17" Type="http://schemas.openxmlformats.org/officeDocument/2006/relationships/image" Target="../media/image64.png"/><Relationship Id="rId2" Type="http://schemas.openxmlformats.org/officeDocument/2006/relationships/audio" Target="../media/media4.wav"/><Relationship Id="rId16" Type="http://schemas.openxmlformats.org/officeDocument/2006/relationships/image" Target="../media/image51.png"/><Relationship Id="rId1" Type="http://schemas.microsoft.com/office/2007/relationships/media" Target="../media/media4.wav"/><Relationship Id="rId6" Type="http://schemas.openxmlformats.org/officeDocument/2006/relationships/audio" Target="../media/audio11.wav"/><Relationship Id="rId11" Type="http://schemas.openxmlformats.org/officeDocument/2006/relationships/image" Target="../media/image14.svg"/><Relationship Id="rId5" Type="http://schemas.openxmlformats.org/officeDocument/2006/relationships/audio" Target="../media/audio1.wav"/><Relationship Id="rId15" Type="http://schemas.openxmlformats.org/officeDocument/2006/relationships/image" Target="../media/image102.svg"/><Relationship Id="rId10" Type="http://schemas.openxmlformats.org/officeDocument/2006/relationships/image" Target="../media/image52.png"/><Relationship Id="rId19" Type="http://schemas.openxmlformats.org/officeDocument/2006/relationships/audio" Target="../media/audio1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7.svg"/><Relationship Id="rId1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image" Target="../media/image6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5.png"/><Relationship Id="rId11" Type="http://schemas.openxmlformats.org/officeDocument/2006/relationships/image" Target="../media/image51.png"/><Relationship Id="rId5" Type="http://schemas.openxmlformats.org/officeDocument/2006/relationships/audio" Target="../media/audio1.wav"/><Relationship Id="rId10" Type="http://schemas.openxmlformats.org/officeDocument/2006/relationships/image" Target="../media/image77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3.png"/><Relationship Id="rId1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image" Target="../media/image6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51.png"/><Relationship Id="rId5" Type="http://schemas.openxmlformats.org/officeDocument/2006/relationships/audio" Target="../media/audio1.wav"/><Relationship Id="rId10" Type="http://schemas.openxmlformats.org/officeDocument/2006/relationships/image" Target="../media/image77.sv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image" Target="../media/image68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51.png"/><Relationship Id="rId5" Type="http://schemas.openxmlformats.org/officeDocument/2006/relationships/audio" Target="../media/audio1.wav"/><Relationship Id="rId10" Type="http://schemas.openxmlformats.org/officeDocument/2006/relationships/image" Target="../media/image77.sv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image" Target="../media/image6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51.png"/><Relationship Id="rId5" Type="http://schemas.openxmlformats.org/officeDocument/2006/relationships/audio" Target="../media/audio1.wav"/><Relationship Id="rId10" Type="http://schemas.openxmlformats.org/officeDocument/2006/relationships/image" Target="../media/image77.sv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image" Target="../media/image70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51.png"/><Relationship Id="rId5" Type="http://schemas.openxmlformats.org/officeDocument/2006/relationships/audio" Target="../media/audio1.wav"/><Relationship Id="rId10" Type="http://schemas.openxmlformats.org/officeDocument/2006/relationships/image" Target="../media/image77.sv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svg"/><Relationship Id="rId3" Type="http://schemas.openxmlformats.org/officeDocument/2006/relationships/image" Target="../media/image40.png"/><Relationship Id="rId7" Type="http://schemas.openxmlformats.org/officeDocument/2006/relationships/image" Target="../media/image36.sv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1.svg"/><Relationship Id="rId1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5.svg"/><Relationship Id="rId7" Type="http://schemas.openxmlformats.org/officeDocument/2006/relationships/image" Target="../media/image41.sv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audio" Target="../media/media7.mp3"/><Relationship Id="rId16" Type="http://schemas.openxmlformats.org/officeDocument/2006/relationships/image" Target="../media/image79.png"/><Relationship Id="rId20" Type="http://schemas.openxmlformats.org/officeDocument/2006/relationships/image" Target="../media/image81.png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11" Type="http://schemas.openxmlformats.org/officeDocument/2006/relationships/image" Target="../media/image74.png"/><Relationship Id="rId5" Type="http://schemas.openxmlformats.org/officeDocument/2006/relationships/audio" Target="../media/audio1.wav"/><Relationship Id="rId15" Type="http://schemas.openxmlformats.org/officeDocument/2006/relationships/image" Target="../media/image78.png"/><Relationship Id="rId23" Type="http://schemas.openxmlformats.org/officeDocument/2006/relationships/audio" Target="../media/audio1.wav"/><Relationship Id="rId10" Type="http://schemas.openxmlformats.org/officeDocument/2006/relationships/image" Target="../media/image73.png"/><Relationship Id="rId19" Type="http://schemas.openxmlformats.org/officeDocument/2006/relationships/image" Target="../media/image53.sv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53.svg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75.png"/><Relationship Id="rId5" Type="http://schemas.openxmlformats.org/officeDocument/2006/relationships/image" Target="../media/image43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audio" Target="../media/audio1.wav"/><Relationship Id="rId4" Type="http://schemas.openxmlformats.org/officeDocument/2006/relationships/audio" Target="../media/audio5.wav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audio" Target="../media/audio1.wav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12.png"/><Relationship Id="rId5" Type="http://schemas.openxmlformats.org/officeDocument/2006/relationships/image" Target="../media/image41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svg"/><Relationship Id="rId3" Type="http://schemas.openxmlformats.org/officeDocument/2006/relationships/image" Target="../media/image7.png"/><Relationship Id="rId7" Type="http://schemas.openxmlformats.org/officeDocument/2006/relationships/image" Target="../media/image19.sv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1.svg"/><Relationship Id="rId1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openxmlformats.org/officeDocument/2006/relationships/image" Target="../media/image114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18.svg"/><Relationship Id="rId5" Type="http://schemas.openxmlformats.org/officeDocument/2006/relationships/image" Target="../media/image112.sv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116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image" Target="../media/image91.png"/><Relationship Id="rId18" Type="http://schemas.openxmlformats.org/officeDocument/2006/relationships/image" Target="../media/image132.svg"/><Relationship Id="rId26" Type="http://schemas.openxmlformats.org/officeDocument/2006/relationships/image" Target="../media/image140.svg"/><Relationship Id="rId3" Type="http://schemas.openxmlformats.org/officeDocument/2006/relationships/audio" Target="../media/audio1.wav"/><Relationship Id="rId21" Type="http://schemas.openxmlformats.org/officeDocument/2006/relationships/image" Target="../media/image95.png"/><Relationship Id="rId7" Type="http://schemas.openxmlformats.org/officeDocument/2006/relationships/image" Target="../media/image88.png"/><Relationship Id="rId12" Type="http://schemas.openxmlformats.org/officeDocument/2006/relationships/image" Target="../media/image126.svg"/><Relationship Id="rId17" Type="http://schemas.openxmlformats.org/officeDocument/2006/relationships/image" Target="../media/image93.png"/><Relationship Id="rId25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30.svg"/><Relationship Id="rId20" Type="http://schemas.openxmlformats.org/officeDocument/2006/relationships/image" Target="../media/image1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svg"/><Relationship Id="rId11" Type="http://schemas.openxmlformats.org/officeDocument/2006/relationships/image" Target="../media/image90.png"/><Relationship Id="rId24" Type="http://schemas.openxmlformats.org/officeDocument/2006/relationships/image" Target="../media/image138.svg"/><Relationship Id="rId5" Type="http://schemas.openxmlformats.org/officeDocument/2006/relationships/image" Target="../media/image87.png"/><Relationship Id="rId15" Type="http://schemas.openxmlformats.org/officeDocument/2006/relationships/image" Target="../media/image92.png"/><Relationship Id="rId23" Type="http://schemas.openxmlformats.org/officeDocument/2006/relationships/image" Target="../media/image96.png"/><Relationship Id="rId10" Type="http://schemas.openxmlformats.org/officeDocument/2006/relationships/image" Target="../media/image124.svg"/><Relationship Id="rId19" Type="http://schemas.openxmlformats.org/officeDocument/2006/relationships/image" Target="../media/image94.png"/><Relationship Id="rId4" Type="http://schemas.openxmlformats.org/officeDocument/2006/relationships/image" Target="../media/image82.png"/><Relationship Id="rId9" Type="http://schemas.openxmlformats.org/officeDocument/2006/relationships/image" Target="../media/image89.png"/><Relationship Id="rId14" Type="http://schemas.openxmlformats.org/officeDocument/2006/relationships/image" Target="../media/image128.svg"/><Relationship Id="rId22" Type="http://schemas.openxmlformats.org/officeDocument/2006/relationships/image" Target="../media/image136.svg"/><Relationship Id="rId27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3" Type="http://schemas.openxmlformats.org/officeDocument/2006/relationships/audio" Target="../media/audio3.wav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sv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audio" Target="../media/audio3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147.svg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6.svg"/><Relationship Id="rId18" Type="http://schemas.openxmlformats.org/officeDocument/2006/relationships/image" Target="../media/image41.svg"/><Relationship Id="rId26" Type="http://schemas.openxmlformats.org/officeDocument/2006/relationships/image" Target="../media/image49.svg"/><Relationship Id="rId3" Type="http://schemas.openxmlformats.org/officeDocument/2006/relationships/image" Target="../media/image13.jpeg"/><Relationship Id="rId21" Type="http://schemas.openxmlformats.org/officeDocument/2006/relationships/image" Target="../media/image23.png"/><Relationship Id="rId7" Type="http://schemas.openxmlformats.org/officeDocument/2006/relationships/image" Target="../media/image30.sv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2" Type="http://schemas.openxmlformats.org/officeDocument/2006/relationships/audio" Target="../media/audio2.wav"/><Relationship Id="rId16" Type="http://schemas.openxmlformats.org/officeDocument/2006/relationships/image" Target="../media/image20.pn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4.svg"/><Relationship Id="rId24" Type="http://schemas.openxmlformats.org/officeDocument/2006/relationships/image" Target="../media/image47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19.png"/><Relationship Id="rId22" Type="http://schemas.openxmlformats.org/officeDocument/2006/relationships/image" Target="../media/image45.svg"/><Relationship Id="rId27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6.svg"/><Relationship Id="rId18" Type="http://schemas.openxmlformats.org/officeDocument/2006/relationships/image" Target="../media/image51.svg"/><Relationship Id="rId3" Type="http://schemas.openxmlformats.org/officeDocument/2006/relationships/image" Target="../media/image13.jpeg"/><Relationship Id="rId21" Type="http://schemas.openxmlformats.org/officeDocument/2006/relationships/image" Target="../media/image22.png"/><Relationship Id="rId7" Type="http://schemas.openxmlformats.org/officeDocument/2006/relationships/image" Target="../media/image30.svg"/><Relationship Id="rId12" Type="http://schemas.openxmlformats.org/officeDocument/2006/relationships/image" Target="../media/image18.png"/><Relationship Id="rId17" Type="http://schemas.openxmlformats.org/officeDocument/2006/relationships/image" Target="../media/image26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4.svg"/><Relationship Id="rId24" Type="http://schemas.openxmlformats.org/officeDocument/2006/relationships/image" Target="../media/image45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23.png"/><Relationship Id="rId10" Type="http://schemas.openxmlformats.org/officeDocument/2006/relationships/image" Target="../media/image17.png"/><Relationship Id="rId19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19.png"/><Relationship Id="rId22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6.sv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21" Type="http://schemas.openxmlformats.org/officeDocument/2006/relationships/image" Target="../media/image31.png"/><Relationship Id="rId7" Type="http://schemas.openxmlformats.org/officeDocument/2006/relationships/image" Target="../media/image30.svg"/><Relationship Id="rId12" Type="http://schemas.openxmlformats.org/officeDocument/2006/relationships/image" Target="../media/image18.png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4.svg"/><Relationship Id="rId24" Type="http://schemas.openxmlformats.org/officeDocument/2006/relationships/audio" Target="../media/audio1.wav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58.svg"/><Relationship Id="rId10" Type="http://schemas.openxmlformats.org/officeDocument/2006/relationships/image" Target="../media/image17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19.png"/><Relationship Id="rId22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8.png"/><Relationship Id="rId18" Type="http://schemas.openxmlformats.org/officeDocument/2006/relationships/image" Target="../media/image31.png"/><Relationship Id="rId3" Type="http://schemas.openxmlformats.org/officeDocument/2006/relationships/audio" Target="../media/audio3.wav"/><Relationship Id="rId21" Type="http://schemas.openxmlformats.org/officeDocument/2006/relationships/image" Target="../media/image60.svg"/><Relationship Id="rId7" Type="http://schemas.openxmlformats.org/officeDocument/2006/relationships/image" Target="../media/image15.png"/><Relationship Id="rId12" Type="http://schemas.openxmlformats.org/officeDocument/2006/relationships/image" Target="../media/image34.sv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8.sv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image" Target="../media/image32.svg"/><Relationship Id="rId19" Type="http://schemas.openxmlformats.org/officeDocument/2006/relationships/image" Target="../media/image58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openxmlformats.org/officeDocument/2006/relationships/image" Target="../media/image36.svg"/><Relationship Id="rId22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6.svg"/><Relationship Id="rId18" Type="http://schemas.openxmlformats.org/officeDocument/2006/relationships/image" Target="../media/image51.svg"/><Relationship Id="rId3" Type="http://schemas.openxmlformats.org/officeDocument/2006/relationships/image" Target="../media/image13.jpeg"/><Relationship Id="rId21" Type="http://schemas.openxmlformats.org/officeDocument/2006/relationships/image" Target="../media/image23.png"/><Relationship Id="rId7" Type="http://schemas.openxmlformats.org/officeDocument/2006/relationships/image" Target="../media/image30.svg"/><Relationship Id="rId12" Type="http://schemas.openxmlformats.org/officeDocument/2006/relationships/image" Target="../media/image18.png"/><Relationship Id="rId17" Type="http://schemas.openxmlformats.org/officeDocument/2006/relationships/image" Target="../media/image26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4.svg"/><Relationship Id="rId24" Type="http://schemas.openxmlformats.org/officeDocument/2006/relationships/image" Target="../media/image43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Relationship Id="rId14" Type="http://schemas.openxmlformats.org/officeDocument/2006/relationships/image" Target="../media/image19.png"/><Relationship Id="rId22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2149386" y="2446296"/>
            <a:ext cx="2513505" cy="251350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149386" y="5610644"/>
            <a:ext cx="2513505" cy="2513505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668552" y="2447255"/>
            <a:ext cx="2513505" cy="2513505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3668552" y="5611602"/>
            <a:ext cx="2513505" cy="2513505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5018258" y="2446296"/>
            <a:ext cx="2513505" cy="2513505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018258" y="5610644"/>
            <a:ext cx="2513505" cy="2513505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7887130" y="2446296"/>
            <a:ext cx="2513505" cy="2513505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7887130" y="5610644"/>
            <a:ext cx="2513505" cy="2513505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0756001" y="2446296"/>
            <a:ext cx="2513505" cy="2513505"/>
            <a:chOff x="0" y="0"/>
            <a:chExt cx="812800" cy="81280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10756001" y="5610644"/>
            <a:ext cx="2513505" cy="2513505"/>
            <a:chOff x="0" y="0"/>
            <a:chExt cx="812800" cy="81280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47092FE4-39A2-D9FE-7A71-96EFD8A99F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75191" y="2912639"/>
            <a:ext cx="2454644" cy="159424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C3268AB2-5891-9FE8-D26D-B38BDF5F35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56001" y="2986053"/>
            <a:ext cx="2485239" cy="1520828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B68C13DF-72D1-219B-1339-54F18F79381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98063" y="2848166"/>
            <a:ext cx="2490021" cy="1768744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9D85953A-16E5-34C5-CD07-3FD4CE30BF7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668552" y="2996541"/>
            <a:ext cx="2513505" cy="1627576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36955F80-5B6A-276C-7F51-07D633F190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93378" y="2897916"/>
            <a:ext cx="2482133" cy="1718994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xmlns="" id="{A4BB1B07-A36F-44C7-1CB7-45FFE7DBD62E}"/>
              </a:ext>
            </a:extLst>
          </p:cNvPr>
          <p:cNvSpPr/>
          <p:nvPr/>
        </p:nvSpPr>
        <p:spPr>
          <a:xfrm>
            <a:off x="2360368" y="5823314"/>
            <a:ext cx="208428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surf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the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Internet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xmlns="" id="{DDE9AFB6-3DDB-4AD0-D01E-3F9E1CD17C80}"/>
              </a:ext>
            </a:extLst>
          </p:cNvPr>
          <p:cNvSpPr/>
          <p:nvPr/>
        </p:nvSpPr>
        <p:spPr>
          <a:xfrm>
            <a:off x="5060167" y="6099753"/>
            <a:ext cx="238238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play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the violin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xmlns="" id="{B1FA0FC4-BE8D-F05F-C525-53A15AD4C1ED}"/>
              </a:ext>
            </a:extLst>
          </p:cNvPr>
          <p:cNvSpPr/>
          <p:nvPr/>
        </p:nvSpPr>
        <p:spPr>
          <a:xfrm>
            <a:off x="8212956" y="5823314"/>
            <a:ext cx="191956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water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the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flowers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xmlns="" id="{4212F734-2704-AD51-1C98-1BD95B8BFD56}"/>
              </a:ext>
            </a:extLst>
          </p:cNvPr>
          <p:cNvSpPr/>
          <p:nvPr/>
        </p:nvSpPr>
        <p:spPr>
          <a:xfrm>
            <a:off x="10878147" y="6482675"/>
            <a:ext cx="22692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Malaysia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xmlns="" id="{6F6693E7-2E4C-EF73-F5BC-A74D7800435F}"/>
              </a:ext>
            </a:extLst>
          </p:cNvPr>
          <p:cNvSpPr/>
          <p:nvPr/>
        </p:nvSpPr>
        <p:spPr>
          <a:xfrm>
            <a:off x="13809162" y="6471229"/>
            <a:ext cx="22642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Australia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0BB15EC2-170C-18DB-671D-263116BB9C8B}"/>
              </a:ext>
            </a:extLst>
          </p:cNvPr>
          <p:cNvGrpSpPr/>
          <p:nvPr/>
        </p:nvGrpSpPr>
        <p:grpSpPr>
          <a:xfrm>
            <a:off x="2149386" y="2430420"/>
            <a:ext cx="2513505" cy="2513505"/>
            <a:chOff x="2105943" y="2406108"/>
            <a:chExt cx="2513505" cy="2513505"/>
          </a:xfrm>
        </p:grpSpPr>
        <p:grpSp>
          <p:nvGrpSpPr>
            <p:cNvPr id="26" name="Group 26"/>
            <p:cNvGrpSpPr/>
            <p:nvPr/>
          </p:nvGrpSpPr>
          <p:grpSpPr>
            <a:xfrm>
              <a:off x="2105943" y="2406108"/>
              <a:ext cx="2513505" cy="2513505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3" name="TextBox 93"/>
            <p:cNvSpPr txBox="1"/>
            <p:nvPr/>
          </p:nvSpPr>
          <p:spPr>
            <a:xfrm>
              <a:off x="2723229" y="2961429"/>
              <a:ext cx="1322377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A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6E095ADD-75DA-AC8D-5FC6-76FDD842BA43}"/>
              </a:ext>
            </a:extLst>
          </p:cNvPr>
          <p:cNvGrpSpPr/>
          <p:nvPr/>
        </p:nvGrpSpPr>
        <p:grpSpPr>
          <a:xfrm>
            <a:off x="2144220" y="5603723"/>
            <a:ext cx="2513505" cy="2513505"/>
            <a:chOff x="2105943" y="5570456"/>
            <a:chExt cx="2513505" cy="2513505"/>
          </a:xfrm>
        </p:grpSpPr>
        <p:grpSp>
          <p:nvGrpSpPr>
            <p:cNvPr id="33" name="Group 33"/>
            <p:cNvGrpSpPr/>
            <p:nvPr/>
          </p:nvGrpSpPr>
          <p:grpSpPr>
            <a:xfrm>
              <a:off x="2105943" y="5570456"/>
              <a:ext cx="2513505" cy="2513505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4" name="TextBox 94"/>
            <p:cNvSpPr txBox="1"/>
            <p:nvPr/>
          </p:nvSpPr>
          <p:spPr>
            <a:xfrm>
              <a:off x="2723229" y="6125777"/>
              <a:ext cx="1322377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F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40BD2871-6998-9B8F-8A56-FB71C88E8BFE}"/>
              </a:ext>
            </a:extLst>
          </p:cNvPr>
          <p:cNvGrpSpPr/>
          <p:nvPr/>
        </p:nvGrpSpPr>
        <p:grpSpPr>
          <a:xfrm>
            <a:off x="13679777" y="2404190"/>
            <a:ext cx="2513505" cy="2513505"/>
            <a:chOff x="13625109" y="2407067"/>
            <a:chExt cx="2513505" cy="2513505"/>
          </a:xfrm>
        </p:grpSpPr>
        <p:grpSp>
          <p:nvGrpSpPr>
            <p:cNvPr id="40" name="Group 40"/>
            <p:cNvGrpSpPr/>
            <p:nvPr/>
          </p:nvGrpSpPr>
          <p:grpSpPr>
            <a:xfrm>
              <a:off x="13625109" y="2407067"/>
              <a:ext cx="2513505" cy="2513505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5" name="TextBox 95"/>
            <p:cNvSpPr txBox="1"/>
            <p:nvPr/>
          </p:nvSpPr>
          <p:spPr>
            <a:xfrm>
              <a:off x="14244800" y="2962388"/>
              <a:ext cx="1317566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E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7A6FB957-5811-908F-746F-763503663E04}"/>
              </a:ext>
            </a:extLst>
          </p:cNvPr>
          <p:cNvGrpSpPr/>
          <p:nvPr/>
        </p:nvGrpSpPr>
        <p:grpSpPr>
          <a:xfrm>
            <a:off x="13668643" y="5617969"/>
            <a:ext cx="2513505" cy="2513505"/>
            <a:chOff x="13625109" y="5571415"/>
            <a:chExt cx="2513505" cy="2513505"/>
          </a:xfrm>
        </p:grpSpPr>
        <p:grpSp>
          <p:nvGrpSpPr>
            <p:cNvPr id="47" name="Group 47"/>
            <p:cNvGrpSpPr/>
            <p:nvPr/>
          </p:nvGrpSpPr>
          <p:grpSpPr>
            <a:xfrm>
              <a:off x="13625109" y="5571415"/>
              <a:ext cx="2513505" cy="2513505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6" name="TextBox 96"/>
            <p:cNvSpPr txBox="1"/>
            <p:nvPr/>
          </p:nvSpPr>
          <p:spPr>
            <a:xfrm>
              <a:off x="14244800" y="6126736"/>
              <a:ext cx="1317566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J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DABBD244-B9D9-D158-30AF-23579C2DF613}"/>
              </a:ext>
            </a:extLst>
          </p:cNvPr>
          <p:cNvGrpSpPr/>
          <p:nvPr/>
        </p:nvGrpSpPr>
        <p:grpSpPr>
          <a:xfrm>
            <a:off x="5020290" y="2470609"/>
            <a:ext cx="2513505" cy="2513505"/>
            <a:chOff x="4969591" y="2431161"/>
            <a:chExt cx="2513505" cy="2513505"/>
          </a:xfrm>
        </p:grpSpPr>
        <p:grpSp>
          <p:nvGrpSpPr>
            <p:cNvPr id="54" name="Group 54"/>
            <p:cNvGrpSpPr/>
            <p:nvPr/>
          </p:nvGrpSpPr>
          <p:grpSpPr>
            <a:xfrm>
              <a:off x="4969591" y="2431161"/>
              <a:ext cx="2513505" cy="2513505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7" name="TextBox 97"/>
            <p:cNvSpPr txBox="1"/>
            <p:nvPr/>
          </p:nvSpPr>
          <p:spPr>
            <a:xfrm>
              <a:off x="5584419" y="2961429"/>
              <a:ext cx="1332517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B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A1DCFBA4-C8F2-23F3-CE38-40B9A6C2F2DA}"/>
              </a:ext>
            </a:extLst>
          </p:cNvPr>
          <p:cNvGrpSpPr/>
          <p:nvPr/>
        </p:nvGrpSpPr>
        <p:grpSpPr>
          <a:xfrm>
            <a:off x="5005236" y="5610299"/>
            <a:ext cx="2513505" cy="2513505"/>
            <a:chOff x="4969591" y="5595509"/>
            <a:chExt cx="2513505" cy="2513505"/>
          </a:xfrm>
        </p:grpSpPr>
        <p:grpSp>
          <p:nvGrpSpPr>
            <p:cNvPr id="61" name="Group 61"/>
            <p:cNvGrpSpPr/>
            <p:nvPr/>
          </p:nvGrpSpPr>
          <p:grpSpPr>
            <a:xfrm>
              <a:off x="4969591" y="5595509"/>
              <a:ext cx="2513505" cy="2513505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8" name="TextBox 98"/>
            <p:cNvSpPr txBox="1"/>
            <p:nvPr/>
          </p:nvSpPr>
          <p:spPr>
            <a:xfrm>
              <a:off x="5674682" y="6125777"/>
              <a:ext cx="1151990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G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74D20EF1-6456-C151-8870-AF80FFEF45E4}"/>
              </a:ext>
            </a:extLst>
          </p:cNvPr>
          <p:cNvGrpSpPr/>
          <p:nvPr/>
        </p:nvGrpSpPr>
        <p:grpSpPr>
          <a:xfrm>
            <a:off x="7875252" y="2404191"/>
            <a:ext cx="2513505" cy="2513505"/>
            <a:chOff x="7832195" y="2406108"/>
            <a:chExt cx="2513505" cy="2513505"/>
          </a:xfrm>
        </p:grpSpPr>
        <p:grpSp>
          <p:nvGrpSpPr>
            <p:cNvPr id="68" name="Group 68"/>
            <p:cNvGrpSpPr/>
            <p:nvPr/>
          </p:nvGrpSpPr>
          <p:grpSpPr>
            <a:xfrm>
              <a:off x="7832195" y="2406108"/>
              <a:ext cx="2513505" cy="2513505"/>
              <a:chOff x="0" y="0"/>
              <a:chExt cx="812800" cy="81280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9" name="TextBox 99"/>
            <p:cNvSpPr txBox="1"/>
            <p:nvPr/>
          </p:nvSpPr>
          <p:spPr>
            <a:xfrm>
              <a:off x="8372594" y="2961429"/>
              <a:ext cx="1487642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C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76194049-57E6-E824-6CB9-F3C88B499A2D}"/>
              </a:ext>
            </a:extLst>
          </p:cNvPr>
          <p:cNvGrpSpPr/>
          <p:nvPr/>
        </p:nvGrpSpPr>
        <p:grpSpPr>
          <a:xfrm>
            <a:off x="7892664" y="5623424"/>
            <a:ext cx="2513505" cy="2513505"/>
            <a:chOff x="7832195" y="5570456"/>
            <a:chExt cx="2513505" cy="2513505"/>
          </a:xfrm>
        </p:grpSpPr>
        <p:grpSp>
          <p:nvGrpSpPr>
            <p:cNvPr id="75" name="Group 75"/>
            <p:cNvGrpSpPr/>
            <p:nvPr/>
          </p:nvGrpSpPr>
          <p:grpSpPr>
            <a:xfrm>
              <a:off x="7832195" y="5570456"/>
              <a:ext cx="2513505" cy="2513505"/>
              <a:chOff x="0" y="0"/>
              <a:chExt cx="812800" cy="81280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TextBox 7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0" name="TextBox 100"/>
            <p:cNvSpPr txBox="1"/>
            <p:nvPr/>
          </p:nvSpPr>
          <p:spPr>
            <a:xfrm>
              <a:off x="8507201" y="6125777"/>
              <a:ext cx="1218428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H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8CD44CDB-CA4B-F5F7-D318-15ADD65BE68F}"/>
              </a:ext>
            </a:extLst>
          </p:cNvPr>
          <p:cNvGrpSpPr/>
          <p:nvPr/>
        </p:nvGrpSpPr>
        <p:grpSpPr>
          <a:xfrm>
            <a:off x="10739726" y="2423540"/>
            <a:ext cx="2513505" cy="2513505"/>
            <a:chOff x="10694798" y="2446296"/>
            <a:chExt cx="2513505" cy="2513505"/>
          </a:xfrm>
        </p:grpSpPr>
        <p:grpSp>
          <p:nvGrpSpPr>
            <p:cNvPr id="82" name="Group 82"/>
            <p:cNvGrpSpPr/>
            <p:nvPr/>
          </p:nvGrpSpPr>
          <p:grpSpPr>
            <a:xfrm>
              <a:off x="10694798" y="2446296"/>
              <a:ext cx="2513505" cy="2513505"/>
              <a:chOff x="0" y="0"/>
              <a:chExt cx="812800" cy="812800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1" name="TextBox 101"/>
            <p:cNvSpPr txBox="1"/>
            <p:nvPr/>
          </p:nvSpPr>
          <p:spPr>
            <a:xfrm>
              <a:off x="11282533" y="2961429"/>
              <a:ext cx="1399238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D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C013FE48-8E8B-6846-C72B-E4554BE5CB43}"/>
              </a:ext>
            </a:extLst>
          </p:cNvPr>
          <p:cNvGrpSpPr/>
          <p:nvPr/>
        </p:nvGrpSpPr>
        <p:grpSpPr>
          <a:xfrm>
            <a:off x="10750772" y="5617969"/>
            <a:ext cx="2513505" cy="2513505"/>
            <a:chOff x="10694798" y="5610644"/>
            <a:chExt cx="2513505" cy="2513505"/>
          </a:xfrm>
        </p:grpSpPr>
        <p:grpSp>
          <p:nvGrpSpPr>
            <p:cNvPr id="89" name="Group 89"/>
            <p:cNvGrpSpPr/>
            <p:nvPr/>
          </p:nvGrpSpPr>
          <p:grpSpPr>
            <a:xfrm>
              <a:off x="10694798" y="5610644"/>
              <a:ext cx="2513505" cy="2513505"/>
              <a:chOff x="0" y="0"/>
              <a:chExt cx="812800" cy="812800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TextBox 9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2" name="TextBox 102"/>
            <p:cNvSpPr txBox="1"/>
            <p:nvPr/>
          </p:nvSpPr>
          <p:spPr>
            <a:xfrm>
              <a:off x="11282533" y="6125777"/>
              <a:ext cx="1399238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>
                  <a:solidFill>
                    <a:srgbClr val="3C2E3D"/>
                  </a:solidFill>
                  <a:latin typeface="Finger Paint"/>
                </a:rPr>
                <a:t>I</a:t>
              </a:r>
            </a:p>
          </p:txBody>
        </p:sp>
      </p:grpSp>
      <p:sp>
        <p:nvSpPr>
          <p:cNvPr id="29" name="Freeform 29"/>
          <p:cNvSpPr/>
          <p:nvPr/>
        </p:nvSpPr>
        <p:spPr>
          <a:xfrm rot="124645">
            <a:off x="2592345" y="2205840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rot="124645">
            <a:off x="2592345" y="5370188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124645">
            <a:off x="14111511" y="2206799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 rot="124645">
            <a:off x="14111511" y="5371147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 rot="-162000">
            <a:off x="5455993" y="2205840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64"/>
          <p:cNvSpPr/>
          <p:nvPr/>
        </p:nvSpPr>
        <p:spPr>
          <a:xfrm rot="-162000">
            <a:off x="5455993" y="5370188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 rot="120324">
            <a:off x="8318597" y="2205840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Freeform 78"/>
          <p:cNvSpPr/>
          <p:nvPr/>
        </p:nvSpPr>
        <p:spPr>
          <a:xfrm rot="120324">
            <a:off x="8318597" y="5370188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5" name="Freeform 85"/>
          <p:cNvSpPr/>
          <p:nvPr/>
        </p:nvSpPr>
        <p:spPr>
          <a:xfrm rot="-197697">
            <a:off x="11181200" y="2205840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2" name="Freeform 92"/>
          <p:cNvSpPr/>
          <p:nvPr/>
        </p:nvSpPr>
        <p:spPr>
          <a:xfrm rot="-197697">
            <a:off x="11181200" y="5370188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2531837" y="3971457"/>
            <a:ext cx="13905672" cy="4887959"/>
            <a:chOff x="0" y="0"/>
            <a:chExt cx="3662399" cy="128736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662399" cy="1287364"/>
            </a:xfrm>
            <a:custGeom>
              <a:avLst/>
              <a:gdLst/>
              <a:ahLst/>
              <a:cxnLst/>
              <a:rect l="l" t="t" r="r" b="b"/>
              <a:pathLst>
                <a:path w="3662399" h="1287364">
                  <a:moveTo>
                    <a:pt x="0" y="0"/>
                  </a:moveTo>
                  <a:lnTo>
                    <a:pt x="3662399" y="0"/>
                  </a:lnTo>
                  <a:lnTo>
                    <a:pt x="3662399" y="1287364"/>
                  </a:lnTo>
                  <a:lnTo>
                    <a:pt x="0" y="1287364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662399" cy="1325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417313" y="3866682"/>
            <a:ext cx="13905672" cy="4887959"/>
            <a:chOff x="0" y="0"/>
            <a:chExt cx="3662399" cy="128736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662399" cy="1287364"/>
            </a:xfrm>
            <a:custGeom>
              <a:avLst/>
              <a:gdLst/>
              <a:ahLst/>
              <a:cxnLst/>
              <a:rect l="l" t="t" r="r" b="b"/>
              <a:pathLst>
                <a:path w="3662399" h="1287364">
                  <a:moveTo>
                    <a:pt x="0" y="0"/>
                  </a:moveTo>
                  <a:lnTo>
                    <a:pt x="3662399" y="0"/>
                  </a:lnTo>
                  <a:lnTo>
                    <a:pt x="3662399" y="1287364"/>
                  </a:lnTo>
                  <a:lnTo>
                    <a:pt x="0" y="1287364"/>
                  </a:lnTo>
                  <a:close/>
                </a:path>
              </a:pathLst>
            </a:custGeom>
            <a:solidFill>
              <a:srgbClr val="FCF2D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3662399" cy="1325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-1938503">
            <a:off x="1829110" y="3948693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3" y="0"/>
                </a:lnTo>
                <a:lnTo>
                  <a:pt x="1891683" y="488399"/>
                </a:lnTo>
                <a:lnTo>
                  <a:pt x="0" y="48839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1799533" flipH="1" flipV="1">
            <a:off x="14966307" y="4008889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1891684" y="488398"/>
                </a:moveTo>
                <a:lnTo>
                  <a:pt x="0" y="488398"/>
                </a:lnTo>
                <a:lnTo>
                  <a:pt x="0" y="0"/>
                </a:lnTo>
                <a:lnTo>
                  <a:pt x="1891684" y="0"/>
                </a:lnTo>
                <a:lnTo>
                  <a:pt x="1891684" y="48839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 rot="-10800000">
            <a:off x="2774952" y="6961477"/>
            <a:ext cx="13137197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AutoShape 32"/>
          <p:cNvSpPr/>
          <p:nvPr/>
        </p:nvSpPr>
        <p:spPr>
          <a:xfrm rot="-10800000">
            <a:off x="2774952" y="5650607"/>
            <a:ext cx="13137197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2635515" y="4588462"/>
            <a:ext cx="2421505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015223" y="1213871"/>
            <a:ext cx="12257555" cy="1304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 dirty="0">
                <a:solidFill>
                  <a:srgbClr val="3C2E3D"/>
                </a:solidFill>
                <a:latin typeface="More Sugar"/>
              </a:rPr>
              <a:t>Round 2 Score Board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131896" y="2556969"/>
            <a:ext cx="10024207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3C2E3D"/>
                </a:solidFill>
                <a:latin typeface="More Sugar Thin"/>
              </a:rPr>
              <a:t>Use this to keep track of the points! Copy and paste the token for every point a player receives.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710735" y="5915076"/>
            <a:ext cx="2487525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2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475832" y="7241689"/>
            <a:ext cx="2918569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3</a:t>
            </a:r>
          </a:p>
        </p:txBody>
      </p:sp>
      <p:sp>
        <p:nvSpPr>
          <p:cNvPr id="38" name="Freeform 38"/>
          <p:cNvSpPr/>
          <p:nvPr/>
        </p:nvSpPr>
        <p:spPr>
          <a:xfrm rot="1661043">
            <a:off x="3287031" y="2551616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 rot="1661043">
            <a:off x="14254524" y="2551616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rot="1661043">
            <a:off x="5522384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 rot="1661043">
            <a:off x="5522384" y="596251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 rot="1661043">
            <a:off x="5522384" y="727007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1661043">
            <a:off x="6509671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 rot="1661043">
            <a:off x="6509671" y="596251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 rot="1661043">
            <a:off x="6509671" y="727007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 rot="1661043">
            <a:off x="7496958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 rot="1661043">
            <a:off x="7496958" y="596251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 rot="1661043">
            <a:off x="7496958" y="727007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 rot="1661043">
            <a:off x="8484245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 rot="1661043">
            <a:off x="9471532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21" name="success-fanfare-trumpets-6185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486400" y="3474720"/>
            <a:ext cx="7315200" cy="3337560"/>
          </a:xfrm>
          <a:custGeom>
            <a:avLst/>
            <a:gdLst/>
            <a:ahLst/>
            <a:cxnLst/>
            <a:rect l="l" t="t" r="r" b="b"/>
            <a:pathLst>
              <a:path w="7315200" h="3337560">
                <a:moveTo>
                  <a:pt x="0" y="0"/>
                </a:moveTo>
                <a:lnTo>
                  <a:pt x="7315200" y="0"/>
                </a:lnTo>
                <a:lnTo>
                  <a:pt x="7315200" y="3337560"/>
                </a:lnTo>
                <a:lnTo>
                  <a:pt x="0" y="33375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8299190" y="2096821"/>
            <a:ext cx="1689620" cy="973835"/>
          </a:xfrm>
          <a:custGeom>
            <a:avLst/>
            <a:gdLst/>
            <a:ahLst/>
            <a:cxnLst/>
            <a:rect l="l" t="t" r="r" b="b"/>
            <a:pathLst>
              <a:path w="1689620" h="973835">
                <a:moveTo>
                  <a:pt x="0" y="0"/>
                </a:moveTo>
                <a:lnTo>
                  <a:pt x="1689620" y="0"/>
                </a:lnTo>
                <a:lnTo>
                  <a:pt x="1689620" y="973835"/>
                </a:lnTo>
                <a:lnTo>
                  <a:pt x="0" y="9738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396812" y="3514801"/>
            <a:ext cx="9429677" cy="325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21"/>
              </a:lnSpc>
            </a:pPr>
            <a:r>
              <a:rPr lang="en-US" sz="12521" b="1" dirty="0">
                <a:solidFill>
                  <a:srgbClr val="182C45"/>
                </a:solidFill>
                <a:latin typeface="More Sugar"/>
              </a:rPr>
              <a:t>Thank you for playing!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45811" y="7062486"/>
            <a:ext cx="5596379" cy="69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>
                <a:solidFill>
                  <a:srgbClr val="0070C0"/>
                </a:solidFill>
                <a:latin typeface="More Sugar Thin"/>
              </a:rPr>
              <a:t>See you next time!</a:t>
            </a:r>
          </a:p>
        </p:txBody>
      </p:sp>
      <p:sp>
        <p:nvSpPr>
          <p:cNvPr id="27" name="Freeform 27"/>
          <p:cNvSpPr/>
          <p:nvPr/>
        </p:nvSpPr>
        <p:spPr>
          <a:xfrm rot="-7967566">
            <a:off x="2287364" y="5419393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9138956">
            <a:off x="15394088" y="6079868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7972014">
            <a:off x="3697928" y="1051488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5" y="0"/>
                </a:lnTo>
                <a:lnTo>
                  <a:pt x="1108075" y="1092922"/>
                </a:lnTo>
                <a:lnTo>
                  <a:pt x="0" y="109292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0073941">
            <a:off x="12709349" y="8003960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10085071">
            <a:off x="4655764" y="8714021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1637702">
            <a:off x="13447605" y="-81175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2" y="0"/>
                </a:lnTo>
                <a:lnTo>
                  <a:pt x="2363782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29" name="happy-logoversion-3-13398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0ADEBD7-E0C1-C3A2-543B-06F60CA3B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7" y="2358640"/>
            <a:ext cx="11781064" cy="5315140"/>
            <a:chOff x="0" y="-38100"/>
            <a:chExt cx="3102832" cy="13998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559977" y="5940870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xmlns="" id="{F705E5FD-214D-6F05-817C-EE15022AFE29}"/>
              </a:ext>
            </a:extLst>
          </p:cNvPr>
          <p:cNvSpPr/>
          <p:nvPr/>
        </p:nvSpPr>
        <p:spPr>
          <a:xfrm>
            <a:off x="5659040" y="719267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xmlns="" id="{7B16FD30-A044-782D-7EFC-A5B67D96EC75}"/>
              </a:ext>
            </a:extLst>
          </p:cNvPr>
          <p:cNvSpPr txBox="1"/>
          <p:nvPr/>
        </p:nvSpPr>
        <p:spPr>
          <a:xfrm>
            <a:off x="2286000" y="4171326"/>
            <a:ext cx="1320035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1. Listen </a:t>
            </a:r>
            <a:r>
              <a:rPr lang="en-US" sz="8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and circle a, b, or c.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191000" y="840489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xmlns="" id="{34493F50-6207-C773-8B20-626A49A27DFB}"/>
              </a:ext>
            </a:extLst>
          </p:cNvPr>
          <p:cNvGrpSpPr/>
          <p:nvPr/>
        </p:nvGrpSpPr>
        <p:grpSpPr>
          <a:xfrm>
            <a:off x="3200400" y="2714625"/>
            <a:ext cx="118110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xmlns="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rgbClr val="D6009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xmlns="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rgbClr val="D60093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xmlns="" id="{1EE82548-29C7-8BB6-6BF2-77A3FEE3FD3B}"/>
              </a:ext>
            </a:extLst>
          </p:cNvPr>
          <p:cNvGrpSpPr/>
          <p:nvPr/>
        </p:nvGrpSpPr>
        <p:grpSpPr>
          <a:xfrm>
            <a:off x="2184581" y="1299081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xmlns="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xmlns="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2">
            <a:extLst>
              <a:ext uri="{FF2B5EF4-FFF2-40B4-BE49-F238E27FC236}">
                <a16:creationId xmlns:a16="http://schemas.microsoft.com/office/drawing/2014/main" xmlns="" id="{0A16464C-88C2-13EE-0298-8B81A7122C9C}"/>
              </a:ext>
            </a:extLst>
          </p:cNvPr>
          <p:cNvSpPr/>
          <p:nvPr/>
        </p:nvSpPr>
        <p:spPr>
          <a:xfrm>
            <a:off x="2745744" y="1825166"/>
            <a:ext cx="1790700" cy="1773796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xmlns="" id="{33973039-CE63-0DA3-3126-35BF923A454A}"/>
              </a:ext>
            </a:extLst>
          </p:cNvPr>
          <p:cNvSpPr txBox="1"/>
          <p:nvPr/>
        </p:nvSpPr>
        <p:spPr>
          <a:xfrm>
            <a:off x="4981359" y="3801325"/>
            <a:ext cx="8688832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have a dolphin.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It’s a dolphin.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can see a dolphin.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191000" y="840489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xmlns="" id="{34493F50-6207-C773-8B20-626A49A27DFB}"/>
              </a:ext>
            </a:extLst>
          </p:cNvPr>
          <p:cNvGrpSpPr/>
          <p:nvPr/>
        </p:nvGrpSpPr>
        <p:grpSpPr>
          <a:xfrm>
            <a:off x="3200400" y="2714625"/>
            <a:ext cx="118110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xmlns="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xmlns="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xmlns="" id="{1EE82548-29C7-8BB6-6BF2-77A3FEE3FD3B}"/>
              </a:ext>
            </a:extLst>
          </p:cNvPr>
          <p:cNvGrpSpPr/>
          <p:nvPr/>
        </p:nvGrpSpPr>
        <p:grpSpPr>
          <a:xfrm>
            <a:off x="2184581" y="1299081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xmlns="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xmlns="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xmlns="" id="{33973039-CE63-0DA3-3126-35BF923A454A}"/>
              </a:ext>
            </a:extLst>
          </p:cNvPr>
          <p:cNvSpPr txBox="1"/>
          <p:nvPr/>
        </p:nvSpPr>
        <p:spPr>
          <a:xfrm>
            <a:off x="5997178" y="3715941"/>
            <a:ext cx="5916257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can.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do.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am.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C75269D5-7A4D-D6D2-9951-751AA42BA729}"/>
              </a:ext>
            </a:extLst>
          </p:cNvPr>
          <p:cNvSpPr/>
          <p:nvPr/>
        </p:nvSpPr>
        <p:spPr>
          <a:xfrm>
            <a:off x="2837368" y="1854852"/>
            <a:ext cx="1780525" cy="1829896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8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191000" y="840489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xmlns="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xmlns="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rgbClr val="FFCC6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xmlns="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rgbClr val="FFCC66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xmlns="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xmlns="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xmlns="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xmlns="" id="{33973039-CE63-0DA3-3126-35BF923A454A}"/>
              </a:ext>
            </a:extLst>
          </p:cNvPr>
          <p:cNvSpPr txBox="1"/>
          <p:nvPr/>
        </p:nvSpPr>
        <p:spPr>
          <a:xfrm>
            <a:off x="2854099" y="4015628"/>
            <a:ext cx="13300301" cy="3754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a.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I’d like to write stories for children.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b.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I’m a writer.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c.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I’d like to be a writer. 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xmlns="" id="{AC634C3D-0EC1-4483-1E4B-002BA056FB2D}"/>
              </a:ext>
            </a:extLst>
          </p:cNvPr>
          <p:cNvSpPr/>
          <p:nvPr/>
        </p:nvSpPr>
        <p:spPr>
          <a:xfrm>
            <a:off x="1429811" y="1824030"/>
            <a:ext cx="1947153" cy="1813589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191000" y="840489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xmlns="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xmlns="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xmlns="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xmlns="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xmlns="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xmlns="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xmlns="" id="{33973039-CE63-0DA3-3126-35BF923A454A}"/>
              </a:ext>
            </a:extLst>
          </p:cNvPr>
          <p:cNvSpPr txBox="1"/>
          <p:nvPr/>
        </p:nvSpPr>
        <p:spPr>
          <a:xfrm>
            <a:off x="3431802" y="3952890"/>
            <a:ext cx="13300301" cy="4124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8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He’s in the computer room.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 likes playing football.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He’s active. 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217415CA-57D1-FE6F-779E-F4A518FF9AF1}"/>
              </a:ext>
            </a:extLst>
          </p:cNvPr>
          <p:cNvSpPr/>
          <p:nvPr/>
        </p:nvSpPr>
        <p:spPr>
          <a:xfrm>
            <a:off x="1500386" y="1543319"/>
            <a:ext cx="1945426" cy="1946357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9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191000" y="840489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xmlns="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xmlns="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xmlns="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xmlns="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xmlns="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xmlns="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xmlns="" id="{33973039-CE63-0DA3-3126-35BF923A454A}"/>
              </a:ext>
            </a:extLst>
          </p:cNvPr>
          <p:cNvSpPr txBox="1"/>
          <p:nvPr/>
        </p:nvSpPr>
        <p:spPr>
          <a:xfrm>
            <a:off x="3431803" y="3952890"/>
            <a:ext cx="10969998" cy="4124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8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like watering flowers.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I’m watering flowers.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like flowers. 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87A958CB-F9BE-D997-693C-B72EEEA0B939}"/>
              </a:ext>
            </a:extLst>
          </p:cNvPr>
          <p:cNvSpPr/>
          <p:nvPr/>
        </p:nvSpPr>
        <p:spPr>
          <a:xfrm>
            <a:off x="1486713" y="1609888"/>
            <a:ext cx="2026312" cy="1963713"/>
          </a:xfrm>
          <a:custGeom>
            <a:avLst/>
            <a:gdLst/>
            <a:ahLst/>
            <a:cxnLst/>
            <a:rect l="l" t="t" r="r" b="b"/>
            <a:pathLst>
              <a:path w="2908029" h="2997968">
                <a:moveTo>
                  <a:pt x="0" y="0"/>
                </a:moveTo>
                <a:lnTo>
                  <a:pt x="2908029" y="0"/>
                </a:lnTo>
                <a:lnTo>
                  <a:pt x="2908029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2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F679C4-2A9C-9B61-E197-CC64AB40C1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3200400" y="494672"/>
            <a:ext cx="11749644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Listen and circle a, b or c.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xmlns="" id="{34493F50-6207-C773-8B20-626A49A27DFB}"/>
              </a:ext>
            </a:extLst>
          </p:cNvPr>
          <p:cNvGrpSpPr/>
          <p:nvPr/>
        </p:nvGrpSpPr>
        <p:grpSpPr>
          <a:xfrm>
            <a:off x="3200400" y="2714625"/>
            <a:ext cx="118110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xmlns="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rgbClr val="D6009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xmlns="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rgbClr val="D60093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xmlns="" id="{1EE82548-29C7-8BB6-6BF2-77A3FEE3FD3B}"/>
              </a:ext>
            </a:extLst>
          </p:cNvPr>
          <p:cNvGrpSpPr/>
          <p:nvPr/>
        </p:nvGrpSpPr>
        <p:grpSpPr>
          <a:xfrm>
            <a:off x="1895259" y="1629479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xmlns="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xmlns="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2">
            <a:extLst>
              <a:ext uri="{FF2B5EF4-FFF2-40B4-BE49-F238E27FC236}">
                <a16:creationId xmlns:a16="http://schemas.microsoft.com/office/drawing/2014/main" xmlns="" id="{0A16464C-88C2-13EE-0298-8B81A7122C9C}"/>
              </a:ext>
            </a:extLst>
          </p:cNvPr>
          <p:cNvSpPr/>
          <p:nvPr/>
        </p:nvSpPr>
        <p:spPr>
          <a:xfrm>
            <a:off x="2542959" y="2137820"/>
            <a:ext cx="1790700" cy="1773796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xmlns="" id="{33973039-CE63-0DA3-3126-35BF923A454A}"/>
              </a:ext>
            </a:extLst>
          </p:cNvPr>
          <p:cNvSpPr txBox="1"/>
          <p:nvPr/>
        </p:nvSpPr>
        <p:spPr>
          <a:xfrm>
            <a:off x="4981359" y="3801325"/>
            <a:ext cx="8688832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have a dolphin.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It’s a dolphin.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can see a dolphin. </a:t>
            </a:r>
          </a:p>
        </p:txBody>
      </p:sp>
      <p:pic>
        <p:nvPicPr>
          <p:cNvPr id="4" name="Track 55">
            <a:hlinkClick r:id="" action="ppaction://media"/>
            <a:extLst>
              <a:ext uri="{FF2B5EF4-FFF2-40B4-BE49-F238E27FC236}">
                <a16:creationId xmlns:a16="http://schemas.microsoft.com/office/drawing/2014/main" xmlns="" id="{58AEA6CA-4DD6-0AA9-D82A-3FCC571581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14" end="27434.1875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82731" y="3548903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Track 55">
            <a:hlinkClick r:id="" action="ppaction://media"/>
            <a:extLst>
              <a:ext uri="{FF2B5EF4-FFF2-40B4-BE49-F238E27FC236}">
                <a16:creationId xmlns:a16="http://schemas.microsoft.com/office/drawing/2014/main" xmlns="" id="{0294B0C3-8409-D47E-6DA4-E27D28B2AA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98" end="27434.1875"/>
                </p14:media>
              </p:ext>
            </p:extLst>
          </p:nvPr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521477" y="5231243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Track 55">
            <a:hlinkClick r:id="" action="ppaction://media"/>
            <a:extLst>
              <a:ext uri="{FF2B5EF4-FFF2-40B4-BE49-F238E27FC236}">
                <a16:creationId xmlns:a16="http://schemas.microsoft.com/office/drawing/2014/main" xmlns="" id="{29BD4A10-662F-B531-263F-E2AAEFC750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93" end="27434.1875"/>
                </p14:media>
              </p:ext>
            </p:extLst>
          </p:nvPr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562469" y="6939188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2C65EE7C-3A38-B0CD-55D6-21B3B7987033}"/>
              </a:ext>
            </a:extLst>
          </p:cNvPr>
          <p:cNvSpPr/>
          <p:nvPr/>
        </p:nvSpPr>
        <p:spPr>
          <a:xfrm>
            <a:off x="4495800" y="5143500"/>
            <a:ext cx="1447800" cy="137754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1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65155" y="1028700"/>
            <a:ext cx="13757690" cy="8229600"/>
          </a:xfrm>
          <a:custGeom>
            <a:avLst/>
            <a:gdLst/>
            <a:ahLst/>
            <a:cxnLst/>
            <a:rect l="l" t="t" r="r" b="b"/>
            <a:pathLst>
              <a:path w="13757690" h="8229600">
                <a:moveTo>
                  <a:pt x="0" y="0"/>
                </a:moveTo>
                <a:lnTo>
                  <a:pt x="13757690" y="0"/>
                </a:lnTo>
                <a:lnTo>
                  <a:pt x="137576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43256">
            <a:off x="13806458" y="3023224"/>
            <a:ext cx="3383734" cy="3365277"/>
          </a:xfrm>
          <a:custGeom>
            <a:avLst/>
            <a:gdLst/>
            <a:ahLst/>
            <a:cxnLst/>
            <a:rect l="l" t="t" r="r" b="b"/>
            <a:pathLst>
              <a:path w="3383734" h="3365277">
                <a:moveTo>
                  <a:pt x="0" y="0"/>
                </a:moveTo>
                <a:lnTo>
                  <a:pt x="3383733" y="0"/>
                </a:lnTo>
                <a:lnTo>
                  <a:pt x="3383733" y="3365277"/>
                </a:lnTo>
                <a:lnTo>
                  <a:pt x="0" y="33652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75170">
            <a:off x="1198170" y="5314355"/>
            <a:ext cx="3317246" cy="3293121"/>
          </a:xfrm>
          <a:custGeom>
            <a:avLst/>
            <a:gdLst/>
            <a:ahLst/>
            <a:cxnLst/>
            <a:rect l="l" t="t" r="r" b="b"/>
            <a:pathLst>
              <a:path w="3317246" h="3293121">
                <a:moveTo>
                  <a:pt x="0" y="0"/>
                </a:moveTo>
                <a:lnTo>
                  <a:pt x="3317246" y="0"/>
                </a:lnTo>
                <a:lnTo>
                  <a:pt x="3317246" y="3293121"/>
                </a:lnTo>
                <a:lnTo>
                  <a:pt x="0" y="32931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246032" y="2786196"/>
            <a:ext cx="9573760" cy="101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2"/>
              </a:lnSpc>
            </a:pPr>
            <a:r>
              <a:rPr lang="en-US" sz="11500" spc="816" dirty="0">
                <a:solidFill>
                  <a:srgbClr val="D60093"/>
                </a:solidFill>
                <a:latin typeface="Congenial Black" panose="02000503040000020004" pitchFamily="2" charset="0"/>
              </a:rPr>
              <a:t>REVIEW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6E1719B-3F56-9EEA-B709-3BCDE93C56DB}"/>
              </a:ext>
            </a:extLst>
          </p:cNvPr>
          <p:cNvSpPr txBox="1"/>
          <p:nvPr/>
        </p:nvSpPr>
        <p:spPr>
          <a:xfrm>
            <a:off x="4246032" y="4366696"/>
            <a:ext cx="9573760" cy="101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2"/>
              </a:lnSpc>
            </a:pPr>
            <a:r>
              <a:rPr lang="en-US" sz="11500" b="1" spc="816" dirty="0">
                <a:solidFill>
                  <a:srgbClr val="000000"/>
                </a:solidFill>
                <a:latin typeface="KG Primary Penmanship"/>
              </a:rPr>
              <a:t>Period 1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F73BE06D-3139-8109-B780-724B249FD47F}"/>
              </a:ext>
            </a:extLst>
          </p:cNvPr>
          <p:cNvSpPr/>
          <p:nvPr/>
        </p:nvSpPr>
        <p:spPr>
          <a:xfrm>
            <a:off x="9590410" y="5774082"/>
            <a:ext cx="4229381" cy="3096342"/>
          </a:xfrm>
          <a:custGeom>
            <a:avLst/>
            <a:gdLst/>
            <a:ahLst/>
            <a:cxnLst/>
            <a:rect l="l" t="t" r="r" b="b"/>
            <a:pathLst>
              <a:path w="5819396" h="4902841">
                <a:moveTo>
                  <a:pt x="0" y="0"/>
                </a:moveTo>
                <a:lnTo>
                  <a:pt x="5819396" y="0"/>
                </a:lnTo>
                <a:lnTo>
                  <a:pt x="5819396" y="4902841"/>
                </a:lnTo>
                <a:lnTo>
                  <a:pt x="0" y="49028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F33FC5D1-4C89-FE51-429B-ECC9CF58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372584" y="5793561"/>
            <a:ext cx="4083496" cy="2797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3626" y="55163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2"/>
                </a:lnTo>
                <a:lnTo>
                  <a:pt x="0" y="5182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125223">
            <a:off x="16167398" y="8393073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552550" y="948690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xmlns="" id="{D0F34DB2-6E1B-39DC-E5C2-E150DAFAA0D0}"/>
              </a:ext>
            </a:extLst>
          </p:cNvPr>
          <p:cNvSpPr txBox="1"/>
          <p:nvPr/>
        </p:nvSpPr>
        <p:spPr>
          <a:xfrm>
            <a:off x="3429000" y="495300"/>
            <a:ext cx="11749644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Listen and circle a, b or c.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4E419A02-B9D9-5F6A-B56D-6CDA9152ED83}"/>
              </a:ext>
            </a:extLst>
          </p:cNvPr>
          <p:cNvGrpSpPr/>
          <p:nvPr/>
        </p:nvGrpSpPr>
        <p:grpSpPr>
          <a:xfrm>
            <a:off x="184677" y="1404059"/>
            <a:ext cx="17979952" cy="8493575"/>
            <a:chOff x="218675" y="1077087"/>
            <a:chExt cx="17979952" cy="8493575"/>
          </a:xfrm>
        </p:grpSpPr>
        <p:grpSp>
          <p:nvGrpSpPr>
            <p:cNvPr id="23" name="Group 7">
              <a:extLst>
                <a:ext uri="{FF2B5EF4-FFF2-40B4-BE49-F238E27FC236}">
                  <a16:creationId xmlns:a16="http://schemas.microsoft.com/office/drawing/2014/main" xmlns="" id="{C713BC8C-F459-5EDA-B0F5-AFE059082957}"/>
                </a:ext>
              </a:extLst>
            </p:cNvPr>
            <p:cNvGrpSpPr/>
            <p:nvPr/>
          </p:nvGrpSpPr>
          <p:grpSpPr>
            <a:xfrm>
              <a:off x="820710" y="1877556"/>
              <a:ext cx="5791200" cy="3418344"/>
              <a:chOff x="0" y="0"/>
              <a:chExt cx="1586895" cy="1664305"/>
            </a:xfrm>
          </p:grpSpPr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xmlns="" id="{752D67BB-BC1B-C244-EE91-B9A7F620F101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rgbClr val="D6009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9">
                <a:extLst>
                  <a:ext uri="{FF2B5EF4-FFF2-40B4-BE49-F238E27FC236}">
                    <a16:creationId xmlns:a16="http://schemas.microsoft.com/office/drawing/2014/main" xmlns="" id="{D4DEE5E8-671E-647B-E329-2EDECC41B0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rgbClr val="D60093"/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6" name="Group 10">
              <a:extLst>
                <a:ext uri="{FF2B5EF4-FFF2-40B4-BE49-F238E27FC236}">
                  <a16:creationId xmlns:a16="http://schemas.microsoft.com/office/drawing/2014/main" xmlns="" id="{BA60F358-E70D-1C9C-AC7A-14A40C6E2112}"/>
                </a:ext>
              </a:extLst>
            </p:cNvPr>
            <p:cNvGrpSpPr/>
            <p:nvPr/>
          </p:nvGrpSpPr>
          <p:grpSpPr>
            <a:xfrm>
              <a:off x="218675" y="1077087"/>
              <a:ext cx="1448675" cy="1343974"/>
              <a:chOff x="76200" y="11761"/>
              <a:chExt cx="853731" cy="812800"/>
            </a:xfrm>
          </p:grpSpPr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xmlns="" id="{12143ED7-A593-FB3C-F44C-D9BE151CED50}"/>
                  </a:ext>
                </a:extLst>
              </p:cNvPr>
              <p:cNvSpPr/>
              <p:nvPr/>
            </p:nvSpPr>
            <p:spPr>
              <a:xfrm>
                <a:off x="117131" y="11761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12">
                <a:extLst>
                  <a:ext uri="{FF2B5EF4-FFF2-40B4-BE49-F238E27FC236}">
                    <a16:creationId xmlns:a16="http://schemas.microsoft.com/office/drawing/2014/main" xmlns="" id="{7DE8ECFB-6AC5-C309-7A71-D8F8E069304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Freeform 2">
              <a:extLst>
                <a:ext uri="{FF2B5EF4-FFF2-40B4-BE49-F238E27FC236}">
                  <a16:creationId xmlns:a16="http://schemas.microsoft.com/office/drawing/2014/main" xmlns="" id="{B32798FB-A8E1-E1EE-CA31-9DFF1040A971}"/>
                </a:ext>
              </a:extLst>
            </p:cNvPr>
            <p:cNvSpPr/>
            <p:nvPr/>
          </p:nvSpPr>
          <p:spPr>
            <a:xfrm>
              <a:off x="474234" y="1226743"/>
              <a:ext cx="982964" cy="1008637"/>
            </a:xfrm>
            <a:custGeom>
              <a:avLst/>
              <a:gdLst/>
              <a:ahLst/>
              <a:cxnLst/>
              <a:rect l="l" t="t" r="r" b="b"/>
              <a:pathLst>
                <a:path w="2600737" h="2997968">
                  <a:moveTo>
                    <a:pt x="0" y="0"/>
                  </a:moveTo>
                  <a:lnTo>
                    <a:pt x="2600737" y="0"/>
                  </a:lnTo>
                  <a:lnTo>
                    <a:pt x="2600737" y="2997967"/>
                  </a:lnTo>
                  <a:lnTo>
                    <a:pt x="0" y="299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xmlns="" id="{B8518854-2C2E-3CBF-A80F-138A578C9C7D}"/>
                </a:ext>
              </a:extLst>
            </p:cNvPr>
            <p:cNvSpPr txBox="1"/>
            <p:nvPr/>
          </p:nvSpPr>
          <p:spPr>
            <a:xfrm>
              <a:off x="1322767" y="2369912"/>
              <a:ext cx="5030472" cy="2339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D60093"/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 have a dolphin.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D60093"/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It’s a dolphin.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D60093"/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 can see a dolphin. </a:t>
              </a:r>
            </a:p>
          </p:txBody>
        </p:sp>
        <p:grpSp>
          <p:nvGrpSpPr>
            <p:cNvPr id="31" name="Group 7">
              <a:extLst>
                <a:ext uri="{FF2B5EF4-FFF2-40B4-BE49-F238E27FC236}">
                  <a16:creationId xmlns:a16="http://schemas.microsoft.com/office/drawing/2014/main" xmlns="" id="{2708F1B8-8A3A-573D-E6E0-1B38E1128689}"/>
                </a:ext>
              </a:extLst>
            </p:cNvPr>
            <p:cNvGrpSpPr/>
            <p:nvPr/>
          </p:nvGrpSpPr>
          <p:grpSpPr>
            <a:xfrm>
              <a:off x="7107022" y="1877556"/>
              <a:ext cx="4095712" cy="3418344"/>
              <a:chOff x="0" y="0"/>
              <a:chExt cx="1586895" cy="1664305"/>
            </a:xfrm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xmlns="" id="{4CE33BAD-2122-EEA5-C356-CDCCC799218F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9">
                <a:extLst>
                  <a:ext uri="{FF2B5EF4-FFF2-40B4-BE49-F238E27FC236}">
                    <a16:creationId xmlns:a16="http://schemas.microsoft.com/office/drawing/2014/main" xmlns="" id="{DD89A48C-CA0F-FCB5-334B-9F079124087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4" name="Group 10">
              <a:extLst>
                <a:ext uri="{FF2B5EF4-FFF2-40B4-BE49-F238E27FC236}">
                  <a16:creationId xmlns:a16="http://schemas.microsoft.com/office/drawing/2014/main" xmlns="" id="{7D63F9E6-F728-2DFE-6C4A-0C115E3E7338}"/>
                </a:ext>
              </a:extLst>
            </p:cNvPr>
            <p:cNvGrpSpPr/>
            <p:nvPr/>
          </p:nvGrpSpPr>
          <p:grpSpPr>
            <a:xfrm>
              <a:off x="6735086" y="1201578"/>
              <a:ext cx="1281575" cy="1275171"/>
              <a:chOff x="0" y="0"/>
              <a:chExt cx="812800" cy="812800"/>
            </a:xfrm>
          </p:grpSpPr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xmlns="" id="{1B9E7095-CE01-41FD-B1EA-80057251AC0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12">
                <a:extLst>
                  <a:ext uri="{FF2B5EF4-FFF2-40B4-BE49-F238E27FC236}">
                    <a16:creationId xmlns:a16="http://schemas.microsoft.com/office/drawing/2014/main" xmlns="" id="{11834191-CD5C-75E2-54DC-1D60C3DF61F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xmlns="" id="{8B0F080D-CD88-3B46-C5AF-8F93A694BA3F}"/>
                </a:ext>
              </a:extLst>
            </p:cNvPr>
            <p:cNvSpPr txBox="1"/>
            <p:nvPr/>
          </p:nvSpPr>
          <p:spPr>
            <a:xfrm>
              <a:off x="7776382" y="2417177"/>
              <a:ext cx="3091721" cy="2339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Yes, I can.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Yes, I do.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Yes, I am.</a:t>
              </a:r>
            </a:p>
          </p:txBody>
        </p:sp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xmlns="" id="{69BA7CD4-367B-51AC-71B7-EBD122E4A22E}"/>
                </a:ext>
              </a:extLst>
            </p:cNvPr>
            <p:cNvSpPr/>
            <p:nvPr/>
          </p:nvSpPr>
          <p:spPr>
            <a:xfrm>
              <a:off x="6952949" y="1366515"/>
              <a:ext cx="854111" cy="942501"/>
            </a:xfrm>
            <a:custGeom>
              <a:avLst/>
              <a:gdLst/>
              <a:ahLst/>
              <a:cxnLst/>
              <a:rect l="l" t="t" r="r" b="b"/>
              <a:pathLst>
                <a:path w="2815190" h="2921079">
                  <a:moveTo>
                    <a:pt x="0" y="0"/>
                  </a:moveTo>
                  <a:lnTo>
                    <a:pt x="2815190" y="0"/>
                  </a:lnTo>
                  <a:lnTo>
                    <a:pt x="2815190" y="2921079"/>
                  </a:lnTo>
                  <a:lnTo>
                    <a:pt x="0" y="2921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" name="Group 7">
              <a:extLst>
                <a:ext uri="{FF2B5EF4-FFF2-40B4-BE49-F238E27FC236}">
                  <a16:creationId xmlns:a16="http://schemas.microsoft.com/office/drawing/2014/main" xmlns="" id="{2DD75277-5FF5-FC58-7053-F10E3448EB12}"/>
                </a:ext>
              </a:extLst>
            </p:cNvPr>
            <p:cNvGrpSpPr/>
            <p:nvPr/>
          </p:nvGrpSpPr>
          <p:grpSpPr>
            <a:xfrm>
              <a:off x="11640413" y="1795807"/>
              <a:ext cx="6372109" cy="3500093"/>
              <a:chOff x="0" y="0"/>
              <a:chExt cx="1586895" cy="1664305"/>
            </a:xfrm>
          </p:grpSpPr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xmlns="" id="{94E1C15C-6079-A0A6-D8E3-A4085DBA1C83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rgbClr val="FFCC6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9">
                <a:extLst>
                  <a:ext uri="{FF2B5EF4-FFF2-40B4-BE49-F238E27FC236}">
                    <a16:creationId xmlns:a16="http://schemas.microsoft.com/office/drawing/2014/main" xmlns="" id="{402E8A28-FCAD-D10C-EA01-A9C97E83EE8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rgbClr val="FFCC66"/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xmlns="" id="{B9A47CE5-9B11-995E-7766-5BEA21CE3F9D}"/>
                </a:ext>
              </a:extLst>
            </p:cNvPr>
            <p:cNvGrpSpPr/>
            <p:nvPr/>
          </p:nvGrpSpPr>
          <p:grpSpPr>
            <a:xfrm>
              <a:off x="11145452" y="1108183"/>
              <a:ext cx="1257677" cy="1299071"/>
              <a:chOff x="48813" y="-145088"/>
              <a:chExt cx="812800" cy="881688"/>
            </a:xfrm>
          </p:grpSpPr>
          <p:sp>
            <p:nvSpPr>
              <p:cNvPr id="43" name="Freeform 11">
                <a:extLst>
                  <a:ext uri="{FF2B5EF4-FFF2-40B4-BE49-F238E27FC236}">
                    <a16:creationId xmlns:a16="http://schemas.microsoft.com/office/drawing/2014/main" xmlns="" id="{B364A444-86D7-BD39-D2A3-117A76E55CE0}"/>
                  </a:ext>
                </a:extLst>
              </p:cNvPr>
              <p:cNvSpPr/>
              <p:nvPr/>
            </p:nvSpPr>
            <p:spPr>
              <a:xfrm>
                <a:off x="48813" y="-145088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12">
                <a:extLst>
                  <a:ext uri="{FF2B5EF4-FFF2-40B4-BE49-F238E27FC236}">
                    <a16:creationId xmlns:a16="http://schemas.microsoft.com/office/drawing/2014/main" xmlns="" id="{39F0CA17-5244-8A2D-D0B7-12D89F0D203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5" name="TextBox 12">
              <a:extLst>
                <a:ext uri="{FF2B5EF4-FFF2-40B4-BE49-F238E27FC236}">
                  <a16:creationId xmlns:a16="http://schemas.microsoft.com/office/drawing/2014/main" xmlns="" id="{868BF045-452F-CD9C-B7C3-CAF0910140B3}"/>
                </a:ext>
              </a:extLst>
            </p:cNvPr>
            <p:cNvSpPr txBox="1"/>
            <p:nvPr/>
          </p:nvSpPr>
          <p:spPr>
            <a:xfrm>
              <a:off x="12327599" y="1920740"/>
              <a:ext cx="5871028" cy="31700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I’d like to write stories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for children.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I’m a write.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I’d like to be a writer. </a:t>
              </a:r>
            </a:p>
          </p:txBody>
        </p:sp>
        <p:sp>
          <p:nvSpPr>
            <p:cNvPr id="46" name="Freeform 4">
              <a:extLst>
                <a:ext uri="{FF2B5EF4-FFF2-40B4-BE49-F238E27FC236}">
                  <a16:creationId xmlns:a16="http://schemas.microsoft.com/office/drawing/2014/main" xmlns="" id="{06077520-20C7-D6C0-505C-E54748C2B734}"/>
                </a:ext>
              </a:extLst>
            </p:cNvPr>
            <p:cNvSpPr/>
            <p:nvPr/>
          </p:nvSpPr>
          <p:spPr>
            <a:xfrm>
              <a:off x="11278264" y="1289823"/>
              <a:ext cx="974320" cy="866318"/>
            </a:xfrm>
            <a:custGeom>
              <a:avLst/>
              <a:gdLst/>
              <a:ahLst/>
              <a:cxnLst/>
              <a:rect l="l" t="t" r="r" b="b"/>
              <a:pathLst>
                <a:path w="2925517" h="2997968">
                  <a:moveTo>
                    <a:pt x="0" y="0"/>
                  </a:moveTo>
                  <a:lnTo>
                    <a:pt x="2925517" y="0"/>
                  </a:lnTo>
                  <a:lnTo>
                    <a:pt x="2925517" y="2997968"/>
                  </a:lnTo>
                  <a:lnTo>
                    <a:pt x="0" y="299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" name="Group 7">
              <a:extLst>
                <a:ext uri="{FF2B5EF4-FFF2-40B4-BE49-F238E27FC236}">
                  <a16:creationId xmlns:a16="http://schemas.microsoft.com/office/drawing/2014/main" xmlns="" id="{0507EE07-57EB-8270-BEBD-A3518E78C4AD}"/>
                </a:ext>
              </a:extLst>
            </p:cNvPr>
            <p:cNvGrpSpPr/>
            <p:nvPr/>
          </p:nvGrpSpPr>
          <p:grpSpPr>
            <a:xfrm>
              <a:off x="809914" y="6129128"/>
              <a:ext cx="7086600" cy="3397153"/>
              <a:chOff x="0" y="0"/>
              <a:chExt cx="1586895" cy="1664305"/>
            </a:xfrm>
          </p:grpSpPr>
          <p:sp>
            <p:nvSpPr>
              <p:cNvPr id="48" name="Freeform 8">
                <a:extLst>
                  <a:ext uri="{FF2B5EF4-FFF2-40B4-BE49-F238E27FC236}">
                    <a16:creationId xmlns:a16="http://schemas.microsoft.com/office/drawing/2014/main" xmlns="" id="{D8216032-0564-FB22-EA9D-4DC7DFAA8E5F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chemeClr val="accent3">
                    <a:lumMod val="75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9">
                <a:extLst>
                  <a:ext uri="{FF2B5EF4-FFF2-40B4-BE49-F238E27FC236}">
                    <a16:creationId xmlns:a16="http://schemas.microsoft.com/office/drawing/2014/main" xmlns="" id="{04BD734C-239E-3753-EBEC-68E2B263A98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0" name="Group 10">
              <a:extLst>
                <a:ext uri="{FF2B5EF4-FFF2-40B4-BE49-F238E27FC236}">
                  <a16:creationId xmlns:a16="http://schemas.microsoft.com/office/drawing/2014/main" xmlns="" id="{8A0F2DFF-834B-0840-152D-F7FA861F8C83}"/>
                </a:ext>
              </a:extLst>
            </p:cNvPr>
            <p:cNvGrpSpPr/>
            <p:nvPr/>
          </p:nvGrpSpPr>
          <p:grpSpPr>
            <a:xfrm>
              <a:off x="275477" y="5430432"/>
              <a:ext cx="1379220" cy="1330615"/>
              <a:chOff x="0" y="0"/>
              <a:chExt cx="812800" cy="812800"/>
            </a:xfrm>
          </p:grpSpPr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xmlns="" id="{F1A8D5CE-9EA9-CA73-5458-1D07832EC4F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TextBox 12">
                <a:extLst>
                  <a:ext uri="{FF2B5EF4-FFF2-40B4-BE49-F238E27FC236}">
                    <a16:creationId xmlns:a16="http://schemas.microsoft.com/office/drawing/2014/main" xmlns="" id="{512E86DB-303B-9F7D-7A95-2AA79B595C2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xmlns="" id="{607DA1D3-0895-4570-0535-A87654E06E78}"/>
                </a:ext>
              </a:extLst>
            </p:cNvPr>
            <p:cNvSpPr txBox="1"/>
            <p:nvPr/>
          </p:nvSpPr>
          <p:spPr>
            <a:xfrm>
              <a:off x="1158808" y="6850546"/>
              <a:ext cx="6855198" cy="2339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B050"/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He’s in the computer room.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B050"/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He likes playing football.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B050"/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He’s active. </a:t>
              </a:r>
            </a:p>
          </p:txBody>
        </p:sp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xmlns="" id="{E3AB1F75-450E-8972-EA34-DC8DBAF5642A}"/>
                </a:ext>
              </a:extLst>
            </p:cNvPr>
            <p:cNvSpPr/>
            <p:nvPr/>
          </p:nvSpPr>
          <p:spPr>
            <a:xfrm>
              <a:off x="442512" y="5596365"/>
              <a:ext cx="1060099" cy="970569"/>
            </a:xfrm>
            <a:custGeom>
              <a:avLst/>
              <a:gdLst/>
              <a:ahLst/>
              <a:cxnLst/>
              <a:rect l="l" t="t" r="r" b="b"/>
              <a:pathLst>
                <a:path w="3084905" h="3125273">
                  <a:moveTo>
                    <a:pt x="0" y="0"/>
                  </a:moveTo>
                  <a:lnTo>
                    <a:pt x="3084905" y="0"/>
                  </a:lnTo>
                  <a:lnTo>
                    <a:pt x="3084905" y="3125273"/>
                  </a:lnTo>
                  <a:lnTo>
                    <a:pt x="0" y="3125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" name="Group 7">
              <a:extLst>
                <a:ext uri="{FF2B5EF4-FFF2-40B4-BE49-F238E27FC236}">
                  <a16:creationId xmlns:a16="http://schemas.microsoft.com/office/drawing/2014/main" xmlns="" id="{7A5CDAD5-7288-A90D-8DAB-93C18A6D09F4}"/>
                </a:ext>
              </a:extLst>
            </p:cNvPr>
            <p:cNvGrpSpPr/>
            <p:nvPr/>
          </p:nvGrpSpPr>
          <p:grpSpPr>
            <a:xfrm>
              <a:off x="8592180" y="6189643"/>
              <a:ext cx="7235023" cy="3381019"/>
              <a:chOff x="0" y="0"/>
              <a:chExt cx="1586895" cy="1664305"/>
            </a:xfrm>
          </p:grpSpPr>
          <p:sp>
            <p:nvSpPr>
              <p:cNvPr id="56" name="Freeform 8">
                <a:extLst>
                  <a:ext uri="{FF2B5EF4-FFF2-40B4-BE49-F238E27FC236}">
                    <a16:creationId xmlns:a16="http://schemas.microsoft.com/office/drawing/2014/main" xmlns="" id="{27A49626-7826-343A-9F70-516F2771FC4D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Box 9">
                <a:extLst>
                  <a:ext uri="{FF2B5EF4-FFF2-40B4-BE49-F238E27FC236}">
                    <a16:creationId xmlns:a16="http://schemas.microsoft.com/office/drawing/2014/main" xmlns="" id="{74EEB6CA-0863-AF22-E324-3C0E0AE372D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8" name="Group 10">
              <a:extLst>
                <a:ext uri="{FF2B5EF4-FFF2-40B4-BE49-F238E27FC236}">
                  <a16:creationId xmlns:a16="http://schemas.microsoft.com/office/drawing/2014/main" xmlns="" id="{E9584290-0D18-E612-244F-79E4C511CF60}"/>
                </a:ext>
              </a:extLst>
            </p:cNvPr>
            <p:cNvGrpSpPr/>
            <p:nvPr/>
          </p:nvGrpSpPr>
          <p:grpSpPr>
            <a:xfrm>
              <a:off x="8236736" y="5572623"/>
              <a:ext cx="1379220" cy="1282106"/>
              <a:chOff x="0" y="0"/>
              <a:chExt cx="812800" cy="812800"/>
            </a:xfrm>
          </p:grpSpPr>
          <p:sp>
            <p:nvSpPr>
              <p:cNvPr id="59" name="Freeform 11">
                <a:extLst>
                  <a:ext uri="{FF2B5EF4-FFF2-40B4-BE49-F238E27FC236}">
                    <a16:creationId xmlns:a16="http://schemas.microsoft.com/office/drawing/2014/main" xmlns="" id="{F592CCD5-2122-A35A-26A4-086C2761853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TextBox 12">
                <a:extLst>
                  <a:ext uri="{FF2B5EF4-FFF2-40B4-BE49-F238E27FC236}">
                    <a16:creationId xmlns:a16="http://schemas.microsoft.com/office/drawing/2014/main" xmlns="" id="{8FB4DD22-4F2F-4BA3-1FC7-CDEE44C6B9A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1" name="TextBox 12">
              <a:extLst>
                <a:ext uri="{FF2B5EF4-FFF2-40B4-BE49-F238E27FC236}">
                  <a16:creationId xmlns:a16="http://schemas.microsoft.com/office/drawing/2014/main" xmlns="" id="{5F8BF062-60B9-D8C8-06E7-6CA4CA27E5A8}"/>
                </a:ext>
              </a:extLst>
            </p:cNvPr>
            <p:cNvSpPr txBox="1"/>
            <p:nvPr/>
          </p:nvSpPr>
          <p:spPr>
            <a:xfrm>
              <a:off x="9525000" y="6841036"/>
              <a:ext cx="5940797" cy="2339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70C0"/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 like watering flowers.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70C0"/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I’m watering flowers.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70C0"/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 like flowers. </a:t>
              </a:r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xmlns="" id="{13D6909D-55DE-34DD-EF49-7FFFD599DED0}"/>
                </a:ext>
              </a:extLst>
            </p:cNvPr>
            <p:cNvSpPr/>
            <p:nvPr/>
          </p:nvSpPr>
          <p:spPr>
            <a:xfrm>
              <a:off x="8355049" y="5695570"/>
              <a:ext cx="1131605" cy="976113"/>
            </a:xfrm>
            <a:custGeom>
              <a:avLst/>
              <a:gdLst/>
              <a:ahLst/>
              <a:cxnLst/>
              <a:rect l="l" t="t" r="r" b="b"/>
              <a:pathLst>
                <a:path w="2908029" h="2997968">
                  <a:moveTo>
                    <a:pt x="0" y="0"/>
                  </a:moveTo>
                  <a:lnTo>
                    <a:pt x="2908029" y="0"/>
                  </a:lnTo>
                  <a:lnTo>
                    <a:pt x="2908029" y="2997968"/>
                  </a:lnTo>
                  <a:lnTo>
                    <a:pt x="0" y="299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4" name="Track 55">
            <a:hlinkClick r:id="" action="ppaction://media"/>
            <a:extLst>
              <a:ext uri="{FF2B5EF4-FFF2-40B4-BE49-F238E27FC236}">
                <a16:creationId xmlns:a16="http://schemas.microsoft.com/office/drawing/2014/main" xmlns="" id="{E44C357D-525C-A874-CC04-A7459D25A5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90" end="659.1875"/>
                </p14:media>
              </p:ext>
            </p:extLst>
          </p:nvPr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440278" y="328393"/>
            <a:ext cx="929198" cy="92919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xmlns="" id="{408ADEFB-4D01-197D-804D-F25F4EE3B45C}"/>
              </a:ext>
            </a:extLst>
          </p:cNvPr>
          <p:cNvSpPr/>
          <p:nvPr/>
        </p:nvSpPr>
        <p:spPr>
          <a:xfrm>
            <a:off x="954138" y="3479639"/>
            <a:ext cx="811592" cy="80257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Track 55">
            <a:hlinkClick r:id="" action="ppaction://media"/>
            <a:extLst>
              <a:ext uri="{FF2B5EF4-FFF2-40B4-BE49-F238E27FC236}">
                <a16:creationId xmlns:a16="http://schemas.microsoft.com/office/drawing/2014/main" xmlns="" id="{BC68BC26-2A4B-304B-6542-A063651BAB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90" end="659.1875"/>
                </p14:media>
              </p:ext>
            </p:extLst>
          </p:nvPr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661028" y="345107"/>
            <a:ext cx="929198" cy="92919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1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71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F679C4-2A9C-9B61-E197-CC64AB40C1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320541" y="646425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815751" y="-378424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FF38EAD-5C39-94F2-B4DB-9A1B7FC1E2D1}"/>
              </a:ext>
            </a:extLst>
          </p:cNvPr>
          <p:cNvGrpSpPr/>
          <p:nvPr/>
        </p:nvGrpSpPr>
        <p:grpSpPr>
          <a:xfrm>
            <a:off x="2593730" y="-114300"/>
            <a:ext cx="12649200" cy="9809264"/>
            <a:chOff x="2667000" y="-775482"/>
            <a:chExt cx="12649200" cy="9809264"/>
          </a:xfrm>
        </p:grpSpPr>
        <p:grpSp>
          <p:nvGrpSpPr>
            <p:cNvPr id="32" name="Group 7">
              <a:extLst>
                <a:ext uri="{FF2B5EF4-FFF2-40B4-BE49-F238E27FC236}">
                  <a16:creationId xmlns:a16="http://schemas.microsoft.com/office/drawing/2014/main" xmlns="" id="{34493F50-6207-C773-8B20-626A49A27DFB}"/>
                </a:ext>
              </a:extLst>
            </p:cNvPr>
            <p:cNvGrpSpPr/>
            <p:nvPr/>
          </p:nvGrpSpPr>
          <p:grpSpPr>
            <a:xfrm>
              <a:off x="2667000" y="1510561"/>
              <a:ext cx="12649200" cy="7523221"/>
              <a:chOff x="0" y="0"/>
              <a:chExt cx="1586895" cy="1664305"/>
            </a:xfrm>
          </p:grpSpPr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xmlns="" id="{BE38D3A5-53F1-C155-B3F9-5F4D6719D55A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rgbClr val="D6009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Box 9">
                <a:extLst>
                  <a:ext uri="{FF2B5EF4-FFF2-40B4-BE49-F238E27FC236}">
                    <a16:creationId xmlns:a16="http://schemas.microsoft.com/office/drawing/2014/main" xmlns="" id="{FFF54573-4844-B75E-0DA3-9E5F3F68446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rgbClr val="D60093"/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xmlns="" id="{928F4CD4-177A-8025-4C2F-00E74F6FFCFB}"/>
                </a:ext>
              </a:extLst>
            </p:cNvPr>
            <p:cNvSpPr/>
            <p:nvPr/>
          </p:nvSpPr>
          <p:spPr>
            <a:xfrm flipH="1">
              <a:off x="3404221" y="342979"/>
              <a:ext cx="11479558" cy="2304195"/>
            </a:xfrm>
            <a:custGeom>
              <a:avLst/>
              <a:gdLst/>
              <a:ahLst/>
              <a:cxnLst/>
              <a:rect l="l" t="t" r="r" b="b"/>
              <a:pathLst>
                <a:path w="4960502" h="1632456">
                  <a:moveTo>
                    <a:pt x="4960502" y="0"/>
                  </a:moveTo>
                  <a:lnTo>
                    <a:pt x="0" y="0"/>
                  </a:lnTo>
                  <a:lnTo>
                    <a:pt x="0" y="1632456"/>
                  </a:lnTo>
                  <a:lnTo>
                    <a:pt x="4960502" y="1632456"/>
                  </a:lnTo>
                  <a:lnTo>
                    <a:pt x="4960502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733800" y="1205447"/>
              <a:ext cx="7442792" cy="850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192"/>
                </a:lnSpc>
              </a:pPr>
              <a:r>
                <a:rPr lang="en-US" sz="7200" b="1" dirty="0">
                  <a:solidFill>
                    <a:srgbClr val="D60093"/>
                  </a:solidFill>
                  <a:latin typeface="Gill Sans Nova Cond Ultra Bold" panose="020F0502020204030204" pitchFamily="34" charset="0"/>
                </a:rPr>
                <a:t>YOUR ANSWERS </a:t>
              </a:r>
            </a:p>
          </p:txBody>
        </p: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xmlns="" id="{17F3C0D6-4115-B632-1ECE-9F61799CBDDD}"/>
                </a:ext>
              </a:extLst>
            </p:cNvPr>
            <p:cNvSpPr/>
            <p:nvPr/>
          </p:nvSpPr>
          <p:spPr>
            <a:xfrm>
              <a:off x="3514832" y="3034716"/>
              <a:ext cx="1266123" cy="1385041"/>
            </a:xfrm>
            <a:custGeom>
              <a:avLst/>
              <a:gdLst/>
              <a:ahLst/>
              <a:cxnLst/>
              <a:rect l="l" t="t" r="r" b="b"/>
              <a:pathLst>
                <a:path w="2600737" h="2997968">
                  <a:moveTo>
                    <a:pt x="0" y="0"/>
                  </a:moveTo>
                  <a:lnTo>
                    <a:pt x="2600737" y="0"/>
                  </a:lnTo>
                  <a:lnTo>
                    <a:pt x="2600737" y="2997967"/>
                  </a:lnTo>
                  <a:lnTo>
                    <a:pt x="0" y="299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xmlns="" id="{679D67F4-64C1-6D79-1EA9-F3AF7FEFCA5C}"/>
                </a:ext>
              </a:extLst>
            </p:cNvPr>
            <p:cNvSpPr/>
            <p:nvPr/>
          </p:nvSpPr>
          <p:spPr>
            <a:xfrm>
              <a:off x="3455642" y="4852721"/>
              <a:ext cx="1155426" cy="1349519"/>
            </a:xfrm>
            <a:custGeom>
              <a:avLst/>
              <a:gdLst/>
              <a:ahLst/>
              <a:cxnLst/>
              <a:rect l="l" t="t" r="r" b="b"/>
              <a:pathLst>
                <a:path w="2815190" h="2921079">
                  <a:moveTo>
                    <a:pt x="0" y="0"/>
                  </a:moveTo>
                  <a:lnTo>
                    <a:pt x="2815190" y="0"/>
                  </a:lnTo>
                  <a:lnTo>
                    <a:pt x="2815190" y="2921079"/>
                  </a:lnTo>
                  <a:lnTo>
                    <a:pt x="0" y="2921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xmlns="" id="{424E9C6C-BE9B-FAB1-271E-FD7E3F206497}"/>
                </a:ext>
              </a:extLst>
            </p:cNvPr>
            <p:cNvSpPr/>
            <p:nvPr/>
          </p:nvSpPr>
          <p:spPr>
            <a:xfrm>
              <a:off x="3455642" y="6721207"/>
              <a:ext cx="1200707" cy="1385041"/>
            </a:xfrm>
            <a:custGeom>
              <a:avLst/>
              <a:gdLst/>
              <a:ahLst/>
              <a:cxnLst/>
              <a:rect l="l" t="t" r="r" b="b"/>
              <a:pathLst>
                <a:path w="2925517" h="2997968">
                  <a:moveTo>
                    <a:pt x="0" y="0"/>
                  </a:moveTo>
                  <a:lnTo>
                    <a:pt x="2925517" y="0"/>
                  </a:lnTo>
                  <a:lnTo>
                    <a:pt x="2925517" y="2997968"/>
                  </a:lnTo>
                  <a:lnTo>
                    <a:pt x="0" y="299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801D6995-EFEF-6975-41B7-0458E07E925F}"/>
                </a:ext>
              </a:extLst>
            </p:cNvPr>
            <p:cNvSpPr/>
            <p:nvPr/>
          </p:nvSpPr>
          <p:spPr>
            <a:xfrm>
              <a:off x="10359594" y="4542502"/>
              <a:ext cx="1266123" cy="1443855"/>
            </a:xfrm>
            <a:custGeom>
              <a:avLst/>
              <a:gdLst/>
              <a:ahLst/>
              <a:cxnLst/>
              <a:rect l="l" t="t" r="r" b="b"/>
              <a:pathLst>
                <a:path w="3084905" h="3125273">
                  <a:moveTo>
                    <a:pt x="0" y="0"/>
                  </a:moveTo>
                  <a:lnTo>
                    <a:pt x="3084905" y="0"/>
                  </a:lnTo>
                  <a:lnTo>
                    <a:pt x="3084905" y="3125273"/>
                  </a:lnTo>
                  <a:lnTo>
                    <a:pt x="0" y="3125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E8119003-06A1-61A9-4582-9F61C12F996F}"/>
                </a:ext>
              </a:extLst>
            </p:cNvPr>
            <p:cNvSpPr/>
            <p:nvPr/>
          </p:nvSpPr>
          <p:spPr>
            <a:xfrm>
              <a:off x="10395890" y="6534766"/>
              <a:ext cx="1193529" cy="1385041"/>
            </a:xfrm>
            <a:custGeom>
              <a:avLst/>
              <a:gdLst/>
              <a:ahLst/>
              <a:cxnLst/>
              <a:rect l="l" t="t" r="r" b="b"/>
              <a:pathLst>
                <a:path w="2908029" h="2997968">
                  <a:moveTo>
                    <a:pt x="0" y="0"/>
                  </a:moveTo>
                  <a:lnTo>
                    <a:pt x="2908029" y="0"/>
                  </a:lnTo>
                  <a:lnTo>
                    <a:pt x="2908029" y="2997968"/>
                  </a:lnTo>
                  <a:lnTo>
                    <a:pt x="0" y="299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FDF6453-791E-FA44-D660-D090421F9976}"/>
                </a:ext>
              </a:extLst>
            </p:cNvPr>
            <p:cNvSpPr/>
            <p:nvPr/>
          </p:nvSpPr>
          <p:spPr>
            <a:xfrm>
              <a:off x="4953000" y="3444057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E73D5E6-B582-B349-38EB-B61F34740DC1}"/>
                </a:ext>
              </a:extLst>
            </p:cNvPr>
            <p:cNvSpPr/>
            <p:nvPr/>
          </p:nvSpPr>
          <p:spPr>
            <a:xfrm>
              <a:off x="4953000" y="5186059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EA482E1-1EF7-507F-A4FE-F2F5354B8D84}"/>
                </a:ext>
              </a:extLst>
            </p:cNvPr>
            <p:cNvSpPr/>
            <p:nvPr/>
          </p:nvSpPr>
          <p:spPr>
            <a:xfrm>
              <a:off x="4953000" y="6996477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C3B8D404-0F59-D48F-A844-D1E684F886AF}"/>
                </a:ext>
              </a:extLst>
            </p:cNvPr>
            <p:cNvSpPr/>
            <p:nvPr/>
          </p:nvSpPr>
          <p:spPr>
            <a:xfrm>
              <a:off x="12040177" y="5143500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212988AF-15C2-6B5C-E202-02CF8E3E720B}"/>
                </a:ext>
              </a:extLst>
            </p:cNvPr>
            <p:cNvSpPr/>
            <p:nvPr/>
          </p:nvSpPr>
          <p:spPr>
            <a:xfrm>
              <a:off x="12085716" y="6977815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pic>
          <p:nvPicPr>
            <p:cNvPr id="22" name="Picture 21" descr="A couple of girls holding books&#10;&#10;Description automatically generated">
              <a:extLst>
                <a:ext uri="{FF2B5EF4-FFF2-40B4-BE49-F238E27FC236}">
                  <a16:creationId xmlns:a16="http://schemas.microsoft.com/office/drawing/2014/main" xmlns="" id="{B5CC085A-5F67-3DAE-F1B8-C24E1465A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0319" y="-775482"/>
              <a:ext cx="4333725" cy="3457676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A044747-6772-853A-E7EA-40890241491C}"/>
              </a:ext>
            </a:extLst>
          </p:cNvPr>
          <p:cNvSpPr/>
          <p:nvPr/>
        </p:nvSpPr>
        <p:spPr>
          <a:xfrm>
            <a:off x="5602684" y="3683768"/>
            <a:ext cx="8066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C00000"/>
                </a:solidFill>
                <a:latin typeface="Modern Love" panose="04090805081005020601" pitchFamily="82" charset="0"/>
              </a:rPr>
              <a:t>b</a:t>
            </a:r>
          </a:p>
        </p:txBody>
      </p:sp>
      <p:pic>
        <p:nvPicPr>
          <p:cNvPr id="26" name="Track 55">
            <a:hlinkClick r:id="" action="ppaction://media"/>
            <a:extLst>
              <a:ext uri="{FF2B5EF4-FFF2-40B4-BE49-F238E27FC236}">
                <a16:creationId xmlns:a16="http://schemas.microsoft.com/office/drawing/2014/main" xmlns="" id="{3AE93692-81A5-4659-43DB-897ED9C39F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90" end="659.1875"/>
                </p14:media>
              </p:ext>
            </p:extLst>
          </p:nvPr>
        </p:nvPicPr>
        <p:blipFill>
          <a:blip r:embed="rId2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875729" y="5111268"/>
            <a:ext cx="1779471" cy="177947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664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7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3961621" y="857061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check!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xmlns="" id="{34493F50-6207-C773-8B20-626A49A27DFB}"/>
              </a:ext>
            </a:extLst>
          </p:cNvPr>
          <p:cNvGrpSpPr/>
          <p:nvPr/>
        </p:nvGrpSpPr>
        <p:grpSpPr>
          <a:xfrm>
            <a:off x="3200400" y="2714625"/>
            <a:ext cx="118110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xmlns="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xmlns="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xmlns="" id="{1EE82548-29C7-8BB6-6BF2-77A3FEE3FD3B}"/>
              </a:ext>
            </a:extLst>
          </p:cNvPr>
          <p:cNvGrpSpPr/>
          <p:nvPr/>
        </p:nvGrpSpPr>
        <p:grpSpPr>
          <a:xfrm>
            <a:off x="2184581" y="1299081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xmlns="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xmlns="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xmlns="" id="{33973039-CE63-0DA3-3126-35BF923A454A}"/>
              </a:ext>
            </a:extLst>
          </p:cNvPr>
          <p:cNvSpPr txBox="1"/>
          <p:nvPr/>
        </p:nvSpPr>
        <p:spPr>
          <a:xfrm>
            <a:off x="5997178" y="3715941"/>
            <a:ext cx="5916257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can.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do.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am.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C75269D5-7A4D-D6D2-9951-751AA42BA729}"/>
              </a:ext>
            </a:extLst>
          </p:cNvPr>
          <p:cNvSpPr/>
          <p:nvPr/>
        </p:nvSpPr>
        <p:spPr>
          <a:xfrm>
            <a:off x="2837368" y="1854852"/>
            <a:ext cx="1780525" cy="1829896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Track 55">
            <a:hlinkClick r:id="" action="ppaction://media"/>
            <a:extLst>
              <a:ext uri="{FF2B5EF4-FFF2-40B4-BE49-F238E27FC236}">
                <a16:creationId xmlns:a16="http://schemas.microsoft.com/office/drawing/2014/main" xmlns="" id="{3EFF67E2-A0D5-9AA0-584D-EDB803CF66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84" end="21710.1875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3642" y="467991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D14EADCD-3C44-909B-552E-52D10F43DC6C}"/>
              </a:ext>
            </a:extLst>
          </p:cNvPr>
          <p:cNvSpPr/>
          <p:nvPr/>
        </p:nvSpPr>
        <p:spPr>
          <a:xfrm>
            <a:off x="5410200" y="5113103"/>
            <a:ext cx="1447800" cy="137754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0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xmlns="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xmlns="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rgbClr val="FFCC6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xmlns="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rgbClr val="FFCC66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xmlns="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xmlns="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xmlns="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xmlns="" id="{33973039-CE63-0DA3-3126-35BF923A454A}"/>
              </a:ext>
            </a:extLst>
          </p:cNvPr>
          <p:cNvSpPr txBox="1"/>
          <p:nvPr/>
        </p:nvSpPr>
        <p:spPr>
          <a:xfrm>
            <a:off x="2854099" y="4015628"/>
            <a:ext cx="13300301" cy="3754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a.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I’d like to write stories for children.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b.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I’m a writer.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c.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I’d like to be a writer. 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xmlns="" id="{AC634C3D-0EC1-4483-1E4B-002BA056FB2D}"/>
              </a:ext>
            </a:extLst>
          </p:cNvPr>
          <p:cNvSpPr/>
          <p:nvPr/>
        </p:nvSpPr>
        <p:spPr>
          <a:xfrm>
            <a:off x="1429811" y="1824030"/>
            <a:ext cx="1947153" cy="1813589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3C15F5F-2D7C-6507-4B3B-51DC38DB4851}"/>
              </a:ext>
            </a:extLst>
          </p:cNvPr>
          <p:cNvSpPr/>
          <p:nvPr/>
        </p:nvSpPr>
        <p:spPr>
          <a:xfrm>
            <a:off x="2473098" y="6667499"/>
            <a:ext cx="1184501" cy="124766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25">
            <a:extLst>
              <a:ext uri="{FF2B5EF4-FFF2-40B4-BE49-F238E27FC236}">
                <a16:creationId xmlns:a16="http://schemas.microsoft.com/office/drawing/2014/main" xmlns="" id="{0150588D-C488-7671-1068-F942EDA537C0}"/>
              </a:ext>
            </a:extLst>
          </p:cNvPr>
          <p:cNvSpPr txBox="1"/>
          <p:nvPr/>
        </p:nvSpPr>
        <p:spPr>
          <a:xfrm>
            <a:off x="3961621" y="857061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check!</a:t>
            </a:r>
          </a:p>
        </p:txBody>
      </p:sp>
      <p:pic>
        <p:nvPicPr>
          <p:cNvPr id="7" name="Track 55">
            <a:hlinkClick r:id="" action="ppaction://media"/>
            <a:extLst>
              <a:ext uri="{FF2B5EF4-FFF2-40B4-BE49-F238E27FC236}">
                <a16:creationId xmlns:a16="http://schemas.microsoft.com/office/drawing/2014/main" xmlns="" id="{6150325B-7200-C8B1-38DF-11FFBEACCB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08" end="14623.1875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3642" y="467991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2930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xmlns="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xmlns="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xmlns="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xmlns="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xmlns="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xmlns="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xmlns="" id="{33973039-CE63-0DA3-3126-35BF923A454A}"/>
              </a:ext>
            </a:extLst>
          </p:cNvPr>
          <p:cNvSpPr txBox="1"/>
          <p:nvPr/>
        </p:nvSpPr>
        <p:spPr>
          <a:xfrm>
            <a:off x="3431802" y="3952890"/>
            <a:ext cx="13300301" cy="4124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8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He’s in the computer room.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 likes playing football.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He’s active. 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217415CA-57D1-FE6F-779E-F4A518FF9AF1}"/>
              </a:ext>
            </a:extLst>
          </p:cNvPr>
          <p:cNvSpPr/>
          <p:nvPr/>
        </p:nvSpPr>
        <p:spPr>
          <a:xfrm>
            <a:off x="1500386" y="1543319"/>
            <a:ext cx="1945426" cy="1946357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5">
            <a:extLst>
              <a:ext uri="{FF2B5EF4-FFF2-40B4-BE49-F238E27FC236}">
                <a16:creationId xmlns:a16="http://schemas.microsoft.com/office/drawing/2014/main" xmlns="" id="{49A67646-1BD2-A8E8-0C58-242072F4E6C0}"/>
              </a:ext>
            </a:extLst>
          </p:cNvPr>
          <p:cNvSpPr txBox="1"/>
          <p:nvPr/>
        </p:nvSpPr>
        <p:spPr>
          <a:xfrm>
            <a:off x="3961621" y="857061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check!</a:t>
            </a:r>
          </a:p>
        </p:txBody>
      </p:sp>
      <p:pic>
        <p:nvPicPr>
          <p:cNvPr id="6" name="Track 55">
            <a:hlinkClick r:id="" action="ppaction://media"/>
            <a:extLst>
              <a:ext uri="{FF2B5EF4-FFF2-40B4-BE49-F238E27FC236}">
                <a16:creationId xmlns:a16="http://schemas.microsoft.com/office/drawing/2014/main" xmlns="" id="{8B6D6577-402D-6365-2198-D8F0C33901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93" end="9147.1875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3642" y="467991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343B16E3-E873-5890-FB3D-B551F7E4F671}"/>
              </a:ext>
            </a:extLst>
          </p:cNvPr>
          <p:cNvSpPr/>
          <p:nvPr/>
        </p:nvSpPr>
        <p:spPr>
          <a:xfrm>
            <a:off x="3123600" y="6864519"/>
            <a:ext cx="1184501" cy="124766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4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xmlns="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xmlns="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xmlns="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xmlns="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xmlns="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xmlns="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xmlns="" id="{33973039-CE63-0DA3-3126-35BF923A454A}"/>
              </a:ext>
            </a:extLst>
          </p:cNvPr>
          <p:cNvSpPr txBox="1"/>
          <p:nvPr/>
        </p:nvSpPr>
        <p:spPr>
          <a:xfrm>
            <a:off x="3431803" y="3952890"/>
            <a:ext cx="10969998" cy="4124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8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like watering flowers.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I’m watering flowers.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like flowers. 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87A958CB-F9BE-D997-693C-B72EEEA0B939}"/>
              </a:ext>
            </a:extLst>
          </p:cNvPr>
          <p:cNvSpPr/>
          <p:nvPr/>
        </p:nvSpPr>
        <p:spPr>
          <a:xfrm>
            <a:off x="1486713" y="1609888"/>
            <a:ext cx="2026312" cy="1963713"/>
          </a:xfrm>
          <a:custGeom>
            <a:avLst/>
            <a:gdLst/>
            <a:ahLst/>
            <a:cxnLst/>
            <a:rect l="l" t="t" r="r" b="b"/>
            <a:pathLst>
              <a:path w="2908029" h="2997968">
                <a:moveTo>
                  <a:pt x="0" y="0"/>
                </a:moveTo>
                <a:lnTo>
                  <a:pt x="2908029" y="0"/>
                </a:lnTo>
                <a:lnTo>
                  <a:pt x="2908029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xmlns="" id="{4C61DFD1-8CFA-9F36-6462-BB7C52C3D88A}"/>
              </a:ext>
            </a:extLst>
          </p:cNvPr>
          <p:cNvSpPr txBox="1"/>
          <p:nvPr/>
        </p:nvSpPr>
        <p:spPr>
          <a:xfrm>
            <a:off x="3961621" y="857061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check!</a:t>
            </a:r>
          </a:p>
        </p:txBody>
      </p:sp>
      <p:pic>
        <p:nvPicPr>
          <p:cNvPr id="6" name="Track 55">
            <a:hlinkClick r:id="" action="ppaction://media"/>
            <a:extLst>
              <a:ext uri="{FF2B5EF4-FFF2-40B4-BE49-F238E27FC236}">
                <a16:creationId xmlns:a16="http://schemas.microsoft.com/office/drawing/2014/main" xmlns="" id="{5C0854E4-8403-EC75-4E9D-ACB6A49EE9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99" end="414.1875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3642" y="467991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5811979B-ABF6-0E14-88EC-988609A57A49}"/>
              </a:ext>
            </a:extLst>
          </p:cNvPr>
          <p:cNvSpPr/>
          <p:nvPr/>
        </p:nvSpPr>
        <p:spPr>
          <a:xfrm>
            <a:off x="3134576" y="4065685"/>
            <a:ext cx="1184501" cy="124766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7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870BE1F-CFA6-10A4-7297-640E00DC3A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8" y="2413599"/>
            <a:ext cx="11781064" cy="5315140"/>
            <a:chOff x="0" y="-38100"/>
            <a:chExt cx="3102832" cy="13998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649067" y="5657262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xmlns="" id="{8EAA5C49-DEAE-71BC-DE42-89986593C5F6}"/>
              </a:ext>
            </a:extLst>
          </p:cNvPr>
          <p:cNvSpPr/>
          <p:nvPr/>
        </p:nvSpPr>
        <p:spPr>
          <a:xfrm>
            <a:off x="5659040" y="719267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xmlns="" id="{74C63600-408E-D68D-8809-97F2225BF4EE}"/>
              </a:ext>
            </a:extLst>
          </p:cNvPr>
          <p:cNvSpPr txBox="1"/>
          <p:nvPr/>
        </p:nvSpPr>
        <p:spPr>
          <a:xfrm>
            <a:off x="3182643" y="4171326"/>
            <a:ext cx="12019532" cy="258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endParaRPr lang="en-US" sz="8000" u="sng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algn="ctr"/>
            <a:r>
              <a:rPr lang="en-US" sz="880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2. Ask </a:t>
            </a:r>
            <a:r>
              <a:rPr lang="en-US" sz="8800" dirty="0">
                <a:solidFill>
                  <a:srgbClr val="000000"/>
                </a:solidFill>
                <a:latin typeface="Berlin Sans FB Demi" panose="020E0802020502020306" pitchFamily="34" charset="0"/>
              </a:rPr>
              <a:t>and answer. </a:t>
            </a:r>
          </a:p>
        </p:txBody>
      </p:sp>
    </p:spTree>
    <p:extLst>
      <p:ext uri="{BB962C8B-B14F-4D97-AF65-F5344CB8AC3E}">
        <p14:creationId xmlns:p14="http://schemas.microsoft.com/office/powerpoint/2010/main" val="24622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7C4B674-216F-9DCE-7312-44CE983DDE94}"/>
              </a:ext>
            </a:extLst>
          </p:cNvPr>
          <p:cNvGrpSpPr/>
          <p:nvPr/>
        </p:nvGrpSpPr>
        <p:grpSpPr>
          <a:xfrm>
            <a:off x="15552550" y="8393073"/>
            <a:ext cx="4130992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8447EDBC-4222-380C-EDA3-F07974A460DE}"/>
              </a:ext>
            </a:extLst>
          </p:cNvPr>
          <p:cNvSpPr txBox="1"/>
          <p:nvPr/>
        </p:nvSpPr>
        <p:spPr>
          <a:xfrm>
            <a:off x="1751939" y="2451989"/>
            <a:ext cx="1597010" cy="168371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F925827-B2B6-52C8-AD2F-013D0B894C4B}"/>
              </a:ext>
            </a:extLst>
          </p:cNvPr>
          <p:cNvSpPr/>
          <p:nvPr/>
        </p:nvSpPr>
        <p:spPr>
          <a:xfrm>
            <a:off x="1631591" y="1851234"/>
            <a:ext cx="1291857" cy="1268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23543CA-64BC-B7E7-D7D7-9D6A985C43DF}"/>
              </a:ext>
            </a:extLst>
          </p:cNvPr>
          <p:cNvGrpSpPr/>
          <p:nvPr/>
        </p:nvGrpSpPr>
        <p:grpSpPr>
          <a:xfrm>
            <a:off x="-779404" y="8500122"/>
            <a:ext cx="4130992" cy="1498304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Graphic 10" descr="Badge 1 with solid fill">
            <a:extLst>
              <a:ext uri="{FF2B5EF4-FFF2-40B4-BE49-F238E27FC236}">
                <a16:creationId xmlns:a16="http://schemas.microsoft.com/office/drawing/2014/main" xmlns="" id="{23A2A9CB-8654-1A5F-EA8D-6CB20514F0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196430" y="1515435"/>
            <a:ext cx="2078244" cy="2078244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AEA0C358-7F81-4F97-57C1-8F058C481845}"/>
              </a:ext>
            </a:extLst>
          </p:cNvPr>
          <p:cNvGrpSpPr/>
          <p:nvPr/>
        </p:nvGrpSpPr>
        <p:grpSpPr>
          <a:xfrm>
            <a:off x="3692445" y="8515352"/>
            <a:ext cx="10796914" cy="1489800"/>
            <a:chOff x="3692445" y="8515352"/>
            <a:chExt cx="10796914" cy="148980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10796914"/>
                <a:gd name="connsiteY0" fmla="*/ 248305 h 1489800"/>
                <a:gd name="connsiteX1" fmla="*/ 248305 w 10796914"/>
                <a:gd name="connsiteY1" fmla="*/ 0 h 1489800"/>
                <a:gd name="connsiteX2" fmla="*/ 625983 w 10796914"/>
                <a:gd name="connsiteY2" fmla="*/ 0 h 1489800"/>
                <a:gd name="connsiteX3" fmla="*/ 1518676 w 10796914"/>
                <a:gd name="connsiteY3" fmla="*/ 0 h 1489800"/>
                <a:gd name="connsiteX4" fmla="*/ 1999357 w 10796914"/>
                <a:gd name="connsiteY4" fmla="*/ 0 h 1489800"/>
                <a:gd name="connsiteX5" fmla="*/ 2892050 w 10796914"/>
                <a:gd name="connsiteY5" fmla="*/ 0 h 1489800"/>
                <a:gd name="connsiteX6" fmla="*/ 3372731 w 10796914"/>
                <a:gd name="connsiteY6" fmla="*/ 0 h 1489800"/>
                <a:gd name="connsiteX7" fmla="*/ 3853411 w 10796914"/>
                <a:gd name="connsiteY7" fmla="*/ 0 h 1489800"/>
                <a:gd name="connsiteX8" fmla="*/ 4437095 w 10796914"/>
                <a:gd name="connsiteY8" fmla="*/ 0 h 1489800"/>
                <a:gd name="connsiteX9" fmla="*/ 5226785 w 10796914"/>
                <a:gd name="connsiteY9" fmla="*/ 0 h 1489800"/>
                <a:gd name="connsiteX10" fmla="*/ 5810469 w 10796914"/>
                <a:gd name="connsiteY10" fmla="*/ 0 h 1489800"/>
                <a:gd name="connsiteX11" fmla="*/ 6291150 w 10796914"/>
                <a:gd name="connsiteY11" fmla="*/ 0 h 1489800"/>
                <a:gd name="connsiteX12" fmla="*/ 6977837 w 10796914"/>
                <a:gd name="connsiteY12" fmla="*/ 0 h 1489800"/>
                <a:gd name="connsiteX13" fmla="*/ 7767527 w 10796914"/>
                <a:gd name="connsiteY13" fmla="*/ 0 h 1489800"/>
                <a:gd name="connsiteX14" fmla="*/ 8660220 w 10796914"/>
                <a:gd name="connsiteY14" fmla="*/ 0 h 1489800"/>
                <a:gd name="connsiteX15" fmla="*/ 9140901 w 10796914"/>
                <a:gd name="connsiteY15" fmla="*/ 0 h 1489800"/>
                <a:gd name="connsiteX16" fmla="*/ 9621582 w 10796914"/>
                <a:gd name="connsiteY16" fmla="*/ 0 h 1489800"/>
                <a:gd name="connsiteX17" fmla="*/ 10548609 w 10796914"/>
                <a:gd name="connsiteY17" fmla="*/ 0 h 1489800"/>
                <a:gd name="connsiteX18" fmla="*/ 10796914 w 10796914"/>
                <a:gd name="connsiteY18" fmla="*/ 248305 h 1489800"/>
                <a:gd name="connsiteX19" fmla="*/ 10796914 w 10796914"/>
                <a:gd name="connsiteY19" fmla="*/ 744900 h 1489800"/>
                <a:gd name="connsiteX20" fmla="*/ 10796914 w 10796914"/>
                <a:gd name="connsiteY20" fmla="*/ 1241495 h 1489800"/>
                <a:gd name="connsiteX21" fmla="*/ 10548609 w 10796914"/>
                <a:gd name="connsiteY21" fmla="*/ 1489800 h 1489800"/>
                <a:gd name="connsiteX22" fmla="*/ 10170931 w 10796914"/>
                <a:gd name="connsiteY22" fmla="*/ 1489800 h 1489800"/>
                <a:gd name="connsiteX23" fmla="*/ 9793253 w 10796914"/>
                <a:gd name="connsiteY23" fmla="*/ 1489800 h 1489800"/>
                <a:gd name="connsiteX24" fmla="*/ 9312573 w 10796914"/>
                <a:gd name="connsiteY24" fmla="*/ 1489800 h 1489800"/>
                <a:gd name="connsiteX25" fmla="*/ 8934895 w 10796914"/>
                <a:gd name="connsiteY25" fmla="*/ 1489800 h 1489800"/>
                <a:gd name="connsiteX26" fmla="*/ 8557217 w 10796914"/>
                <a:gd name="connsiteY26" fmla="*/ 1489800 h 1489800"/>
                <a:gd name="connsiteX27" fmla="*/ 8076536 w 10796914"/>
                <a:gd name="connsiteY27" fmla="*/ 1489800 h 1489800"/>
                <a:gd name="connsiteX28" fmla="*/ 7595855 w 10796914"/>
                <a:gd name="connsiteY28" fmla="*/ 1489800 h 1489800"/>
                <a:gd name="connsiteX29" fmla="*/ 7012171 w 10796914"/>
                <a:gd name="connsiteY29" fmla="*/ 1489800 h 1489800"/>
                <a:gd name="connsiteX30" fmla="*/ 6222481 w 10796914"/>
                <a:gd name="connsiteY30" fmla="*/ 1489800 h 1489800"/>
                <a:gd name="connsiteX31" fmla="*/ 5329788 w 10796914"/>
                <a:gd name="connsiteY31" fmla="*/ 1489800 h 1489800"/>
                <a:gd name="connsiteX32" fmla="*/ 4849107 w 10796914"/>
                <a:gd name="connsiteY32" fmla="*/ 1489800 h 1489800"/>
                <a:gd name="connsiteX33" fmla="*/ 4471430 w 10796914"/>
                <a:gd name="connsiteY33" fmla="*/ 1489800 h 1489800"/>
                <a:gd name="connsiteX34" fmla="*/ 3578737 w 10796914"/>
                <a:gd name="connsiteY34" fmla="*/ 1489800 h 1489800"/>
                <a:gd name="connsiteX35" fmla="*/ 3098056 w 10796914"/>
                <a:gd name="connsiteY35" fmla="*/ 1489800 h 1489800"/>
                <a:gd name="connsiteX36" fmla="*/ 2617375 w 10796914"/>
                <a:gd name="connsiteY36" fmla="*/ 1489800 h 1489800"/>
                <a:gd name="connsiteX37" fmla="*/ 1724682 w 10796914"/>
                <a:gd name="connsiteY37" fmla="*/ 1489800 h 1489800"/>
                <a:gd name="connsiteX38" fmla="*/ 831989 w 10796914"/>
                <a:gd name="connsiteY38" fmla="*/ 1489800 h 1489800"/>
                <a:gd name="connsiteX39" fmla="*/ 248305 w 10796914"/>
                <a:gd name="connsiteY39" fmla="*/ 1489800 h 1489800"/>
                <a:gd name="connsiteX40" fmla="*/ 0 w 10796914"/>
                <a:gd name="connsiteY40" fmla="*/ 1241495 h 1489800"/>
                <a:gd name="connsiteX41" fmla="*/ 0 w 10796914"/>
                <a:gd name="connsiteY41" fmla="*/ 725036 h 1489800"/>
                <a:gd name="connsiteX42" fmla="*/ 0 w 10796914"/>
                <a:gd name="connsiteY42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796914" h="1489800" fill="none" extrusionOk="0">
                  <a:moveTo>
                    <a:pt x="0" y="248305"/>
                  </a:moveTo>
                  <a:cubicBezTo>
                    <a:pt x="443" y="115561"/>
                    <a:pt x="99024" y="-1132"/>
                    <a:pt x="248305" y="0"/>
                  </a:cubicBezTo>
                  <a:cubicBezTo>
                    <a:pt x="335295" y="17913"/>
                    <a:pt x="500902" y="4790"/>
                    <a:pt x="625983" y="0"/>
                  </a:cubicBezTo>
                  <a:cubicBezTo>
                    <a:pt x="751064" y="-4790"/>
                    <a:pt x="1321213" y="36321"/>
                    <a:pt x="1518676" y="0"/>
                  </a:cubicBezTo>
                  <a:cubicBezTo>
                    <a:pt x="1716139" y="-36321"/>
                    <a:pt x="1776444" y="2659"/>
                    <a:pt x="1999357" y="0"/>
                  </a:cubicBezTo>
                  <a:cubicBezTo>
                    <a:pt x="2222270" y="-2659"/>
                    <a:pt x="2478345" y="-34480"/>
                    <a:pt x="2892050" y="0"/>
                  </a:cubicBezTo>
                  <a:cubicBezTo>
                    <a:pt x="3305755" y="34480"/>
                    <a:pt x="3229352" y="-6946"/>
                    <a:pt x="3372731" y="0"/>
                  </a:cubicBezTo>
                  <a:cubicBezTo>
                    <a:pt x="3516110" y="6946"/>
                    <a:pt x="3753183" y="13536"/>
                    <a:pt x="3853411" y="0"/>
                  </a:cubicBezTo>
                  <a:cubicBezTo>
                    <a:pt x="3953639" y="-13536"/>
                    <a:pt x="4247144" y="11821"/>
                    <a:pt x="4437095" y="0"/>
                  </a:cubicBezTo>
                  <a:cubicBezTo>
                    <a:pt x="4627046" y="-11821"/>
                    <a:pt x="4943678" y="953"/>
                    <a:pt x="5226785" y="0"/>
                  </a:cubicBezTo>
                  <a:cubicBezTo>
                    <a:pt x="5509892" y="-953"/>
                    <a:pt x="5612284" y="7948"/>
                    <a:pt x="5810469" y="0"/>
                  </a:cubicBezTo>
                  <a:cubicBezTo>
                    <a:pt x="6008654" y="-7948"/>
                    <a:pt x="6166040" y="-23289"/>
                    <a:pt x="6291150" y="0"/>
                  </a:cubicBezTo>
                  <a:cubicBezTo>
                    <a:pt x="6416260" y="23289"/>
                    <a:pt x="6671905" y="573"/>
                    <a:pt x="6977837" y="0"/>
                  </a:cubicBezTo>
                  <a:cubicBezTo>
                    <a:pt x="7283769" y="-573"/>
                    <a:pt x="7572976" y="-26438"/>
                    <a:pt x="7767527" y="0"/>
                  </a:cubicBezTo>
                  <a:cubicBezTo>
                    <a:pt x="7962078" y="26438"/>
                    <a:pt x="8341713" y="-10509"/>
                    <a:pt x="8660220" y="0"/>
                  </a:cubicBezTo>
                  <a:cubicBezTo>
                    <a:pt x="8978727" y="10509"/>
                    <a:pt x="9011615" y="-21129"/>
                    <a:pt x="9140901" y="0"/>
                  </a:cubicBezTo>
                  <a:cubicBezTo>
                    <a:pt x="9270187" y="21129"/>
                    <a:pt x="9504119" y="-20687"/>
                    <a:pt x="9621582" y="0"/>
                  </a:cubicBezTo>
                  <a:cubicBezTo>
                    <a:pt x="9739045" y="20687"/>
                    <a:pt x="10210462" y="-4472"/>
                    <a:pt x="10548609" y="0"/>
                  </a:cubicBezTo>
                  <a:cubicBezTo>
                    <a:pt x="10691040" y="-30893"/>
                    <a:pt x="10786931" y="97058"/>
                    <a:pt x="10796914" y="248305"/>
                  </a:cubicBezTo>
                  <a:cubicBezTo>
                    <a:pt x="10779577" y="481691"/>
                    <a:pt x="10796012" y="599820"/>
                    <a:pt x="10796914" y="744900"/>
                  </a:cubicBezTo>
                  <a:cubicBezTo>
                    <a:pt x="10797816" y="889980"/>
                    <a:pt x="10784639" y="1045190"/>
                    <a:pt x="10796914" y="1241495"/>
                  </a:cubicBezTo>
                  <a:cubicBezTo>
                    <a:pt x="10802651" y="1365039"/>
                    <a:pt x="10687376" y="1496739"/>
                    <a:pt x="10548609" y="1489800"/>
                  </a:cubicBezTo>
                  <a:cubicBezTo>
                    <a:pt x="10366751" y="1474292"/>
                    <a:pt x="10294389" y="1507521"/>
                    <a:pt x="10170931" y="1489800"/>
                  </a:cubicBezTo>
                  <a:cubicBezTo>
                    <a:pt x="10047473" y="1472079"/>
                    <a:pt x="9940529" y="1498607"/>
                    <a:pt x="9793253" y="1489800"/>
                  </a:cubicBezTo>
                  <a:cubicBezTo>
                    <a:pt x="9645977" y="1480993"/>
                    <a:pt x="9519111" y="1506487"/>
                    <a:pt x="9312573" y="1489800"/>
                  </a:cubicBezTo>
                  <a:cubicBezTo>
                    <a:pt x="9106035" y="1473113"/>
                    <a:pt x="9093866" y="1471625"/>
                    <a:pt x="8934895" y="1489800"/>
                  </a:cubicBezTo>
                  <a:cubicBezTo>
                    <a:pt x="8775924" y="1507975"/>
                    <a:pt x="8716130" y="1493458"/>
                    <a:pt x="8557217" y="1489800"/>
                  </a:cubicBezTo>
                  <a:cubicBezTo>
                    <a:pt x="8398304" y="1486142"/>
                    <a:pt x="8232779" y="1481196"/>
                    <a:pt x="8076536" y="1489800"/>
                  </a:cubicBezTo>
                  <a:cubicBezTo>
                    <a:pt x="7920293" y="1498404"/>
                    <a:pt x="7738219" y="1505855"/>
                    <a:pt x="7595855" y="1489800"/>
                  </a:cubicBezTo>
                  <a:cubicBezTo>
                    <a:pt x="7453491" y="1473745"/>
                    <a:pt x="7207707" y="1489388"/>
                    <a:pt x="7012171" y="1489800"/>
                  </a:cubicBezTo>
                  <a:cubicBezTo>
                    <a:pt x="6816635" y="1490212"/>
                    <a:pt x="6557657" y="1504883"/>
                    <a:pt x="6222481" y="1489800"/>
                  </a:cubicBezTo>
                  <a:cubicBezTo>
                    <a:pt x="5887305" y="1474718"/>
                    <a:pt x="5716765" y="1484556"/>
                    <a:pt x="5329788" y="1489800"/>
                  </a:cubicBezTo>
                  <a:cubicBezTo>
                    <a:pt x="4942811" y="1495044"/>
                    <a:pt x="4977044" y="1503818"/>
                    <a:pt x="4849107" y="1489800"/>
                  </a:cubicBezTo>
                  <a:cubicBezTo>
                    <a:pt x="4721170" y="1475782"/>
                    <a:pt x="4579209" y="1498949"/>
                    <a:pt x="4471430" y="1489800"/>
                  </a:cubicBezTo>
                  <a:cubicBezTo>
                    <a:pt x="4363651" y="1480651"/>
                    <a:pt x="3916910" y="1451371"/>
                    <a:pt x="3578737" y="1489800"/>
                  </a:cubicBezTo>
                  <a:cubicBezTo>
                    <a:pt x="3240564" y="1528229"/>
                    <a:pt x="3242200" y="1483153"/>
                    <a:pt x="3098056" y="1489800"/>
                  </a:cubicBezTo>
                  <a:cubicBezTo>
                    <a:pt x="2953912" y="1496447"/>
                    <a:pt x="2745308" y="1480806"/>
                    <a:pt x="2617375" y="1489800"/>
                  </a:cubicBezTo>
                  <a:cubicBezTo>
                    <a:pt x="2489442" y="1498794"/>
                    <a:pt x="2121946" y="1522892"/>
                    <a:pt x="1724682" y="1489800"/>
                  </a:cubicBezTo>
                  <a:cubicBezTo>
                    <a:pt x="1327418" y="1456708"/>
                    <a:pt x="1019221" y="1497491"/>
                    <a:pt x="831989" y="1489800"/>
                  </a:cubicBezTo>
                  <a:cubicBezTo>
                    <a:pt x="644757" y="1482109"/>
                    <a:pt x="529467" y="1513687"/>
                    <a:pt x="248305" y="1489800"/>
                  </a:cubicBezTo>
                  <a:cubicBezTo>
                    <a:pt x="120183" y="1491547"/>
                    <a:pt x="-2297" y="1388084"/>
                    <a:pt x="0" y="1241495"/>
                  </a:cubicBezTo>
                  <a:cubicBezTo>
                    <a:pt x="-17044" y="1036668"/>
                    <a:pt x="4835" y="864698"/>
                    <a:pt x="0" y="725036"/>
                  </a:cubicBezTo>
                  <a:cubicBezTo>
                    <a:pt x="-4835" y="585374"/>
                    <a:pt x="12785" y="407782"/>
                    <a:pt x="0" y="248305"/>
                  </a:cubicBezTo>
                  <a:close/>
                </a:path>
                <a:path w="10796914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430477" y="35874"/>
                    <a:pt x="876134" y="9759"/>
                    <a:pt x="1037995" y="0"/>
                  </a:cubicBezTo>
                  <a:cubicBezTo>
                    <a:pt x="1199856" y="-9759"/>
                    <a:pt x="1336902" y="15938"/>
                    <a:pt x="1415673" y="0"/>
                  </a:cubicBezTo>
                  <a:cubicBezTo>
                    <a:pt x="1494444" y="-15938"/>
                    <a:pt x="1747555" y="-11953"/>
                    <a:pt x="1896354" y="0"/>
                  </a:cubicBezTo>
                  <a:cubicBezTo>
                    <a:pt x="2045153" y="11953"/>
                    <a:pt x="2093125" y="-5445"/>
                    <a:pt x="2274031" y="0"/>
                  </a:cubicBezTo>
                  <a:cubicBezTo>
                    <a:pt x="2454937" y="5445"/>
                    <a:pt x="2698082" y="-4143"/>
                    <a:pt x="2857715" y="0"/>
                  </a:cubicBezTo>
                  <a:cubicBezTo>
                    <a:pt x="3017348" y="4143"/>
                    <a:pt x="3107413" y="8502"/>
                    <a:pt x="3235393" y="0"/>
                  </a:cubicBezTo>
                  <a:cubicBezTo>
                    <a:pt x="3363373" y="-8502"/>
                    <a:pt x="3895492" y="3008"/>
                    <a:pt x="4128086" y="0"/>
                  </a:cubicBezTo>
                  <a:cubicBezTo>
                    <a:pt x="4360680" y="-3008"/>
                    <a:pt x="4624890" y="-19272"/>
                    <a:pt x="4814773" y="0"/>
                  </a:cubicBezTo>
                  <a:cubicBezTo>
                    <a:pt x="5004656" y="19272"/>
                    <a:pt x="5025350" y="10140"/>
                    <a:pt x="5192451" y="0"/>
                  </a:cubicBezTo>
                  <a:cubicBezTo>
                    <a:pt x="5359552" y="-10140"/>
                    <a:pt x="5486089" y="10256"/>
                    <a:pt x="5776135" y="0"/>
                  </a:cubicBezTo>
                  <a:cubicBezTo>
                    <a:pt x="6066181" y="-10256"/>
                    <a:pt x="6104766" y="23480"/>
                    <a:pt x="6359819" y="0"/>
                  </a:cubicBezTo>
                  <a:cubicBezTo>
                    <a:pt x="6614872" y="-23480"/>
                    <a:pt x="6590797" y="-17274"/>
                    <a:pt x="6737497" y="0"/>
                  </a:cubicBezTo>
                  <a:cubicBezTo>
                    <a:pt x="6884197" y="17274"/>
                    <a:pt x="7203757" y="37870"/>
                    <a:pt x="7630190" y="0"/>
                  </a:cubicBezTo>
                  <a:cubicBezTo>
                    <a:pt x="8056623" y="-37870"/>
                    <a:pt x="8250474" y="16499"/>
                    <a:pt x="8522883" y="0"/>
                  </a:cubicBezTo>
                  <a:cubicBezTo>
                    <a:pt x="8795292" y="-16499"/>
                    <a:pt x="9071469" y="-5633"/>
                    <a:pt x="9209569" y="0"/>
                  </a:cubicBezTo>
                  <a:cubicBezTo>
                    <a:pt x="9347669" y="5633"/>
                    <a:pt x="9997663" y="42111"/>
                    <a:pt x="10548609" y="0"/>
                  </a:cubicBezTo>
                  <a:cubicBezTo>
                    <a:pt x="10685716" y="5693"/>
                    <a:pt x="10779520" y="106851"/>
                    <a:pt x="10796914" y="248305"/>
                  </a:cubicBezTo>
                  <a:cubicBezTo>
                    <a:pt x="10805865" y="452785"/>
                    <a:pt x="10781303" y="501005"/>
                    <a:pt x="10796914" y="734968"/>
                  </a:cubicBezTo>
                  <a:cubicBezTo>
                    <a:pt x="10812525" y="968931"/>
                    <a:pt x="10801886" y="1013942"/>
                    <a:pt x="10796914" y="1241495"/>
                  </a:cubicBezTo>
                  <a:cubicBezTo>
                    <a:pt x="10806061" y="1356814"/>
                    <a:pt x="10688920" y="1490784"/>
                    <a:pt x="10548609" y="1489800"/>
                  </a:cubicBezTo>
                  <a:cubicBezTo>
                    <a:pt x="10452862" y="1485029"/>
                    <a:pt x="10251466" y="1471657"/>
                    <a:pt x="10170931" y="1489800"/>
                  </a:cubicBezTo>
                  <a:cubicBezTo>
                    <a:pt x="10090396" y="1507943"/>
                    <a:pt x="9691164" y="1502985"/>
                    <a:pt x="9381241" y="1489800"/>
                  </a:cubicBezTo>
                  <a:cubicBezTo>
                    <a:pt x="9071318" y="1476616"/>
                    <a:pt x="8869548" y="1474188"/>
                    <a:pt x="8694554" y="1489800"/>
                  </a:cubicBezTo>
                  <a:cubicBezTo>
                    <a:pt x="8519560" y="1505412"/>
                    <a:pt x="8316651" y="1496854"/>
                    <a:pt x="8110870" y="1489800"/>
                  </a:cubicBezTo>
                  <a:cubicBezTo>
                    <a:pt x="7905089" y="1482746"/>
                    <a:pt x="7579735" y="1505268"/>
                    <a:pt x="7218177" y="1489800"/>
                  </a:cubicBezTo>
                  <a:cubicBezTo>
                    <a:pt x="6856619" y="1474332"/>
                    <a:pt x="6824714" y="1484046"/>
                    <a:pt x="6634493" y="1489800"/>
                  </a:cubicBezTo>
                  <a:cubicBezTo>
                    <a:pt x="6444272" y="1495554"/>
                    <a:pt x="6390268" y="1474253"/>
                    <a:pt x="6256816" y="1489800"/>
                  </a:cubicBezTo>
                  <a:cubicBezTo>
                    <a:pt x="6123364" y="1505347"/>
                    <a:pt x="5986172" y="1474630"/>
                    <a:pt x="5776135" y="1489800"/>
                  </a:cubicBezTo>
                  <a:cubicBezTo>
                    <a:pt x="5566098" y="1504970"/>
                    <a:pt x="5395620" y="1519459"/>
                    <a:pt x="5089448" y="1489800"/>
                  </a:cubicBezTo>
                  <a:cubicBezTo>
                    <a:pt x="4783276" y="1460141"/>
                    <a:pt x="4808919" y="1501884"/>
                    <a:pt x="4711770" y="1489800"/>
                  </a:cubicBezTo>
                  <a:cubicBezTo>
                    <a:pt x="4614621" y="1477716"/>
                    <a:pt x="4420727" y="1503293"/>
                    <a:pt x="4334092" y="1489800"/>
                  </a:cubicBezTo>
                  <a:cubicBezTo>
                    <a:pt x="4247457" y="1476307"/>
                    <a:pt x="3888113" y="1492163"/>
                    <a:pt x="3647405" y="1489800"/>
                  </a:cubicBezTo>
                  <a:cubicBezTo>
                    <a:pt x="3406697" y="1487437"/>
                    <a:pt x="3257280" y="1502592"/>
                    <a:pt x="3063721" y="1489800"/>
                  </a:cubicBezTo>
                  <a:cubicBezTo>
                    <a:pt x="2870162" y="1477008"/>
                    <a:pt x="2384458" y="1515689"/>
                    <a:pt x="2171028" y="1489800"/>
                  </a:cubicBezTo>
                  <a:cubicBezTo>
                    <a:pt x="1957598" y="1463911"/>
                    <a:pt x="1787719" y="1509843"/>
                    <a:pt x="1484341" y="1489800"/>
                  </a:cubicBezTo>
                  <a:cubicBezTo>
                    <a:pt x="1180963" y="1469757"/>
                    <a:pt x="580126" y="1447606"/>
                    <a:pt x="248305" y="1489800"/>
                  </a:cubicBezTo>
                  <a:cubicBezTo>
                    <a:pt x="128309" y="1516988"/>
                    <a:pt x="5468" y="1372157"/>
                    <a:pt x="0" y="1241495"/>
                  </a:cubicBezTo>
                  <a:cubicBezTo>
                    <a:pt x="-2994" y="1095794"/>
                    <a:pt x="-10545" y="958559"/>
                    <a:pt x="0" y="725036"/>
                  </a:cubicBezTo>
                  <a:cubicBezTo>
                    <a:pt x="10545" y="491513"/>
                    <a:pt x="-15483" y="374379"/>
                    <a:pt x="0" y="248305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E066B104-1892-9734-62AE-8649C745D7CD}"/>
                </a:ext>
              </a:extLst>
            </p:cNvPr>
            <p:cNvSpPr/>
            <p:nvPr/>
          </p:nvSpPr>
          <p:spPr>
            <a:xfrm>
              <a:off x="5019574" y="8591371"/>
              <a:ext cx="886499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</a:rPr>
                <a:t>It’s 25 Queen Street. 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2D9DDF6C-1A82-1EA7-15BE-C4A5D591667B}"/>
              </a:ext>
            </a:extLst>
          </p:cNvPr>
          <p:cNvGrpSpPr/>
          <p:nvPr/>
        </p:nvGrpSpPr>
        <p:grpSpPr>
          <a:xfrm>
            <a:off x="14839564" y="5388371"/>
            <a:ext cx="3124200" cy="1489800"/>
            <a:chOff x="3692445" y="8515352"/>
            <a:chExt cx="10796914" cy="1489800"/>
          </a:xfrm>
          <a:solidFill>
            <a:srgbClr val="00B050"/>
          </a:solidFill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xmlns="" id="{C244DA92-74A2-2C6D-63F8-77E7273F1D4A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10796914"/>
                <a:gd name="connsiteY0" fmla="*/ 248305 h 1489800"/>
                <a:gd name="connsiteX1" fmla="*/ 248305 w 10796914"/>
                <a:gd name="connsiteY1" fmla="*/ 0 h 1489800"/>
                <a:gd name="connsiteX2" fmla="*/ 625983 w 10796914"/>
                <a:gd name="connsiteY2" fmla="*/ 0 h 1489800"/>
                <a:gd name="connsiteX3" fmla="*/ 1518676 w 10796914"/>
                <a:gd name="connsiteY3" fmla="*/ 0 h 1489800"/>
                <a:gd name="connsiteX4" fmla="*/ 1999357 w 10796914"/>
                <a:gd name="connsiteY4" fmla="*/ 0 h 1489800"/>
                <a:gd name="connsiteX5" fmla="*/ 2892050 w 10796914"/>
                <a:gd name="connsiteY5" fmla="*/ 0 h 1489800"/>
                <a:gd name="connsiteX6" fmla="*/ 3372731 w 10796914"/>
                <a:gd name="connsiteY6" fmla="*/ 0 h 1489800"/>
                <a:gd name="connsiteX7" fmla="*/ 3853411 w 10796914"/>
                <a:gd name="connsiteY7" fmla="*/ 0 h 1489800"/>
                <a:gd name="connsiteX8" fmla="*/ 4437095 w 10796914"/>
                <a:gd name="connsiteY8" fmla="*/ 0 h 1489800"/>
                <a:gd name="connsiteX9" fmla="*/ 5226785 w 10796914"/>
                <a:gd name="connsiteY9" fmla="*/ 0 h 1489800"/>
                <a:gd name="connsiteX10" fmla="*/ 5810469 w 10796914"/>
                <a:gd name="connsiteY10" fmla="*/ 0 h 1489800"/>
                <a:gd name="connsiteX11" fmla="*/ 6291150 w 10796914"/>
                <a:gd name="connsiteY11" fmla="*/ 0 h 1489800"/>
                <a:gd name="connsiteX12" fmla="*/ 6977837 w 10796914"/>
                <a:gd name="connsiteY12" fmla="*/ 0 h 1489800"/>
                <a:gd name="connsiteX13" fmla="*/ 7767527 w 10796914"/>
                <a:gd name="connsiteY13" fmla="*/ 0 h 1489800"/>
                <a:gd name="connsiteX14" fmla="*/ 8660220 w 10796914"/>
                <a:gd name="connsiteY14" fmla="*/ 0 h 1489800"/>
                <a:gd name="connsiteX15" fmla="*/ 9140901 w 10796914"/>
                <a:gd name="connsiteY15" fmla="*/ 0 h 1489800"/>
                <a:gd name="connsiteX16" fmla="*/ 9621582 w 10796914"/>
                <a:gd name="connsiteY16" fmla="*/ 0 h 1489800"/>
                <a:gd name="connsiteX17" fmla="*/ 10548609 w 10796914"/>
                <a:gd name="connsiteY17" fmla="*/ 0 h 1489800"/>
                <a:gd name="connsiteX18" fmla="*/ 10796914 w 10796914"/>
                <a:gd name="connsiteY18" fmla="*/ 248305 h 1489800"/>
                <a:gd name="connsiteX19" fmla="*/ 10796914 w 10796914"/>
                <a:gd name="connsiteY19" fmla="*/ 744900 h 1489800"/>
                <a:gd name="connsiteX20" fmla="*/ 10796914 w 10796914"/>
                <a:gd name="connsiteY20" fmla="*/ 1241495 h 1489800"/>
                <a:gd name="connsiteX21" fmla="*/ 10548609 w 10796914"/>
                <a:gd name="connsiteY21" fmla="*/ 1489800 h 1489800"/>
                <a:gd name="connsiteX22" fmla="*/ 10170931 w 10796914"/>
                <a:gd name="connsiteY22" fmla="*/ 1489800 h 1489800"/>
                <a:gd name="connsiteX23" fmla="*/ 9793253 w 10796914"/>
                <a:gd name="connsiteY23" fmla="*/ 1489800 h 1489800"/>
                <a:gd name="connsiteX24" fmla="*/ 9312573 w 10796914"/>
                <a:gd name="connsiteY24" fmla="*/ 1489800 h 1489800"/>
                <a:gd name="connsiteX25" fmla="*/ 8934895 w 10796914"/>
                <a:gd name="connsiteY25" fmla="*/ 1489800 h 1489800"/>
                <a:gd name="connsiteX26" fmla="*/ 8557217 w 10796914"/>
                <a:gd name="connsiteY26" fmla="*/ 1489800 h 1489800"/>
                <a:gd name="connsiteX27" fmla="*/ 8076536 w 10796914"/>
                <a:gd name="connsiteY27" fmla="*/ 1489800 h 1489800"/>
                <a:gd name="connsiteX28" fmla="*/ 7595855 w 10796914"/>
                <a:gd name="connsiteY28" fmla="*/ 1489800 h 1489800"/>
                <a:gd name="connsiteX29" fmla="*/ 7012171 w 10796914"/>
                <a:gd name="connsiteY29" fmla="*/ 1489800 h 1489800"/>
                <a:gd name="connsiteX30" fmla="*/ 6222481 w 10796914"/>
                <a:gd name="connsiteY30" fmla="*/ 1489800 h 1489800"/>
                <a:gd name="connsiteX31" fmla="*/ 5329788 w 10796914"/>
                <a:gd name="connsiteY31" fmla="*/ 1489800 h 1489800"/>
                <a:gd name="connsiteX32" fmla="*/ 4849107 w 10796914"/>
                <a:gd name="connsiteY32" fmla="*/ 1489800 h 1489800"/>
                <a:gd name="connsiteX33" fmla="*/ 4471430 w 10796914"/>
                <a:gd name="connsiteY33" fmla="*/ 1489800 h 1489800"/>
                <a:gd name="connsiteX34" fmla="*/ 3578737 w 10796914"/>
                <a:gd name="connsiteY34" fmla="*/ 1489800 h 1489800"/>
                <a:gd name="connsiteX35" fmla="*/ 3098056 w 10796914"/>
                <a:gd name="connsiteY35" fmla="*/ 1489800 h 1489800"/>
                <a:gd name="connsiteX36" fmla="*/ 2617375 w 10796914"/>
                <a:gd name="connsiteY36" fmla="*/ 1489800 h 1489800"/>
                <a:gd name="connsiteX37" fmla="*/ 1724682 w 10796914"/>
                <a:gd name="connsiteY37" fmla="*/ 1489800 h 1489800"/>
                <a:gd name="connsiteX38" fmla="*/ 831989 w 10796914"/>
                <a:gd name="connsiteY38" fmla="*/ 1489800 h 1489800"/>
                <a:gd name="connsiteX39" fmla="*/ 248305 w 10796914"/>
                <a:gd name="connsiteY39" fmla="*/ 1489800 h 1489800"/>
                <a:gd name="connsiteX40" fmla="*/ 0 w 10796914"/>
                <a:gd name="connsiteY40" fmla="*/ 1241495 h 1489800"/>
                <a:gd name="connsiteX41" fmla="*/ 0 w 10796914"/>
                <a:gd name="connsiteY41" fmla="*/ 725036 h 1489800"/>
                <a:gd name="connsiteX42" fmla="*/ 0 w 10796914"/>
                <a:gd name="connsiteY42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796914" h="1489800" fill="none" extrusionOk="0">
                  <a:moveTo>
                    <a:pt x="0" y="248305"/>
                  </a:moveTo>
                  <a:cubicBezTo>
                    <a:pt x="443" y="115561"/>
                    <a:pt x="99024" y="-1132"/>
                    <a:pt x="248305" y="0"/>
                  </a:cubicBezTo>
                  <a:cubicBezTo>
                    <a:pt x="335295" y="17913"/>
                    <a:pt x="500902" y="4790"/>
                    <a:pt x="625983" y="0"/>
                  </a:cubicBezTo>
                  <a:cubicBezTo>
                    <a:pt x="751064" y="-4790"/>
                    <a:pt x="1321213" y="36321"/>
                    <a:pt x="1518676" y="0"/>
                  </a:cubicBezTo>
                  <a:cubicBezTo>
                    <a:pt x="1716139" y="-36321"/>
                    <a:pt x="1776444" y="2659"/>
                    <a:pt x="1999357" y="0"/>
                  </a:cubicBezTo>
                  <a:cubicBezTo>
                    <a:pt x="2222270" y="-2659"/>
                    <a:pt x="2478345" y="-34480"/>
                    <a:pt x="2892050" y="0"/>
                  </a:cubicBezTo>
                  <a:cubicBezTo>
                    <a:pt x="3305755" y="34480"/>
                    <a:pt x="3229352" y="-6946"/>
                    <a:pt x="3372731" y="0"/>
                  </a:cubicBezTo>
                  <a:cubicBezTo>
                    <a:pt x="3516110" y="6946"/>
                    <a:pt x="3753183" y="13536"/>
                    <a:pt x="3853411" y="0"/>
                  </a:cubicBezTo>
                  <a:cubicBezTo>
                    <a:pt x="3953639" y="-13536"/>
                    <a:pt x="4247144" y="11821"/>
                    <a:pt x="4437095" y="0"/>
                  </a:cubicBezTo>
                  <a:cubicBezTo>
                    <a:pt x="4627046" y="-11821"/>
                    <a:pt x="4943678" y="953"/>
                    <a:pt x="5226785" y="0"/>
                  </a:cubicBezTo>
                  <a:cubicBezTo>
                    <a:pt x="5509892" y="-953"/>
                    <a:pt x="5612284" y="7948"/>
                    <a:pt x="5810469" y="0"/>
                  </a:cubicBezTo>
                  <a:cubicBezTo>
                    <a:pt x="6008654" y="-7948"/>
                    <a:pt x="6166040" y="-23289"/>
                    <a:pt x="6291150" y="0"/>
                  </a:cubicBezTo>
                  <a:cubicBezTo>
                    <a:pt x="6416260" y="23289"/>
                    <a:pt x="6671905" y="573"/>
                    <a:pt x="6977837" y="0"/>
                  </a:cubicBezTo>
                  <a:cubicBezTo>
                    <a:pt x="7283769" y="-573"/>
                    <a:pt x="7572976" y="-26438"/>
                    <a:pt x="7767527" y="0"/>
                  </a:cubicBezTo>
                  <a:cubicBezTo>
                    <a:pt x="7962078" y="26438"/>
                    <a:pt x="8341713" y="-10509"/>
                    <a:pt x="8660220" y="0"/>
                  </a:cubicBezTo>
                  <a:cubicBezTo>
                    <a:pt x="8978727" y="10509"/>
                    <a:pt x="9011615" y="-21129"/>
                    <a:pt x="9140901" y="0"/>
                  </a:cubicBezTo>
                  <a:cubicBezTo>
                    <a:pt x="9270187" y="21129"/>
                    <a:pt x="9504119" y="-20687"/>
                    <a:pt x="9621582" y="0"/>
                  </a:cubicBezTo>
                  <a:cubicBezTo>
                    <a:pt x="9739045" y="20687"/>
                    <a:pt x="10210462" y="-4472"/>
                    <a:pt x="10548609" y="0"/>
                  </a:cubicBezTo>
                  <a:cubicBezTo>
                    <a:pt x="10691040" y="-30893"/>
                    <a:pt x="10786931" y="97058"/>
                    <a:pt x="10796914" y="248305"/>
                  </a:cubicBezTo>
                  <a:cubicBezTo>
                    <a:pt x="10779577" y="481691"/>
                    <a:pt x="10796012" y="599820"/>
                    <a:pt x="10796914" y="744900"/>
                  </a:cubicBezTo>
                  <a:cubicBezTo>
                    <a:pt x="10797816" y="889980"/>
                    <a:pt x="10784639" y="1045190"/>
                    <a:pt x="10796914" y="1241495"/>
                  </a:cubicBezTo>
                  <a:cubicBezTo>
                    <a:pt x="10802651" y="1365039"/>
                    <a:pt x="10687376" y="1496739"/>
                    <a:pt x="10548609" y="1489800"/>
                  </a:cubicBezTo>
                  <a:cubicBezTo>
                    <a:pt x="10366751" y="1474292"/>
                    <a:pt x="10294389" y="1507521"/>
                    <a:pt x="10170931" y="1489800"/>
                  </a:cubicBezTo>
                  <a:cubicBezTo>
                    <a:pt x="10047473" y="1472079"/>
                    <a:pt x="9940529" y="1498607"/>
                    <a:pt x="9793253" y="1489800"/>
                  </a:cubicBezTo>
                  <a:cubicBezTo>
                    <a:pt x="9645977" y="1480993"/>
                    <a:pt x="9519111" y="1506487"/>
                    <a:pt x="9312573" y="1489800"/>
                  </a:cubicBezTo>
                  <a:cubicBezTo>
                    <a:pt x="9106035" y="1473113"/>
                    <a:pt x="9093866" y="1471625"/>
                    <a:pt x="8934895" y="1489800"/>
                  </a:cubicBezTo>
                  <a:cubicBezTo>
                    <a:pt x="8775924" y="1507975"/>
                    <a:pt x="8716130" y="1493458"/>
                    <a:pt x="8557217" y="1489800"/>
                  </a:cubicBezTo>
                  <a:cubicBezTo>
                    <a:pt x="8398304" y="1486142"/>
                    <a:pt x="8232779" y="1481196"/>
                    <a:pt x="8076536" y="1489800"/>
                  </a:cubicBezTo>
                  <a:cubicBezTo>
                    <a:pt x="7920293" y="1498404"/>
                    <a:pt x="7738219" y="1505855"/>
                    <a:pt x="7595855" y="1489800"/>
                  </a:cubicBezTo>
                  <a:cubicBezTo>
                    <a:pt x="7453491" y="1473745"/>
                    <a:pt x="7207707" y="1489388"/>
                    <a:pt x="7012171" y="1489800"/>
                  </a:cubicBezTo>
                  <a:cubicBezTo>
                    <a:pt x="6816635" y="1490212"/>
                    <a:pt x="6557657" y="1504883"/>
                    <a:pt x="6222481" y="1489800"/>
                  </a:cubicBezTo>
                  <a:cubicBezTo>
                    <a:pt x="5887305" y="1474718"/>
                    <a:pt x="5716765" y="1484556"/>
                    <a:pt x="5329788" y="1489800"/>
                  </a:cubicBezTo>
                  <a:cubicBezTo>
                    <a:pt x="4942811" y="1495044"/>
                    <a:pt x="4977044" y="1503818"/>
                    <a:pt x="4849107" y="1489800"/>
                  </a:cubicBezTo>
                  <a:cubicBezTo>
                    <a:pt x="4721170" y="1475782"/>
                    <a:pt x="4579209" y="1498949"/>
                    <a:pt x="4471430" y="1489800"/>
                  </a:cubicBezTo>
                  <a:cubicBezTo>
                    <a:pt x="4363651" y="1480651"/>
                    <a:pt x="3916910" y="1451371"/>
                    <a:pt x="3578737" y="1489800"/>
                  </a:cubicBezTo>
                  <a:cubicBezTo>
                    <a:pt x="3240564" y="1528229"/>
                    <a:pt x="3242200" y="1483153"/>
                    <a:pt x="3098056" y="1489800"/>
                  </a:cubicBezTo>
                  <a:cubicBezTo>
                    <a:pt x="2953912" y="1496447"/>
                    <a:pt x="2745308" y="1480806"/>
                    <a:pt x="2617375" y="1489800"/>
                  </a:cubicBezTo>
                  <a:cubicBezTo>
                    <a:pt x="2489442" y="1498794"/>
                    <a:pt x="2121946" y="1522892"/>
                    <a:pt x="1724682" y="1489800"/>
                  </a:cubicBezTo>
                  <a:cubicBezTo>
                    <a:pt x="1327418" y="1456708"/>
                    <a:pt x="1019221" y="1497491"/>
                    <a:pt x="831989" y="1489800"/>
                  </a:cubicBezTo>
                  <a:cubicBezTo>
                    <a:pt x="644757" y="1482109"/>
                    <a:pt x="529467" y="1513687"/>
                    <a:pt x="248305" y="1489800"/>
                  </a:cubicBezTo>
                  <a:cubicBezTo>
                    <a:pt x="120183" y="1491547"/>
                    <a:pt x="-2297" y="1388084"/>
                    <a:pt x="0" y="1241495"/>
                  </a:cubicBezTo>
                  <a:cubicBezTo>
                    <a:pt x="-17044" y="1036668"/>
                    <a:pt x="4835" y="864698"/>
                    <a:pt x="0" y="725036"/>
                  </a:cubicBezTo>
                  <a:cubicBezTo>
                    <a:pt x="-4835" y="585374"/>
                    <a:pt x="12785" y="407782"/>
                    <a:pt x="0" y="248305"/>
                  </a:cubicBezTo>
                  <a:close/>
                </a:path>
                <a:path w="10796914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430477" y="35874"/>
                    <a:pt x="876134" y="9759"/>
                    <a:pt x="1037995" y="0"/>
                  </a:cubicBezTo>
                  <a:cubicBezTo>
                    <a:pt x="1199856" y="-9759"/>
                    <a:pt x="1336902" y="15938"/>
                    <a:pt x="1415673" y="0"/>
                  </a:cubicBezTo>
                  <a:cubicBezTo>
                    <a:pt x="1494444" y="-15938"/>
                    <a:pt x="1747555" y="-11953"/>
                    <a:pt x="1896354" y="0"/>
                  </a:cubicBezTo>
                  <a:cubicBezTo>
                    <a:pt x="2045153" y="11953"/>
                    <a:pt x="2093125" y="-5445"/>
                    <a:pt x="2274031" y="0"/>
                  </a:cubicBezTo>
                  <a:cubicBezTo>
                    <a:pt x="2454937" y="5445"/>
                    <a:pt x="2698082" y="-4143"/>
                    <a:pt x="2857715" y="0"/>
                  </a:cubicBezTo>
                  <a:cubicBezTo>
                    <a:pt x="3017348" y="4143"/>
                    <a:pt x="3107413" y="8502"/>
                    <a:pt x="3235393" y="0"/>
                  </a:cubicBezTo>
                  <a:cubicBezTo>
                    <a:pt x="3363373" y="-8502"/>
                    <a:pt x="3895492" y="3008"/>
                    <a:pt x="4128086" y="0"/>
                  </a:cubicBezTo>
                  <a:cubicBezTo>
                    <a:pt x="4360680" y="-3008"/>
                    <a:pt x="4624890" y="-19272"/>
                    <a:pt x="4814773" y="0"/>
                  </a:cubicBezTo>
                  <a:cubicBezTo>
                    <a:pt x="5004656" y="19272"/>
                    <a:pt x="5025350" y="10140"/>
                    <a:pt x="5192451" y="0"/>
                  </a:cubicBezTo>
                  <a:cubicBezTo>
                    <a:pt x="5359552" y="-10140"/>
                    <a:pt x="5486089" y="10256"/>
                    <a:pt x="5776135" y="0"/>
                  </a:cubicBezTo>
                  <a:cubicBezTo>
                    <a:pt x="6066181" y="-10256"/>
                    <a:pt x="6104766" y="23480"/>
                    <a:pt x="6359819" y="0"/>
                  </a:cubicBezTo>
                  <a:cubicBezTo>
                    <a:pt x="6614872" y="-23480"/>
                    <a:pt x="6590797" y="-17274"/>
                    <a:pt x="6737497" y="0"/>
                  </a:cubicBezTo>
                  <a:cubicBezTo>
                    <a:pt x="6884197" y="17274"/>
                    <a:pt x="7203757" y="37870"/>
                    <a:pt x="7630190" y="0"/>
                  </a:cubicBezTo>
                  <a:cubicBezTo>
                    <a:pt x="8056623" y="-37870"/>
                    <a:pt x="8250474" y="16499"/>
                    <a:pt x="8522883" y="0"/>
                  </a:cubicBezTo>
                  <a:cubicBezTo>
                    <a:pt x="8795292" y="-16499"/>
                    <a:pt x="9071469" y="-5633"/>
                    <a:pt x="9209569" y="0"/>
                  </a:cubicBezTo>
                  <a:cubicBezTo>
                    <a:pt x="9347669" y="5633"/>
                    <a:pt x="9997663" y="42111"/>
                    <a:pt x="10548609" y="0"/>
                  </a:cubicBezTo>
                  <a:cubicBezTo>
                    <a:pt x="10685716" y="5693"/>
                    <a:pt x="10779520" y="106851"/>
                    <a:pt x="10796914" y="248305"/>
                  </a:cubicBezTo>
                  <a:cubicBezTo>
                    <a:pt x="10805865" y="452785"/>
                    <a:pt x="10781303" y="501005"/>
                    <a:pt x="10796914" y="734968"/>
                  </a:cubicBezTo>
                  <a:cubicBezTo>
                    <a:pt x="10812525" y="968931"/>
                    <a:pt x="10801886" y="1013942"/>
                    <a:pt x="10796914" y="1241495"/>
                  </a:cubicBezTo>
                  <a:cubicBezTo>
                    <a:pt x="10806061" y="1356814"/>
                    <a:pt x="10688920" y="1490784"/>
                    <a:pt x="10548609" y="1489800"/>
                  </a:cubicBezTo>
                  <a:cubicBezTo>
                    <a:pt x="10452862" y="1485029"/>
                    <a:pt x="10251466" y="1471657"/>
                    <a:pt x="10170931" y="1489800"/>
                  </a:cubicBezTo>
                  <a:cubicBezTo>
                    <a:pt x="10090396" y="1507943"/>
                    <a:pt x="9691164" y="1502985"/>
                    <a:pt x="9381241" y="1489800"/>
                  </a:cubicBezTo>
                  <a:cubicBezTo>
                    <a:pt x="9071318" y="1476616"/>
                    <a:pt x="8869548" y="1474188"/>
                    <a:pt x="8694554" y="1489800"/>
                  </a:cubicBezTo>
                  <a:cubicBezTo>
                    <a:pt x="8519560" y="1505412"/>
                    <a:pt x="8316651" y="1496854"/>
                    <a:pt x="8110870" y="1489800"/>
                  </a:cubicBezTo>
                  <a:cubicBezTo>
                    <a:pt x="7905089" y="1482746"/>
                    <a:pt x="7579735" y="1505268"/>
                    <a:pt x="7218177" y="1489800"/>
                  </a:cubicBezTo>
                  <a:cubicBezTo>
                    <a:pt x="6856619" y="1474332"/>
                    <a:pt x="6824714" y="1484046"/>
                    <a:pt x="6634493" y="1489800"/>
                  </a:cubicBezTo>
                  <a:cubicBezTo>
                    <a:pt x="6444272" y="1495554"/>
                    <a:pt x="6390268" y="1474253"/>
                    <a:pt x="6256816" y="1489800"/>
                  </a:cubicBezTo>
                  <a:cubicBezTo>
                    <a:pt x="6123364" y="1505347"/>
                    <a:pt x="5986172" y="1474630"/>
                    <a:pt x="5776135" y="1489800"/>
                  </a:cubicBezTo>
                  <a:cubicBezTo>
                    <a:pt x="5566098" y="1504970"/>
                    <a:pt x="5395620" y="1519459"/>
                    <a:pt x="5089448" y="1489800"/>
                  </a:cubicBezTo>
                  <a:cubicBezTo>
                    <a:pt x="4783276" y="1460141"/>
                    <a:pt x="4808919" y="1501884"/>
                    <a:pt x="4711770" y="1489800"/>
                  </a:cubicBezTo>
                  <a:cubicBezTo>
                    <a:pt x="4614621" y="1477716"/>
                    <a:pt x="4420727" y="1503293"/>
                    <a:pt x="4334092" y="1489800"/>
                  </a:cubicBezTo>
                  <a:cubicBezTo>
                    <a:pt x="4247457" y="1476307"/>
                    <a:pt x="3888113" y="1492163"/>
                    <a:pt x="3647405" y="1489800"/>
                  </a:cubicBezTo>
                  <a:cubicBezTo>
                    <a:pt x="3406697" y="1487437"/>
                    <a:pt x="3257280" y="1502592"/>
                    <a:pt x="3063721" y="1489800"/>
                  </a:cubicBezTo>
                  <a:cubicBezTo>
                    <a:pt x="2870162" y="1477008"/>
                    <a:pt x="2384458" y="1515689"/>
                    <a:pt x="2171028" y="1489800"/>
                  </a:cubicBezTo>
                  <a:cubicBezTo>
                    <a:pt x="1957598" y="1463911"/>
                    <a:pt x="1787719" y="1509843"/>
                    <a:pt x="1484341" y="1489800"/>
                  </a:cubicBezTo>
                  <a:cubicBezTo>
                    <a:pt x="1180963" y="1469757"/>
                    <a:pt x="580126" y="1447606"/>
                    <a:pt x="248305" y="1489800"/>
                  </a:cubicBezTo>
                  <a:cubicBezTo>
                    <a:pt x="128309" y="1516988"/>
                    <a:pt x="5468" y="1372157"/>
                    <a:pt x="0" y="1241495"/>
                  </a:cubicBezTo>
                  <a:cubicBezTo>
                    <a:pt x="-2994" y="1095794"/>
                    <a:pt x="-10545" y="958559"/>
                    <a:pt x="0" y="725036"/>
                  </a:cubicBezTo>
                  <a:cubicBezTo>
                    <a:pt x="10545" y="491513"/>
                    <a:pt x="-15483" y="374379"/>
                    <a:pt x="0" y="248305"/>
                  </a:cubicBezTo>
                  <a:close/>
                </a:path>
              </a:pathLst>
            </a:custGeom>
            <a:grpFill/>
            <a:ln w="19050">
              <a:solidFill>
                <a:schemeClr val="accent3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07F5E697-F921-48BC-8ABC-8015A551A1A2}"/>
                </a:ext>
              </a:extLst>
            </p:cNvPr>
            <p:cNvSpPr/>
            <p:nvPr/>
          </p:nvSpPr>
          <p:spPr>
            <a:xfrm>
              <a:off x="5764774" y="8591371"/>
              <a:ext cx="7374601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</a:rPr>
                <a:t>Lucy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4B8670-2E5C-4601-CE36-07DB043D57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24016" y="1563127"/>
            <a:ext cx="9494551" cy="65122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F08098F-7452-D59E-0102-89396988E137}"/>
              </a:ext>
            </a:extLst>
          </p:cNvPr>
          <p:cNvSpPr/>
          <p:nvPr/>
        </p:nvSpPr>
        <p:spPr>
          <a:xfrm>
            <a:off x="3849741" y="2059614"/>
            <a:ext cx="698187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</a:rPr>
              <a:t>What’s your address?</a:t>
            </a:r>
          </a:p>
        </p:txBody>
      </p:sp>
      <p:pic>
        <p:nvPicPr>
          <p:cNvPr id="70" name="Picture 69" descr="giphy">
            <a:extLst>
              <a:ext uri="{FF2B5EF4-FFF2-40B4-BE49-F238E27FC236}">
                <a16:creationId xmlns:a16="http://schemas.microsoft.com/office/drawing/2014/main" xmlns="" id="{4F908A0A-77FC-43BC-E2BB-BAB3FBA34D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642168">
            <a:off x="9588975" y="6424152"/>
            <a:ext cx="5969600" cy="1515071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BA398D3-244C-4C68-3137-A4269016A0F1}"/>
              </a:ext>
            </a:extLst>
          </p:cNvPr>
          <p:cNvGrpSpPr/>
          <p:nvPr/>
        </p:nvGrpSpPr>
        <p:grpSpPr>
          <a:xfrm>
            <a:off x="2499486" y="6248659"/>
            <a:ext cx="3124200" cy="1489800"/>
            <a:chOff x="4968158" y="8521368"/>
            <a:chExt cx="10796914" cy="1489800"/>
          </a:xfrm>
          <a:solidFill>
            <a:srgbClr val="00B050"/>
          </a:solidFill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xmlns="" id="{4AABA077-D3C1-6E66-F70B-7DF451A7C250}"/>
                </a:ext>
              </a:extLst>
            </p:cNvPr>
            <p:cNvSpPr/>
            <p:nvPr/>
          </p:nvSpPr>
          <p:spPr>
            <a:xfrm>
              <a:off x="4968158" y="8521368"/>
              <a:ext cx="10796914" cy="1489800"/>
            </a:xfrm>
            <a:custGeom>
              <a:avLst/>
              <a:gdLst>
                <a:gd name="connsiteX0" fmla="*/ 0 w 10796914"/>
                <a:gd name="connsiteY0" fmla="*/ 248305 h 1489800"/>
                <a:gd name="connsiteX1" fmla="*/ 248305 w 10796914"/>
                <a:gd name="connsiteY1" fmla="*/ 0 h 1489800"/>
                <a:gd name="connsiteX2" fmla="*/ 625983 w 10796914"/>
                <a:gd name="connsiteY2" fmla="*/ 0 h 1489800"/>
                <a:gd name="connsiteX3" fmla="*/ 1518676 w 10796914"/>
                <a:gd name="connsiteY3" fmla="*/ 0 h 1489800"/>
                <a:gd name="connsiteX4" fmla="*/ 1999357 w 10796914"/>
                <a:gd name="connsiteY4" fmla="*/ 0 h 1489800"/>
                <a:gd name="connsiteX5" fmla="*/ 2892050 w 10796914"/>
                <a:gd name="connsiteY5" fmla="*/ 0 h 1489800"/>
                <a:gd name="connsiteX6" fmla="*/ 3372731 w 10796914"/>
                <a:gd name="connsiteY6" fmla="*/ 0 h 1489800"/>
                <a:gd name="connsiteX7" fmla="*/ 3853411 w 10796914"/>
                <a:gd name="connsiteY7" fmla="*/ 0 h 1489800"/>
                <a:gd name="connsiteX8" fmla="*/ 4437095 w 10796914"/>
                <a:gd name="connsiteY8" fmla="*/ 0 h 1489800"/>
                <a:gd name="connsiteX9" fmla="*/ 5226785 w 10796914"/>
                <a:gd name="connsiteY9" fmla="*/ 0 h 1489800"/>
                <a:gd name="connsiteX10" fmla="*/ 5810469 w 10796914"/>
                <a:gd name="connsiteY10" fmla="*/ 0 h 1489800"/>
                <a:gd name="connsiteX11" fmla="*/ 6291150 w 10796914"/>
                <a:gd name="connsiteY11" fmla="*/ 0 h 1489800"/>
                <a:gd name="connsiteX12" fmla="*/ 6977837 w 10796914"/>
                <a:gd name="connsiteY12" fmla="*/ 0 h 1489800"/>
                <a:gd name="connsiteX13" fmla="*/ 7767527 w 10796914"/>
                <a:gd name="connsiteY13" fmla="*/ 0 h 1489800"/>
                <a:gd name="connsiteX14" fmla="*/ 8660220 w 10796914"/>
                <a:gd name="connsiteY14" fmla="*/ 0 h 1489800"/>
                <a:gd name="connsiteX15" fmla="*/ 9140901 w 10796914"/>
                <a:gd name="connsiteY15" fmla="*/ 0 h 1489800"/>
                <a:gd name="connsiteX16" fmla="*/ 9621582 w 10796914"/>
                <a:gd name="connsiteY16" fmla="*/ 0 h 1489800"/>
                <a:gd name="connsiteX17" fmla="*/ 10548609 w 10796914"/>
                <a:gd name="connsiteY17" fmla="*/ 0 h 1489800"/>
                <a:gd name="connsiteX18" fmla="*/ 10796914 w 10796914"/>
                <a:gd name="connsiteY18" fmla="*/ 248305 h 1489800"/>
                <a:gd name="connsiteX19" fmla="*/ 10796914 w 10796914"/>
                <a:gd name="connsiteY19" fmla="*/ 744900 h 1489800"/>
                <a:gd name="connsiteX20" fmla="*/ 10796914 w 10796914"/>
                <a:gd name="connsiteY20" fmla="*/ 1241495 h 1489800"/>
                <a:gd name="connsiteX21" fmla="*/ 10548609 w 10796914"/>
                <a:gd name="connsiteY21" fmla="*/ 1489800 h 1489800"/>
                <a:gd name="connsiteX22" fmla="*/ 10170931 w 10796914"/>
                <a:gd name="connsiteY22" fmla="*/ 1489800 h 1489800"/>
                <a:gd name="connsiteX23" fmla="*/ 9793253 w 10796914"/>
                <a:gd name="connsiteY23" fmla="*/ 1489800 h 1489800"/>
                <a:gd name="connsiteX24" fmla="*/ 9312573 w 10796914"/>
                <a:gd name="connsiteY24" fmla="*/ 1489800 h 1489800"/>
                <a:gd name="connsiteX25" fmla="*/ 8934895 w 10796914"/>
                <a:gd name="connsiteY25" fmla="*/ 1489800 h 1489800"/>
                <a:gd name="connsiteX26" fmla="*/ 8557217 w 10796914"/>
                <a:gd name="connsiteY26" fmla="*/ 1489800 h 1489800"/>
                <a:gd name="connsiteX27" fmla="*/ 8076536 w 10796914"/>
                <a:gd name="connsiteY27" fmla="*/ 1489800 h 1489800"/>
                <a:gd name="connsiteX28" fmla="*/ 7595855 w 10796914"/>
                <a:gd name="connsiteY28" fmla="*/ 1489800 h 1489800"/>
                <a:gd name="connsiteX29" fmla="*/ 7012171 w 10796914"/>
                <a:gd name="connsiteY29" fmla="*/ 1489800 h 1489800"/>
                <a:gd name="connsiteX30" fmla="*/ 6222481 w 10796914"/>
                <a:gd name="connsiteY30" fmla="*/ 1489800 h 1489800"/>
                <a:gd name="connsiteX31" fmla="*/ 5329788 w 10796914"/>
                <a:gd name="connsiteY31" fmla="*/ 1489800 h 1489800"/>
                <a:gd name="connsiteX32" fmla="*/ 4849107 w 10796914"/>
                <a:gd name="connsiteY32" fmla="*/ 1489800 h 1489800"/>
                <a:gd name="connsiteX33" fmla="*/ 4471430 w 10796914"/>
                <a:gd name="connsiteY33" fmla="*/ 1489800 h 1489800"/>
                <a:gd name="connsiteX34" fmla="*/ 3578737 w 10796914"/>
                <a:gd name="connsiteY34" fmla="*/ 1489800 h 1489800"/>
                <a:gd name="connsiteX35" fmla="*/ 3098056 w 10796914"/>
                <a:gd name="connsiteY35" fmla="*/ 1489800 h 1489800"/>
                <a:gd name="connsiteX36" fmla="*/ 2617375 w 10796914"/>
                <a:gd name="connsiteY36" fmla="*/ 1489800 h 1489800"/>
                <a:gd name="connsiteX37" fmla="*/ 1724682 w 10796914"/>
                <a:gd name="connsiteY37" fmla="*/ 1489800 h 1489800"/>
                <a:gd name="connsiteX38" fmla="*/ 831989 w 10796914"/>
                <a:gd name="connsiteY38" fmla="*/ 1489800 h 1489800"/>
                <a:gd name="connsiteX39" fmla="*/ 248305 w 10796914"/>
                <a:gd name="connsiteY39" fmla="*/ 1489800 h 1489800"/>
                <a:gd name="connsiteX40" fmla="*/ 0 w 10796914"/>
                <a:gd name="connsiteY40" fmla="*/ 1241495 h 1489800"/>
                <a:gd name="connsiteX41" fmla="*/ 0 w 10796914"/>
                <a:gd name="connsiteY41" fmla="*/ 725036 h 1489800"/>
                <a:gd name="connsiteX42" fmla="*/ 0 w 10796914"/>
                <a:gd name="connsiteY42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796914" h="1489800" fill="none" extrusionOk="0">
                  <a:moveTo>
                    <a:pt x="0" y="248305"/>
                  </a:moveTo>
                  <a:cubicBezTo>
                    <a:pt x="443" y="115561"/>
                    <a:pt x="99024" y="-1132"/>
                    <a:pt x="248305" y="0"/>
                  </a:cubicBezTo>
                  <a:cubicBezTo>
                    <a:pt x="335295" y="17913"/>
                    <a:pt x="500902" y="4790"/>
                    <a:pt x="625983" y="0"/>
                  </a:cubicBezTo>
                  <a:cubicBezTo>
                    <a:pt x="751064" y="-4790"/>
                    <a:pt x="1321213" y="36321"/>
                    <a:pt x="1518676" y="0"/>
                  </a:cubicBezTo>
                  <a:cubicBezTo>
                    <a:pt x="1716139" y="-36321"/>
                    <a:pt x="1776444" y="2659"/>
                    <a:pt x="1999357" y="0"/>
                  </a:cubicBezTo>
                  <a:cubicBezTo>
                    <a:pt x="2222270" y="-2659"/>
                    <a:pt x="2478345" y="-34480"/>
                    <a:pt x="2892050" y="0"/>
                  </a:cubicBezTo>
                  <a:cubicBezTo>
                    <a:pt x="3305755" y="34480"/>
                    <a:pt x="3229352" y="-6946"/>
                    <a:pt x="3372731" y="0"/>
                  </a:cubicBezTo>
                  <a:cubicBezTo>
                    <a:pt x="3516110" y="6946"/>
                    <a:pt x="3753183" y="13536"/>
                    <a:pt x="3853411" y="0"/>
                  </a:cubicBezTo>
                  <a:cubicBezTo>
                    <a:pt x="3953639" y="-13536"/>
                    <a:pt x="4247144" y="11821"/>
                    <a:pt x="4437095" y="0"/>
                  </a:cubicBezTo>
                  <a:cubicBezTo>
                    <a:pt x="4627046" y="-11821"/>
                    <a:pt x="4943678" y="953"/>
                    <a:pt x="5226785" y="0"/>
                  </a:cubicBezTo>
                  <a:cubicBezTo>
                    <a:pt x="5509892" y="-953"/>
                    <a:pt x="5612284" y="7948"/>
                    <a:pt x="5810469" y="0"/>
                  </a:cubicBezTo>
                  <a:cubicBezTo>
                    <a:pt x="6008654" y="-7948"/>
                    <a:pt x="6166040" y="-23289"/>
                    <a:pt x="6291150" y="0"/>
                  </a:cubicBezTo>
                  <a:cubicBezTo>
                    <a:pt x="6416260" y="23289"/>
                    <a:pt x="6671905" y="573"/>
                    <a:pt x="6977837" y="0"/>
                  </a:cubicBezTo>
                  <a:cubicBezTo>
                    <a:pt x="7283769" y="-573"/>
                    <a:pt x="7572976" y="-26438"/>
                    <a:pt x="7767527" y="0"/>
                  </a:cubicBezTo>
                  <a:cubicBezTo>
                    <a:pt x="7962078" y="26438"/>
                    <a:pt x="8341713" y="-10509"/>
                    <a:pt x="8660220" y="0"/>
                  </a:cubicBezTo>
                  <a:cubicBezTo>
                    <a:pt x="8978727" y="10509"/>
                    <a:pt x="9011615" y="-21129"/>
                    <a:pt x="9140901" y="0"/>
                  </a:cubicBezTo>
                  <a:cubicBezTo>
                    <a:pt x="9270187" y="21129"/>
                    <a:pt x="9504119" y="-20687"/>
                    <a:pt x="9621582" y="0"/>
                  </a:cubicBezTo>
                  <a:cubicBezTo>
                    <a:pt x="9739045" y="20687"/>
                    <a:pt x="10210462" y="-4472"/>
                    <a:pt x="10548609" y="0"/>
                  </a:cubicBezTo>
                  <a:cubicBezTo>
                    <a:pt x="10691040" y="-30893"/>
                    <a:pt x="10786931" y="97058"/>
                    <a:pt x="10796914" y="248305"/>
                  </a:cubicBezTo>
                  <a:cubicBezTo>
                    <a:pt x="10779577" y="481691"/>
                    <a:pt x="10796012" y="599820"/>
                    <a:pt x="10796914" y="744900"/>
                  </a:cubicBezTo>
                  <a:cubicBezTo>
                    <a:pt x="10797816" y="889980"/>
                    <a:pt x="10784639" y="1045190"/>
                    <a:pt x="10796914" y="1241495"/>
                  </a:cubicBezTo>
                  <a:cubicBezTo>
                    <a:pt x="10802651" y="1365039"/>
                    <a:pt x="10687376" y="1496739"/>
                    <a:pt x="10548609" y="1489800"/>
                  </a:cubicBezTo>
                  <a:cubicBezTo>
                    <a:pt x="10366751" y="1474292"/>
                    <a:pt x="10294389" y="1507521"/>
                    <a:pt x="10170931" y="1489800"/>
                  </a:cubicBezTo>
                  <a:cubicBezTo>
                    <a:pt x="10047473" y="1472079"/>
                    <a:pt x="9940529" y="1498607"/>
                    <a:pt x="9793253" y="1489800"/>
                  </a:cubicBezTo>
                  <a:cubicBezTo>
                    <a:pt x="9645977" y="1480993"/>
                    <a:pt x="9519111" y="1506487"/>
                    <a:pt x="9312573" y="1489800"/>
                  </a:cubicBezTo>
                  <a:cubicBezTo>
                    <a:pt x="9106035" y="1473113"/>
                    <a:pt x="9093866" y="1471625"/>
                    <a:pt x="8934895" y="1489800"/>
                  </a:cubicBezTo>
                  <a:cubicBezTo>
                    <a:pt x="8775924" y="1507975"/>
                    <a:pt x="8716130" y="1493458"/>
                    <a:pt x="8557217" y="1489800"/>
                  </a:cubicBezTo>
                  <a:cubicBezTo>
                    <a:pt x="8398304" y="1486142"/>
                    <a:pt x="8232779" y="1481196"/>
                    <a:pt x="8076536" y="1489800"/>
                  </a:cubicBezTo>
                  <a:cubicBezTo>
                    <a:pt x="7920293" y="1498404"/>
                    <a:pt x="7738219" y="1505855"/>
                    <a:pt x="7595855" y="1489800"/>
                  </a:cubicBezTo>
                  <a:cubicBezTo>
                    <a:pt x="7453491" y="1473745"/>
                    <a:pt x="7207707" y="1489388"/>
                    <a:pt x="7012171" y="1489800"/>
                  </a:cubicBezTo>
                  <a:cubicBezTo>
                    <a:pt x="6816635" y="1490212"/>
                    <a:pt x="6557657" y="1504883"/>
                    <a:pt x="6222481" y="1489800"/>
                  </a:cubicBezTo>
                  <a:cubicBezTo>
                    <a:pt x="5887305" y="1474718"/>
                    <a:pt x="5716765" y="1484556"/>
                    <a:pt x="5329788" y="1489800"/>
                  </a:cubicBezTo>
                  <a:cubicBezTo>
                    <a:pt x="4942811" y="1495044"/>
                    <a:pt x="4977044" y="1503818"/>
                    <a:pt x="4849107" y="1489800"/>
                  </a:cubicBezTo>
                  <a:cubicBezTo>
                    <a:pt x="4721170" y="1475782"/>
                    <a:pt x="4579209" y="1498949"/>
                    <a:pt x="4471430" y="1489800"/>
                  </a:cubicBezTo>
                  <a:cubicBezTo>
                    <a:pt x="4363651" y="1480651"/>
                    <a:pt x="3916910" y="1451371"/>
                    <a:pt x="3578737" y="1489800"/>
                  </a:cubicBezTo>
                  <a:cubicBezTo>
                    <a:pt x="3240564" y="1528229"/>
                    <a:pt x="3242200" y="1483153"/>
                    <a:pt x="3098056" y="1489800"/>
                  </a:cubicBezTo>
                  <a:cubicBezTo>
                    <a:pt x="2953912" y="1496447"/>
                    <a:pt x="2745308" y="1480806"/>
                    <a:pt x="2617375" y="1489800"/>
                  </a:cubicBezTo>
                  <a:cubicBezTo>
                    <a:pt x="2489442" y="1498794"/>
                    <a:pt x="2121946" y="1522892"/>
                    <a:pt x="1724682" y="1489800"/>
                  </a:cubicBezTo>
                  <a:cubicBezTo>
                    <a:pt x="1327418" y="1456708"/>
                    <a:pt x="1019221" y="1497491"/>
                    <a:pt x="831989" y="1489800"/>
                  </a:cubicBezTo>
                  <a:cubicBezTo>
                    <a:pt x="644757" y="1482109"/>
                    <a:pt x="529467" y="1513687"/>
                    <a:pt x="248305" y="1489800"/>
                  </a:cubicBezTo>
                  <a:cubicBezTo>
                    <a:pt x="120183" y="1491547"/>
                    <a:pt x="-2297" y="1388084"/>
                    <a:pt x="0" y="1241495"/>
                  </a:cubicBezTo>
                  <a:cubicBezTo>
                    <a:pt x="-17044" y="1036668"/>
                    <a:pt x="4835" y="864698"/>
                    <a:pt x="0" y="725036"/>
                  </a:cubicBezTo>
                  <a:cubicBezTo>
                    <a:pt x="-4835" y="585374"/>
                    <a:pt x="12785" y="407782"/>
                    <a:pt x="0" y="248305"/>
                  </a:cubicBezTo>
                  <a:close/>
                </a:path>
                <a:path w="10796914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430477" y="35874"/>
                    <a:pt x="876134" y="9759"/>
                    <a:pt x="1037995" y="0"/>
                  </a:cubicBezTo>
                  <a:cubicBezTo>
                    <a:pt x="1199856" y="-9759"/>
                    <a:pt x="1336902" y="15938"/>
                    <a:pt x="1415673" y="0"/>
                  </a:cubicBezTo>
                  <a:cubicBezTo>
                    <a:pt x="1494444" y="-15938"/>
                    <a:pt x="1747555" y="-11953"/>
                    <a:pt x="1896354" y="0"/>
                  </a:cubicBezTo>
                  <a:cubicBezTo>
                    <a:pt x="2045153" y="11953"/>
                    <a:pt x="2093125" y="-5445"/>
                    <a:pt x="2274031" y="0"/>
                  </a:cubicBezTo>
                  <a:cubicBezTo>
                    <a:pt x="2454937" y="5445"/>
                    <a:pt x="2698082" y="-4143"/>
                    <a:pt x="2857715" y="0"/>
                  </a:cubicBezTo>
                  <a:cubicBezTo>
                    <a:pt x="3017348" y="4143"/>
                    <a:pt x="3107413" y="8502"/>
                    <a:pt x="3235393" y="0"/>
                  </a:cubicBezTo>
                  <a:cubicBezTo>
                    <a:pt x="3363373" y="-8502"/>
                    <a:pt x="3895492" y="3008"/>
                    <a:pt x="4128086" y="0"/>
                  </a:cubicBezTo>
                  <a:cubicBezTo>
                    <a:pt x="4360680" y="-3008"/>
                    <a:pt x="4624890" y="-19272"/>
                    <a:pt x="4814773" y="0"/>
                  </a:cubicBezTo>
                  <a:cubicBezTo>
                    <a:pt x="5004656" y="19272"/>
                    <a:pt x="5025350" y="10140"/>
                    <a:pt x="5192451" y="0"/>
                  </a:cubicBezTo>
                  <a:cubicBezTo>
                    <a:pt x="5359552" y="-10140"/>
                    <a:pt x="5486089" y="10256"/>
                    <a:pt x="5776135" y="0"/>
                  </a:cubicBezTo>
                  <a:cubicBezTo>
                    <a:pt x="6066181" y="-10256"/>
                    <a:pt x="6104766" y="23480"/>
                    <a:pt x="6359819" y="0"/>
                  </a:cubicBezTo>
                  <a:cubicBezTo>
                    <a:pt x="6614872" y="-23480"/>
                    <a:pt x="6590797" y="-17274"/>
                    <a:pt x="6737497" y="0"/>
                  </a:cubicBezTo>
                  <a:cubicBezTo>
                    <a:pt x="6884197" y="17274"/>
                    <a:pt x="7203757" y="37870"/>
                    <a:pt x="7630190" y="0"/>
                  </a:cubicBezTo>
                  <a:cubicBezTo>
                    <a:pt x="8056623" y="-37870"/>
                    <a:pt x="8250474" y="16499"/>
                    <a:pt x="8522883" y="0"/>
                  </a:cubicBezTo>
                  <a:cubicBezTo>
                    <a:pt x="8795292" y="-16499"/>
                    <a:pt x="9071469" y="-5633"/>
                    <a:pt x="9209569" y="0"/>
                  </a:cubicBezTo>
                  <a:cubicBezTo>
                    <a:pt x="9347669" y="5633"/>
                    <a:pt x="9997663" y="42111"/>
                    <a:pt x="10548609" y="0"/>
                  </a:cubicBezTo>
                  <a:cubicBezTo>
                    <a:pt x="10685716" y="5693"/>
                    <a:pt x="10779520" y="106851"/>
                    <a:pt x="10796914" y="248305"/>
                  </a:cubicBezTo>
                  <a:cubicBezTo>
                    <a:pt x="10805865" y="452785"/>
                    <a:pt x="10781303" y="501005"/>
                    <a:pt x="10796914" y="734968"/>
                  </a:cubicBezTo>
                  <a:cubicBezTo>
                    <a:pt x="10812525" y="968931"/>
                    <a:pt x="10801886" y="1013942"/>
                    <a:pt x="10796914" y="1241495"/>
                  </a:cubicBezTo>
                  <a:cubicBezTo>
                    <a:pt x="10806061" y="1356814"/>
                    <a:pt x="10688920" y="1490784"/>
                    <a:pt x="10548609" y="1489800"/>
                  </a:cubicBezTo>
                  <a:cubicBezTo>
                    <a:pt x="10452862" y="1485029"/>
                    <a:pt x="10251466" y="1471657"/>
                    <a:pt x="10170931" y="1489800"/>
                  </a:cubicBezTo>
                  <a:cubicBezTo>
                    <a:pt x="10090396" y="1507943"/>
                    <a:pt x="9691164" y="1502985"/>
                    <a:pt x="9381241" y="1489800"/>
                  </a:cubicBezTo>
                  <a:cubicBezTo>
                    <a:pt x="9071318" y="1476616"/>
                    <a:pt x="8869548" y="1474188"/>
                    <a:pt x="8694554" y="1489800"/>
                  </a:cubicBezTo>
                  <a:cubicBezTo>
                    <a:pt x="8519560" y="1505412"/>
                    <a:pt x="8316651" y="1496854"/>
                    <a:pt x="8110870" y="1489800"/>
                  </a:cubicBezTo>
                  <a:cubicBezTo>
                    <a:pt x="7905089" y="1482746"/>
                    <a:pt x="7579735" y="1505268"/>
                    <a:pt x="7218177" y="1489800"/>
                  </a:cubicBezTo>
                  <a:cubicBezTo>
                    <a:pt x="6856619" y="1474332"/>
                    <a:pt x="6824714" y="1484046"/>
                    <a:pt x="6634493" y="1489800"/>
                  </a:cubicBezTo>
                  <a:cubicBezTo>
                    <a:pt x="6444272" y="1495554"/>
                    <a:pt x="6390268" y="1474253"/>
                    <a:pt x="6256816" y="1489800"/>
                  </a:cubicBezTo>
                  <a:cubicBezTo>
                    <a:pt x="6123364" y="1505347"/>
                    <a:pt x="5986172" y="1474630"/>
                    <a:pt x="5776135" y="1489800"/>
                  </a:cubicBezTo>
                  <a:cubicBezTo>
                    <a:pt x="5566098" y="1504970"/>
                    <a:pt x="5395620" y="1519459"/>
                    <a:pt x="5089448" y="1489800"/>
                  </a:cubicBezTo>
                  <a:cubicBezTo>
                    <a:pt x="4783276" y="1460141"/>
                    <a:pt x="4808919" y="1501884"/>
                    <a:pt x="4711770" y="1489800"/>
                  </a:cubicBezTo>
                  <a:cubicBezTo>
                    <a:pt x="4614621" y="1477716"/>
                    <a:pt x="4420727" y="1503293"/>
                    <a:pt x="4334092" y="1489800"/>
                  </a:cubicBezTo>
                  <a:cubicBezTo>
                    <a:pt x="4247457" y="1476307"/>
                    <a:pt x="3888113" y="1492163"/>
                    <a:pt x="3647405" y="1489800"/>
                  </a:cubicBezTo>
                  <a:cubicBezTo>
                    <a:pt x="3406697" y="1487437"/>
                    <a:pt x="3257280" y="1502592"/>
                    <a:pt x="3063721" y="1489800"/>
                  </a:cubicBezTo>
                  <a:cubicBezTo>
                    <a:pt x="2870162" y="1477008"/>
                    <a:pt x="2384458" y="1515689"/>
                    <a:pt x="2171028" y="1489800"/>
                  </a:cubicBezTo>
                  <a:cubicBezTo>
                    <a:pt x="1957598" y="1463911"/>
                    <a:pt x="1787719" y="1509843"/>
                    <a:pt x="1484341" y="1489800"/>
                  </a:cubicBezTo>
                  <a:cubicBezTo>
                    <a:pt x="1180963" y="1469757"/>
                    <a:pt x="580126" y="1447606"/>
                    <a:pt x="248305" y="1489800"/>
                  </a:cubicBezTo>
                  <a:cubicBezTo>
                    <a:pt x="128309" y="1516988"/>
                    <a:pt x="5468" y="1372157"/>
                    <a:pt x="0" y="1241495"/>
                  </a:cubicBezTo>
                  <a:cubicBezTo>
                    <a:pt x="-2994" y="1095794"/>
                    <a:pt x="-10545" y="958559"/>
                    <a:pt x="0" y="725036"/>
                  </a:cubicBezTo>
                  <a:cubicBezTo>
                    <a:pt x="10545" y="491513"/>
                    <a:pt x="-15483" y="374379"/>
                    <a:pt x="0" y="248305"/>
                  </a:cubicBezTo>
                  <a:close/>
                </a:path>
              </a:pathLst>
            </a:custGeom>
            <a:grpFill/>
            <a:ln w="19050">
              <a:solidFill>
                <a:schemeClr val="accent3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AFEBEF70-AF03-D543-5249-68FA15C3EB1B}"/>
                </a:ext>
              </a:extLst>
            </p:cNvPr>
            <p:cNvSpPr/>
            <p:nvPr/>
          </p:nvSpPr>
          <p:spPr>
            <a:xfrm>
              <a:off x="5936508" y="8591371"/>
              <a:ext cx="703113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</a:rPr>
                <a:t>Nick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79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at's your addr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t's 25 Queen stre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7C4B674-216F-9DCE-7312-44CE983DDE94}"/>
              </a:ext>
            </a:extLst>
          </p:cNvPr>
          <p:cNvGrpSpPr/>
          <p:nvPr/>
        </p:nvGrpSpPr>
        <p:grpSpPr>
          <a:xfrm>
            <a:off x="15552550" y="8393073"/>
            <a:ext cx="4130992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8447EDBC-4222-380C-EDA3-F07974A460DE}"/>
              </a:ext>
            </a:extLst>
          </p:cNvPr>
          <p:cNvSpPr txBox="1"/>
          <p:nvPr/>
        </p:nvSpPr>
        <p:spPr>
          <a:xfrm>
            <a:off x="1751939" y="2451989"/>
            <a:ext cx="1597010" cy="168371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23543CA-64BC-B7E7-D7D7-9D6A985C43DF}"/>
              </a:ext>
            </a:extLst>
          </p:cNvPr>
          <p:cNvGrpSpPr/>
          <p:nvPr/>
        </p:nvGrpSpPr>
        <p:grpSpPr>
          <a:xfrm>
            <a:off x="-779404" y="8500122"/>
            <a:ext cx="4130992" cy="1498304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AEA0C358-7F81-4F97-57C1-8F058C481845}"/>
              </a:ext>
            </a:extLst>
          </p:cNvPr>
          <p:cNvGrpSpPr/>
          <p:nvPr/>
        </p:nvGrpSpPr>
        <p:grpSpPr>
          <a:xfrm>
            <a:off x="6553199" y="8603818"/>
            <a:ext cx="7936159" cy="1401334"/>
            <a:chOff x="3692445" y="8515352"/>
            <a:chExt cx="10796914" cy="148980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7936159"/>
                <a:gd name="connsiteY0" fmla="*/ 233560 h 1401334"/>
                <a:gd name="connsiteX1" fmla="*/ 233560 w 7936159"/>
                <a:gd name="connsiteY1" fmla="*/ 0 h 1401334"/>
                <a:gd name="connsiteX2" fmla="*/ 1061944 w 7936159"/>
                <a:gd name="connsiteY2" fmla="*/ 0 h 1401334"/>
                <a:gd name="connsiteX3" fmla="*/ 1890329 w 7936159"/>
                <a:gd name="connsiteY3" fmla="*/ 0 h 1401334"/>
                <a:gd name="connsiteX4" fmla="*/ 2718713 w 7936159"/>
                <a:gd name="connsiteY4" fmla="*/ 0 h 1401334"/>
                <a:gd name="connsiteX5" fmla="*/ 3323026 w 7936159"/>
                <a:gd name="connsiteY5" fmla="*/ 0 h 1401334"/>
                <a:gd name="connsiteX6" fmla="*/ 3777959 w 7936159"/>
                <a:gd name="connsiteY6" fmla="*/ 0 h 1401334"/>
                <a:gd name="connsiteX7" fmla="*/ 4382272 w 7936159"/>
                <a:gd name="connsiteY7" fmla="*/ 0 h 1401334"/>
                <a:gd name="connsiteX8" fmla="*/ 4986585 w 7936159"/>
                <a:gd name="connsiteY8" fmla="*/ 0 h 1401334"/>
                <a:gd name="connsiteX9" fmla="*/ 5590898 w 7936159"/>
                <a:gd name="connsiteY9" fmla="*/ 0 h 1401334"/>
                <a:gd name="connsiteX10" fmla="*/ 6344592 w 7936159"/>
                <a:gd name="connsiteY10" fmla="*/ 0 h 1401334"/>
                <a:gd name="connsiteX11" fmla="*/ 7702599 w 7936159"/>
                <a:gd name="connsiteY11" fmla="*/ 0 h 1401334"/>
                <a:gd name="connsiteX12" fmla="*/ 7936159 w 7936159"/>
                <a:gd name="connsiteY12" fmla="*/ 233560 h 1401334"/>
                <a:gd name="connsiteX13" fmla="*/ 7936159 w 7936159"/>
                <a:gd name="connsiteY13" fmla="*/ 700667 h 1401334"/>
                <a:gd name="connsiteX14" fmla="*/ 7936159 w 7936159"/>
                <a:gd name="connsiteY14" fmla="*/ 1167774 h 1401334"/>
                <a:gd name="connsiteX15" fmla="*/ 7702599 w 7936159"/>
                <a:gd name="connsiteY15" fmla="*/ 1401334 h 1401334"/>
                <a:gd name="connsiteX16" fmla="*/ 7247667 w 7936159"/>
                <a:gd name="connsiteY16" fmla="*/ 1401334 h 1401334"/>
                <a:gd name="connsiteX17" fmla="*/ 6718044 w 7936159"/>
                <a:gd name="connsiteY17" fmla="*/ 1401334 h 1401334"/>
                <a:gd name="connsiteX18" fmla="*/ 6039040 w 7936159"/>
                <a:gd name="connsiteY18" fmla="*/ 1401334 h 1401334"/>
                <a:gd name="connsiteX19" fmla="*/ 5285346 w 7936159"/>
                <a:gd name="connsiteY19" fmla="*/ 1401334 h 1401334"/>
                <a:gd name="connsiteX20" fmla="*/ 4456962 w 7936159"/>
                <a:gd name="connsiteY20" fmla="*/ 1401334 h 1401334"/>
                <a:gd name="connsiteX21" fmla="*/ 3927339 w 7936159"/>
                <a:gd name="connsiteY21" fmla="*/ 1401334 h 1401334"/>
                <a:gd name="connsiteX22" fmla="*/ 3397717 w 7936159"/>
                <a:gd name="connsiteY22" fmla="*/ 1401334 h 1401334"/>
                <a:gd name="connsiteX23" fmla="*/ 2569332 w 7936159"/>
                <a:gd name="connsiteY23" fmla="*/ 1401334 h 1401334"/>
                <a:gd name="connsiteX24" fmla="*/ 2039709 w 7936159"/>
                <a:gd name="connsiteY24" fmla="*/ 1401334 h 1401334"/>
                <a:gd name="connsiteX25" fmla="*/ 1510087 w 7936159"/>
                <a:gd name="connsiteY25" fmla="*/ 1401334 h 1401334"/>
                <a:gd name="connsiteX26" fmla="*/ 905774 w 7936159"/>
                <a:gd name="connsiteY26" fmla="*/ 1401334 h 1401334"/>
                <a:gd name="connsiteX27" fmla="*/ 233560 w 7936159"/>
                <a:gd name="connsiteY27" fmla="*/ 1401334 h 1401334"/>
                <a:gd name="connsiteX28" fmla="*/ 0 w 7936159"/>
                <a:gd name="connsiteY28" fmla="*/ 1167774 h 1401334"/>
                <a:gd name="connsiteX29" fmla="*/ 0 w 7936159"/>
                <a:gd name="connsiteY29" fmla="*/ 728693 h 1401334"/>
                <a:gd name="connsiteX30" fmla="*/ 0 w 7936159"/>
                <a:gd name="connsiteY30" fmla="*/ 233560 h 1401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36159" h="1401334" fill="none" extrusionOk="0">
                  <a:moveTo>
                    <a:pt x="0" y="233560"/>
                  </a:moveTo>
                  <a:cubicBezTo>
                    <a:pt x="-3842" y="102648"/>
                    <a:pt x="111828" y="-2509"/>
                    <a:pt x="233560" y="0"/>
                  </a:cubicBezTo>
                  <a:cubicBezTo>
                    <a:pt x="563333" y="-2839"/>
                    <a:pt x="836399" y="2490"/>
                    <a:pt x="1061944" y="0"/>
                  </a:cubicBezTo>
                  <a:cubicBezTo>
                    <a:pt x="1287489" y="-2490"/>
                    <a:pt x="1646897" y="9091"/>
                    <a:pt x="1890329" y="0"/>
                  </a:cubicBezTo>
                  <a:cubicBezTo>
                    <a:pt x="2133762" y="-9091"/>
                    <a:pt x="2319135" y="-4923"/>
                    <a:pt x="2718713" y="0"/>
                  </a:cubicBezTo>
                  <a:cubicBezTo>
                    <a:pt x="3118291" y="4923"/>
                    <a:pt x="3088206" y="-21566"/>
                    <a:pt x="3323026" y="0"/>
                  </a:cubicBezTo>
                  <a:cubicBezTo>
                    <a:pt x="3557846" y="21566"/>
                    <a:pt x="3672336" y="-8772"/>
                    <a:pt x="3777959" y="0"/>
                  </a:cubicBezTo>
                  <a:cubicBezTo>
                    <a:pt x="3883582" y="8772"/>
                    <a:pt x="4158278" y="15302"/>
                    <a:pt x="4382272" y="0"/>
                  </a:cubicBezTo>
                  <a:cubicBezTo>
                    <a:pt x="4606266" y="-15302"/>
                    <a:pt x="4802684" y="-13945"/>
                    <a:pt x="4986585" y="0"/>
                  </a:cubicBezTo>
                  <a:cubicBezTo>
                    <a:pt x="5170486" y="13945"/>
                    <a:pt x="5363643" y="-1746"/>
                    <a:pt x="5590898" y="0"/>
                  </a:cubicBezTo>
                  <a:cubicBezTo>
                    <a:pt x="5818153" y="1746"/>
                    <a:pt x="6081463" y="10489"/>
                    <a:pt x="6344592" y="0"/>
                  </a:cubicBezTo>
                  <a:cubicBezTo>
                    <a:pt x="6607721" y="-10489"/>
                    <a:pt x="7266653" y="-19854"/>
                    <a:pt x="7702599" y="0"/>
                  </a:cubicBezTo>
                  <a:cubicBezTo>
                    <a:pt x="7842318" y="-3969"/>
                    <a:pt x="7940540" y="107684"/>
                    <a:pt x="7936159" y="233560"/>
                  </a:cubicBezTo>
                  <a:cubicBezTo>
                    <a:pt x="7927330" y="335280"/>
                    <a:pt x="7933697" y="577461"/>
                    <a:pt x="7936159" y="700667"/>
                  </a:cubicBezTo>
                  <a:cubicBezTo>
                    <a:pt x="7938621" y="823873"/>
                    <a:pt x="7947093" y="943165"/>
                    <a:pt x="7936159" y="1167774"/>
                  </a:cubicBezTo>
                  <a:cubicBezTo>
                    <a:pt x="7927331" y="1300714"/>
                    <a:pt x="7837496" y="1408453"/>
                    <a:pt x="7702599" y="1401334"/>
                  </a:cubicBezTo>
                  <a:cubicBezTo>
                    <a:pt x="7610917" y="1416447"/>
                    <a:pt x="7384202" y="1382358"/>
                    <a:pt x="7247667" y="1401334"/>
                  </a:cubicBezTo>
                  <a:cubicBezTo>
                    <a:pt x="7111132" y="1420310"/>
                    <a:pt x="6943902" y="1383271"/>
                    <a:pt x="6718044" y="1401334"/>
                  </a:cubicBezTo>
                  <a:cubicBezTo>
                    <a:pt x="6492186" y="1419397"/>
                    <a:pt x="6217199" y="1413895"/>
                    <a:pt x="6039040" y="1401334"/>
                  </a:cubicBezTo>
                  <a:cubicBezTo>
                    <a:pt x="5860881" y="1388773"/>
                    <a:pt x="5441461" y="1397262"/>
                    <a:pt x="5285346" y="1401334"/>
                  </a:cubicBezTo>
                  <a:cubicBezTo>
                    <a:pt x="5129231" y="1405406"/>
                    <a:pt x="4806468" y="1411977"/>
                    <a:pt x="4456962" y="1401334"/>
                  </a:cubicBezTo>
                  <a:cubicBezTo>
                    <a:pt x="4107456" y="1390691"/>
                    <a:pt x="4061858" y="1405954"/>
                    <a:pt x="3927339" y="1401334"/>
                  </a:cubicBezTo>
                  <a:cubicBezTo>
                    <a:pt x="3792820" y="1396714"/>
                    <a:pt x="3643056" y="1425289"/>
                    <a:pt x="3397717" y="1401334"/>
                  </a:cubicBezTo>
                  <a:cubicBezTo>
                    <a:pt x="3152378" y="1377379"/>
                    <a:pt x="2868094" y="1389286"/>
                    <a:pt x="2569332" y="1401334"/>
                  </a:cubicBezTo>
                  <a:cubicBezTo>
                    <a:pt x="2270570" y="1413382"/>
                    <a:pt x="2169577" y="1398685"/>
                    <a:pt x="2039709" y="1401334"/>
                  </a:cubicBezTo>
                  <a:cubicBezTo>
                    <a:pt x="1909841" y="1403983"/>
                    <a:pt x="1722425" y="1390630"/>
                    <a:pt x="1510087" y="1401334"/>
                  </a:cubicBezTo>
                  <a:cubicBezTo>
                    <a:pt x="1297749" y="1412038"/>
                    <a:pt x="1094286" y="1394751"/>
                    <a:pt x="905774" y="1401334"/>
                  </a:cubicBezTo>
                  <a:cubicBezTo>
                    <a:pt x="717262" y="1407917"/>
                    <a:pt x="473166" y="1431367"/>
                    <a:pt x="233560" y="1401334"/>
                  </a:cubicBezTo>
                  <a:cubicBezTo>
                    <a:pt x="112565" y="1382389"/>
                    <a:pt x="7297" y="1327790"/>
                    <a:pt x="0" y="1167774"/>
                  </a:cubicBezTo>
                  <a:cubicBezTo>
                    <a:pt x="-20968" y="1039969"/>
                    <a:pt x="6644" y="928889"/>
                    <a:pt x="0" y="728693"/>
                  </a:cubicBezTo>
                  <a:cubicBezTo>
                    <a:pt x="-6644" y="528497"/>
                    <a:pt x="950" y="384062"/>
                    <a:pt x="0" y="233560"/>
                  </a:cubicBezTo>
                  <a:close/>
                </a:path>
                <a:path w="7936159" h="1401334" stroke="0" extrusionOk="0">
                  <a:moveTo>
                    <a:pt x="0" y="233560"/>
                  </a:moveTo>
                  <a:cubicBezTo>
                    <a:pt x="-14850" y="112719"/>
                    <a:pt x="99868" y="-14328"/>
                    <a:pt x="233560" y="0"/>
                  </a:cubicBezTo>
                  <a:cubicBezTo>
                    <a:pt x="599480" y="-22670"/>
                    <a:pt x="820829" y="35956"/>
                    <a:pt x="987254" y="0"/>
                  </a:cubicBezTo>
                  <a:cubicBezTo>
                    <a:pt x="1153679" y="-35956"/>
                    <a:pt x="1245222" y="-8587"/>
                    <a:pt x="1442186" y="0"/>
                  </a:cubicBezTo>
                  <a:cubicBezTo>
                    <a:pt x="1639150" y="8587"/>
                    <a:pt x="1811697" y="-8215"/>
                    <a:pt x="1971809" y="0"/>
                  </a:cubicBezTo>
                  <a:cubicBezTo>
                    <a:pt x="2131921" y="8215"/>
                    <a:pt x="2232113" y="-13935"/>
                    <a:pt x="2426741" y="0"/>
                  </a:cubicBezTo>
                  <a:cubicBezTo>
                    <a:pt x="2621369" y="13935"/>
                    <a:pt x="2744193" y="-15774"/>
                    <a:pt x="3031055" y="0"/>
                  </a:cubicBezTo>
                  <a:cubicBezTo>
                    <a:pt x="3317917" y="15774"/>
                    <a:pt x="3311181" y="-98"/>
                    <a:pt x="3485987" y="0"/>
                  </a:cubicBezTo>
                  <a:cubicBezTo>
                    <a:pt x="3660793" y="98"/>
                    <a:pt x="4105754" y="-32954"/>
                    <a:pt x="4314371" y="0"/>
                  </a:cubicBezTo>
                  <a:cubicBezTo>
                    <a:pt x="4522988" y="32954"/>
                    <a:pt x="4694021" y="-18366"/>
                    <a:pt x="4993375" y="0"/>
                  </a:cubicBezTo>
                  <a:cubicBezTo>
                    <a:pt x="5292729" y="18366"/>
                    <a:pt x="5277437" y="17297"/>
                    <a:pt x="5448307" y="0"/>
                  </a:cubicBezTo>
                  <a:cubicBezTo>
                    <a:pt x="5619177" y="-17297"/>
                    <a:pt x="5860444" y="9957"/>
                    <a:pt x="6052620" y="0"/>
                  </a:cubicBezTo>
                  <a:cubicBezTo>
                    <a:pt x="6244796" y="-9957"/>
                    <a:pt x="6504070" y="26826"/>
                    <a:pt x="6656934" y="0"/>
                  </a:cubicBezTo>
                  <a:cubicBezTo>
                    <a:pt x="6809798" y="-26826"/>
                    <a:pt x="6935795" y="14448"/>
                    <a:pt x="7111866" y="0"/>
                  </a:cubicBezTo>
                  <a:cubicBezTo>
                    <a:pt x="7287937" y="-14448"/>
                    <a:pt x="7436304" y="-13996"/>
                    <a:pt x="7702599" y="0"/>
                  </a:cubicBezTo>
                  <a:cubicBezTo>
                    <a:pt x="7846376" y="1421"/>
                    <a:pt x="7960407" y="116444"/>
                    <a:pt x="7936159" y="233560"/>
                  </a:cubicBezTo>
                  <a:cubicBezTo>
                    <a:pt x="7948386" y="404392"/>
                    <a:pt x="7912820" y="476267"/>
                    <a:pt x="7936159" y="700667"/>
                  </a:cubicBezTo>
                  <a:cubicBezTo>
                    <a:pt x="7959498" y="925067"/>
                    <a:pt x="7924246" y="1072801"/>
                    <a:pt x="7936159" y="1167774"/>
                  </a:cubicBezTo>
                  <a:cubicBezTo>
                    <a:pt x="7953302" y="1278377"/>
                    <a:pt x="7811492" y="1391999"/>
                    <a:pt x="7702599" y="1401334"/>
                  </a:cubicBezTo>
                  <a:cubicBezTo>
                    <a:pt x="7492316" y="1361001"/>
                    <a:pt x="7193046" y="1431897"/>
                    <a:pt x="6874215" y="1401334"/>
                  </a:cubicBezTo>
                  <a:cubicBezTo>
                    <a:pt x="6555384" y="1370771"/>
                    <a:pt x="6470523" y="1396316"/>
                    <a:pt x="6344592" y="1401334"/>
                  </a:cubicBezTo>
                  <a:cubicBezTo>
                    <a:pt x="6218661" y="1406352"/>
                    <a:pt x="6094717" y="1384292"/>
                    <a:pt x="5889660" y="1401334"/>
                  </a:cubicBezTo>
                  <a:cubicBezTo>
                    <a:pt x="5684603" y="1418376"/>
                    <a:pt x="5405877" y="1403612"/>
                    <a:pt x="5210656" y="1401334"/>
                  </a:cubicBezTo>
                  <a:cubicBezTo>
                    <a:pt x="5015435" y="1399056"/>
                    <a:pt x="4617236" y="1398320"/>
                    <a:pt x="4456962" y="1401334"/>
                  </a:cubicBezTo>
                  <a:cubicBezTo>
                    <a:pt x="4296688" y="1404348"/>
                    <a:pt x="3942423" y="1423935"/>
                    <a:pt x="3777959" y="1401334"/>
                  </a:cubicBezTo>
                  <a:cubicBezTo>
                    <a:pt x="3613495" y="1378733"/>
                    <a:pt x="3471357" y="1394861"/>
                    <a:pt x="3173645" y="1401334"/>
                  </a:cubicBezTo>
                  <a:cubicBezTo>
                    <a:pt x="2875933" y="1407807"/>
                    <a:pt x="2589365" y="1367027"/>
                    <a:pt x="2345261" y="1401334"/>
                  </a:cubicBezTo>
                  <a:cubicBezTo>
                    <a:pt x="2101157" y="1435641"/>
                    <a:pt x="1951268" y="1425354"/>
                    <a:pt x="1740948" y="1401334"/>
                  </a:cubicBezTo>
                  <a:cubicBezTo>
                    <a:pt x="1530628" y="1377314"/>
                    <a:pt x="1410518" y="1395925"/>
                    <a:pt x="1286015" y="1401334"/>
                  </a:cubicBezTo>
                  <a:cubicBezTo>
                    <a:pt x="1161512" y="1406743"/>
                    <a:pt x="502166" y="1406266"/>
                    <a:pt x="233560" y="1401334"/>
                  </a:cubicBezTo>
                  <a:cubicBezTo>
                    <a:pt x="98918" y="1400500"/>
                    <a:pt x="-87" y="1289211"/>
                    <a:pt x="0" y="1167774"/>
                  </a:cubicBezTo>
                  <a:cubicBezTo>
                    <a:pt x="-4556" y="1030930"/>
                    <a:pt x="21188" y="913654"/>
                    <a:pt x="0" y="710009"/>
                  </a:cubicBezTo>
                  <a:cubicBezTo>
                    <a:pt x="-21188" y="506365"/>
                    <a:pt x="21872" y="371983"/>
                    <a:pt x="0" y="233560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E066B104-1892-9734-62AE-8649C745D7CD}"/>
                </a:ext>
              </a:extLst>
            </p:cNvPr>
            <p:cNvSpPr/>
            <p:nvPr/>
          </p:nvSpPr>
          <p:spPr>
            <a:xfrm>
              <a:off x="7045650" y="8591371"/>
              <a:ext cx="481285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</a:rPr>
                <a:t>He’s clever.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F925827-B2B6-52C8-AD2F-013D0B894C4B}"/>
              </a:ext>
            </a:extLst>
          </p:cNvPr>
          <p:cNvSpPr/>
          <p:nvPr/>
        </p:nvSpPr>
        <p:spPr>
          <a:xfrm>
            <a:off x="1875410" y="1786692"/>
            <a:ext cx="1291857" cy="1268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Badge with solid fill">
            <a:extLst>
              <a:ext uri="{FF2B5EF4-FFF2-40B4-BE49-F238E27FC236}">
                <a16:creationId xmlns:a16="http://schemas.microsoft.com/office/drawing/2014/main" xmlns="" id="{F3C6A5DD-116C-FFCF-8B29-001BDE29DF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492729" y="1401013"/>
            <a:ext cx="2023932" cy="2023932"/>
          </a:xfrm>
          <a:prstGeom prst="rect">
            <a:avLst/>
          </a:prstGeom>
        </p:spPr>
      </p:pic>
      <p:pic>
        <p:nvPicPr>
          <p:cNvPr id="25" name="What does your brother like">
            <a:hlinkClick r:id="" action="ppaction://media"/>
            <a:extLst>
              <a:ext uri="{FF2B5EF4-FFF2-40B4-BE49-F238E27FC236}">
                <a16:creationId xmlns:a16="http://schemas.microsoft.com/office/drawing/2014/main" xmlns="" id="{EA2F079A-7065-D72F-2D35-A8E8ACAA0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880369" y="1930245"/>
            <a:ext cx="1095460" cy="109546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3FB5A5-E834-B79B-5652-A843B1CDB2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4599" y="3051262"/>
            <a:ext cx="7936159" cy="561595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04835B7-55E4-535C-E17B-9324EDD551C6}"/>
              </a:ext>
            </a:extLst>
          </p:cNvPr>
          <p:cNvGrpSpPr/>
          <p:nvPr/>
        </p:nvGrpSpPr>
        <p:grpSpPr>
          <a:xfrm>
            <a:off x="4833733" y="1677300"/>
            <a:ext cx="10273314" cy="1433261"/>
            <a:chOff x="4826643" y="1696350"/>
            <a:chExt cx="10273314" cy="1433261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xmlns="" id="{0995782B-53FF-0E37-44A8-3A3DE1C2D0BE}"/>
                </a:ext>
              </a:extLst>
            </p:cNvPr>
            <p:cNvSpPr/>
            <p:nvPr/>
          </p:nvSpPr>
          <p:spPr>
            <a:xfrm>
              <a:off x="4826643" y="1696350"/>
              <a:ext cx="10273314" cy="1433261"/>
            </a:xfrm>
            <a:prstGeom prst="wedgeRoundRectCallout">
              <a:avLst>
                <a:gd name="adj1" fmla="val -32886"/>
                <a:gd name="adj2" fmla="val 113329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F08098F-7452-D59E-0102-89396988E137}"/>
                </a:ext>
              </a:extLst>
            </p:cNvPr>
            <p:cNvSpPr/>
            <p:nvPr/>
          </p:nvSpPr>
          <p:spPr>
            <a:xfrm>
              <a:off x="6071192" y="1905148"/>
              <a:ext cx="8100423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</a:rPr>
                <a:t>What’s your brother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520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e likes reading boo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9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7C4B674-216F-9DCE-7312-44CE983DDE94}"/>
              </a:ext>
            </a:extLst>
          </p:cNvPr>
          <p:cNvGrpSpPr/>
          <p:nvPr/>
        </p:nvGrpSpPr>
        <p:grpSpPr>
          <a:xfrm>
            <a:off x="15552550" y="8393073"/>
            <a:ext cx="4130992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8447EDBC-4222-380C-EDA3-F07974A460DE}"/>
              </a:ext>
            </a:extLst>
          </p:cNvPr>
          <p:cNvSpPr txBox="1"/>
          <p:nvPr/>
        </p:nvSpPr>
        <p:spPr>
          <a:xfrm>
            <a:off x="1751939" y="2451989"/>
            <a:ext cx="1597010" cy="168371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23543CA-64BC-B7E7-D7D7-9D6A985C43DF}"/>
              </a:ext>
            </a:extLst>
          </p:cNvPr>
          <p:cNvGrpSpPr/>
          <p:nvPr/>
        </p:nvGrpSpPr>
        <p:grpSpPr>
          <a:xfrm>
            <a:off x="-779404" y="8500122"/>
            <a:ext cx="4130992" cy="1498304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AEA0C358-7F81-4F97-57C1-8F058C481845}"/>
              </a:ext>
            </a:extLst>
          </p:cNvPr>
          <p:cNvGrpSpPr/>
          <p:nvPr/>
        </p:nvGrpSpPr>
        <p:grpSpPr>
          <a:xfrm>
            <a:off x="5181599" y="8515352"/>
            <a:ext cx="7696201" cy="1489800"/>
            <a:chOff x="3692445" y="8515352"/>
            <a:chExt cx="10796914" cy="148980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7696201"/>
                <a:gd name="connsiteY0" fmla="*/ 248305 h 1489800"/>
                <a:gd name="connsiteX1" fmla="*/ 248305 w 7696201"/>
                <a:gd name="connsiteY1" fmla="*/ 0 h 1489800"/>
                <a:gd name="connsiteX2" fmla="*/ 1046805 w 7696201"/>
                <a:gd name="connsiteY2" fmla="*/ 0 h 1489800"/>
                <a:gd name="connsiteX3" fmla="*/ 1845305 w 7696201"/>
                <a:gd name="connsiteY3" fmla="*/ 0 h 1489800"/>
                <a:gd name="connsiteX4" fmla="*/ 2643805 w 7696201"/>
                <a:gd name="connsiteY4" fmla="*/ 0 h 1489800"/>
                <a:gd name="connsiteX5" fmla="*/ 3226318 w 7696201"/>
                <a:gd name="connsiteY5" fmla="*/ 0 h 1489800"/>
                <a:gd name="connsiteX6" fmla="*/ 3664838 w 7696201"/>
                <a:gd name="connsiteY6" fmla="*/ 0 h 1489800"/>
                <a:gd name="connsiteX7" fmla="*/ 4247351 w 7696201"/>
                <a:gd name="connsiteY7" fmla="*/ 0 h 1489800"/>
                <a:gd name="connsiteX8" fmla="*/ 4829863 w 7696201"/>
                <a:gd name="connsiteY8" fmla="*/ 0 h 1489800"/>
                <a:gd name="connsiteX9" fmla="*/ 5412375 w 7696201"/>
                <a:gd name="connsiteY9" fmla="*/ 0 h 1489800"/>
                <a:gd name="connsiteX10" fmla="*/ 6138879 w 7696201"/>
                <a:gd name="connsiteY10" fmla="*/ 0 h 1489800"/>
                <a:gd name="connsiteX11" fmla="*/ 7447896 w 7696201"/>
                <a:gd name="connsiteY11" fmla="*/ 0 h 1489800"/>
                <a:gd name="connsiteX12" fmla="*/ 7696201 w 7696201"/>
                <a:gd name="connsiteY12" fmla="*/ 248305 h 1489800"/>
                <a:gd name="connsiteX13" fmla="*/ 7696201 w 7696201"/>
                <a:gd name="connsiteY13" fmla="*/ 744900 h 1489800"/>
                <a:gd name="connsiteX14" fmla="*/ 7696201 w 7696201"/>
                <a:gd name="connsiteY14" fmla="*/ 1241495 h 1489800"/>
                <a:gd name="connsiteX15" fmla="*/ 7447896 w 7696201"/>
                <a:gd name="connsiteY15" fmla="*/ 1489800 h 1489800"/>
                <a:gd name="connsiteX16" fmla="*/ 7009375 w 7696201"/>
                <a:gd name="connsiteY16" fmla="*/ 1489800 h 1489800"/>
                <a:gd name="connsiteX17" fmla="*/ 6498859 w 7696201"/>
                <a:gd name="connsiteY17" fmla="*/ 1489800 h 1489800"/>
                <a:gd name="connsiteX18" fmla="*/ 5844351 w 7696201"/>
                <a:gd name="connsiteY18" fmla="*/ 1489800 h 1489800"/>
                <a:gd name="connsiteX19" fmla="*/ 5117847 w 7696201"/>
                <a:gd name="connsiteY19" fmla="*/ 1489800 h 1489800"/>
                <a:gd name="connsiteX20" fmla="*/ 4319346 w 7696201"/>
                <a:gd name="connsiteY20" fmla="*/ 1489800 h 1489800"/>
                <a:gd name="connsiteX21" fmla="*/ 3808830 w 7696201"/>
                <a:gd name="connsiteY21" fmla="*/ 1489800 h 1489800"/>
                <a:gd name="connsiteX22" fmla="*/ 3298314 w 7696201"/>
                <a:gd name="connsiteY22" fmla="*/ 1489800 h 1489800"/>
                <a:gd name="connsiteX23" fmla="*/ 2499813 w 7696201"/>
                <a:gd name="connsiteY23" fmla="*/ 1489800 h 1489800"/>
                <a:gd name="connsiteX24" fmla="*/ 1989297 w 7696201"/>
                <a:gd name="connsiteY24" fmla="*/ 1489800 h 1489800"/>
                <a:gd name="connsiteX25" fmla="*/ 1478781 w 7696201"/>
                <a:gd name="connsiteY25" fmla="*/ 1489800 h 1489800"/>
                <a:gd name="connsiteX26" fmla="*/ 896268 w 7696201"/>
                <a:gd name="connsiteY26" fmla="*/ 1489800 h 1489800"/>
                <a:gd name="connsiteX27" fmla="*/ 248305 w 7696201"/>
                <a:gd name="connsiteY27" fmla="*/ 1489800 h 1489800"/>
                <a:gd name="connsiteX28" fmla="*/ 0 w 7696201"/>
                <a:gd name="connsiteY28" fmla="*/ 1241495 h 1489800"/>
                <a:gd name="connsiteX29" fmla="*/ 0 w 7696201"/>
                <a:gd name="connsiteY29" fmla="*/ 774696 h 1489800"/>
                <a:gd name="connsiteX30" fmla="*/ 0 w 7696201"/>
                <a:gd name="connsiteY30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696201" h="1489800" fill="none" extrusionOk="0">
                  <a:moveTo>
                    <a:pt x="0" y="248305"/>
                  </a:moveTo>
                  <a:cubicBezTo>
                    <a:pt x="-29489" y="96433"/>
                    <a:pt x="127943" y="-5797"/>
                    <a:pt x="248305" y="0"/>
                  </a:cubicBezTo>
                  <a:cubicBezTo>
                    <a:pt x="507780" y="20576"/>
                    <a:pt x="670003" y="-24574"/>
                    <a:pt x="1046805" y="0"/>
                  </a:cubicBezTo>
                  <a:cubicBezTo>
                    <a:pt x="1423607" y="24574"/>
                    <a:pt x="1499037" y="18921"/>
                    <a:pt x="1845305" y="0"/>
                  </a:cubicBezTo>
                  <a:cubicBezTo>
                    <a:pt x="2191573" y="-18921"/>
                    <a:pt x="2355063" y="-20819"/>
                    <a:pt x="2643805" y="0"/>
                  </a:cubicBezTo>
                  <a:cubicBezTo>
                    <a:pt x="2932547" y="20819"/>
                    <a:pt x="3020337" y="3318"/>
                    <a:pt x="3226318" y="0"/>
                  </a:cubicBezTo>
                  <a:cubicBezTo>
                    <a:pt x="3432299" y="-3318"/>
                    <a:pt x="3534487" y="-17899"/>
                    <a:pt x="3664838" y="0"/>
                  </a:cubicBezTo>
                  <a:cubicBezTo>
                    <a:pt x="3795189" y="17899"/>
                    <a:pt x="4068314" y="367"/>
                    <a:pt x="4247351" y="0"/>
                  </a:cubicBezTo>
                  <a:cubicBezTo>
                    <a:pt x="4426388" y="-367"/>
                    <a:pt x="4619485" y="7765"/>
                    <a:pt x="4829863" y="0"/>
                  </a:cubicBezTo>
                  <a:cubicBezTo>
                    <a:pt x="5040241" y="-7765"/>
                    <a:pt x="5225633" y="13158"/>
                    <a:pt x="5412375" y="0"/>
                  </a:cubicBezTo>
                  <a:cubicBezTo>
                    <a:pt x="5599117" y="-13158"/>
                    <a:pt x="5833236" y="-2499"/>
                    <a:pt x="6138879" y="0"/>
                  </a:cubicBezTo>
                  <a:cubicBezTo>
                    <a:pt x="6444522" y="2499"/>
                    <a:pt x="7001674" y="-10235"/>
                    <a:pt x="7447896" y="0"/>
                  </a:cubicBezTo>
                  <a:cubicBezTo>
                    <a:pt x="7603159" y="-6708"/>
                    <a:pt x="7713688" y="123608"/>
                    <a:pt x="7696201" y="248305"/>
                  </a:cubicBezTo>
                  <a:cubicBezTo>
                    <a:pt x="7684152" y="442556"/>
                    <a:pt x="7687014" y="576776"/>
                    <a:pt x="7696201" y="744900"/>
                  </a:cubicBezTo>
                  <a:cubicBezTo>
                    <a:pt x="7705388" y="913024"/>
                    <a:pt x="7686992" y="1108786"/>
                    <a:pt x="7696201" y="1241495"/>
                  </a:cubicBezTo>
                  <a:cubicBezTo>
                    <a:pt x="7691605" y="1380685"/>
                    <a:pt x="7598320" y="1505820"/>
                    <a:pt x="7447896" y="1489800"/>
                  </a:cubicBezTo>
                  <a:cubicBezTo>
                    <a:pt x="7350674" y="1479021"/>
                    <a:pt x="7123575" y="1498606"/>
                    <a:pt x="7009375" y="1489800"/>
                  </a:cubicBezTo>
                  <a:cubicBezTo>
                    <a:pt x="6895175" y="1480994"/>
                    <a:pt x="6650833" y="1509343"/>
                    <a:pt x="6498859" y="1489800"/>
                  </a:cubicBezTo>
                  <a:cubicBezTo>
                    <a:pt x="6346885" y="1470257"/>
                    <a:pt x="6084925" y="1510777"/>
                    <a:pt x="5844351" y="1489800"/>
                  </a:cubicBezTo>
                  <a:cubicBezTo>
                    <a:pt x="5603777" y="1468823"/>
                    <a:pt x="5443894" y="1476235"/>
                    <a:pt x="5117847" y="1489800"/>
                  </a:cubicBezTo>
                  <a:cubicBezTo>
                    <a:pt x="4791800" y="1503365"/>
                    <a:pt x="4659622" y="1459750"/>
                    <a:pt x="4319346" y="1489800"/>
                  </a:cubicBezTo>
                  <a:cubicBezTo>
                    <a:pt x="3979070" y="1519850"/>
                    <a:pt x="4059777" y="1501682"/>
                    <a:pt x="3808830" y="1489800"/>
                  </a:cubicBezTo>
                  <a:cubicBezTo>
                    <a:pt x="3557883" y="1477918"/>
                    <a:pt x="3512229" y="1501775"/>
                    <a:pt x="3298314" y="1489800"/>
                  </a:cubicBezTo>
                  <a:cubicBezTo>
                    <a:pt x="3084399" y="1477825"/>
                    <a:pt x="2809824" y="1495919"/>
                    <a:pt x="2499813" y="1489800"/>
                  </a:cubicBezTo>
                  <a:cubicBezTo>
                    <a:pt x="2189802" y="1483681"/>
                    <a:pt x="2192797" y="1482199"/>
                    <a:pt x="1989297" y="1489800"/>
                  </a:cubicBezTo>
                  <a:cubicBezTo>
                    <a:pt x="1785797" y="1497401"/>
                    <a:pt x="1729917" y="1467944"/>
                    <a:pt x="1478781" y="1489800"/>
                  </a:cubicBezTo>
                  <a:cubicBezTo>
                    <a:pt x="1227645" y="1511656"/>
                    <a:pt x="1037227" y="1515721"/>
                    <a:pt x="896268" y="1489800"/>
                  </a:cubicBezTo>
                  <a:cubicBezTo>
                    <a:pt x="755309" y="1463879"/>
                    <a:pt x="407327" y="1514362"/>
                    <a:pt x="248305" y="1489800"/>
                  </a:cubicBezTo>
                  <a:cubicBezTo>
                    <a:pt x="116907" y="1476209"/>
                    <a:pt x="1632" y="1385569"/>
                    <a:pt x="0" y="1241495"/>
                  </a:cubicBezTo>
                  <a:cubicBezTo>
                    <a:pt x="-22052" y="1069801"/>
                    <a:pt x="-21207" y="898077"/>
                    <a:pt x="0" y="774696"/>
                  </a:cubicBezTo>
                  <a:cubicBezTo>
                    <a:pt x="21207" y="651315"/>
                    <a:pt x="-25645" y="415966"/>
                    <a:pt x="0" y="248305"/>
                  </a:cubicBezTo>
                  <a:close/>
                </a:path>
                <a:path w="7696201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567557" y="11134"/>
                    <a:pt x="685668" y="16023"/>
                    <a:pt x="974809" y="0"/>
                  </a:cubicBezTo>
                  <a:cubicBezTo>
                    <a:pt x="1263950" y="-16023"/>
                    <a:pt x="1321503" y="-20473"/>
                    <a:pt x="1413330" y="0"/>
                  </a:cubicBezTo>
                  <a:cubicBezTo>
                    <a:pt x="1505157" y="20473"/>
                    <a:pt x="1812047" y="-16990"/>
                    <a:pt x="1923846" y="0"/>
                  </a:cubicBezTo>
                  <a:cubicBezTo>
                    <a:pt x="2035645" y="16990"/>
                    <a:pt x="2171698" y="-1933"/>
                    <a:pt x="2362367" y="0"/>
                  </a:cubicBezTo>
                  <a:cubicBezTo>
                    <a:pt x="2553036" y="1933"/>
                    <a:pt x="2664088" y="9454"/>
                    <a:pt x="2944879" y="0"/>
                  </a:cubicBezTo>
                  <a:cubicBezTo>
                    <a:pt x="3225670" y="-9454"/>
                    <a:pt x="3170526" y="3936"/>
                    <a:pt x="3383400" y="0"/>
                  </a:cubicBezTo>
                  <a:cubicBezTo>
                    <a:pt x="3596274" y="-3936"/>
                    <a:pt x="3844760" y="-30301"/>
                    <a:pt x="4181900" y="0"/>
                  </a:cubicBezTo>
                  <a:cubicBezTo>
                    <a:pt x="4519040" y="30301"/>
                    <a:pt x="4644576" y="-24586"/>
                    <a:pt x="4836408" y="0"/>
                  </a:cubicBezTo>
                  <a:cubicBezTo>
                    <a:pt x="5028240" y="24586"/>
                    <a:pt x="5095114" y="16101"/>
                    <a:pt x="5274929" y="0"/>
                  </a:cubicBezTo>
                  <a:cubicBezTo>
                    <a:pt x="5454744" y="-16101"/>
                    <a:pt x="5650780" y="-20512"/>
                    <a:pt x="5857441" y="0"/>
                  </a:cubicBezTo>
                  <a:cubicBezTo>
                    <a:pt x="6064102" y="20512"/>
                    <a:pt x="6297224" y="18106"/>
                    <a:pt x="6439953" y="0"/>
                  </a:cubicBezTo>
                  <a:cubicBezTo>
                    <a:pt x="6582682" y="-18106"/>
                    <a:pt x="6682961" y="4626"/>
                    <a:pt x="6878474" y="0"/>
                  </a:cubicBezTo>
                  <a:cubicBezTo>
                    <a:pt x="7073987" y="-4626"/>
                    <a:pt x="7243048" y="26983"/>
                    <a:pt x="7447896" y="0"/>
                  </a:cubicBezTo>
                  <a:cubicBezTo>
                    <a:pt x="7603490" y="1775"/>
                    <a:pt x="7699274" y="112675"/>
                    <a:pt x="7696201" y="248305"/>
                  </a:cubicBezTo>
                  <a:cubicBezTo>
                    <a:pt x="7684565" y="431861"/>
                    <a:pt x="7683357" y="576170"/>
                    <a:pt x="7696201" y="744900"/>
                  </a:cubicBezTo>
                  <a:cubicBezTo>
                    <a:pt x="7709045" y="913631"/>
                    <a:pt x="7674269" y="1047194"/>
                    <a:pt x="7696201" y="1241495"/>
                  </a:cubicBezTo>
                  <a:cubicBezTo>
                    <a:pt x="7700414" y="1374110"/>
                    <a:pt x="7563349" y="1479730"/>
                    <a:pt x="7447896" y="1489800"/>
                  </a:cubicBezTo>
                  <a:cubicBezTo>
                    <a:pt x="7284984" y="1474711"/>
                    <a:pt x="6868351" y="1506252"/>
                    <a:pt x="6649396" y="1489800"/>
                  </a:cubicBezTo>
                  <a:cubicBezTo>
                    <a:pt x="6430441" y="1473348"/>
                    <a:pt x="6364313" y="1496431"/>
                    <a:pt x="6138879" y="1489800"/>
                  </a:cubicBezTo>
                  <a:cubicBezTo>
                    <a:pt x="5913445" y="1483169"/>
                    <a:pt x="5872486" y="1486251"/>
                    <a:pt x="5700359" y="1489800"/>
                  </a:cubicBezTo>
                  <a:cubicBezTo>
                    <a:pt x="5528232" y="1493349"/>
                    <a:pt x="5194364" y="1477296"/>
                    <a:pt x="5045851" y="1489800"/>
                  </a:cubicBezTo>
                  <a:cubicBezTo>
                    <a:pt x="4897338" y="1502304"/>
                    <a:pt x="4621641" y="1474551"/>
                    <a:pt x="4319346" y="1489800"/>
                  </a:cubicBezTo>
                  <a:cubicBezTo>
                    <a:pt x="4017051" y="1505049"/>
                    <a:pt x="3985499" y="1501634"/>
                    <a:pt x="3664838" y="1489800"/>
                  </a:cubicBezTo>
                  <a:cubicBezTo>
                    <a:pt x="3344177" y="1477966"/>
                    <a:pt x="3218271" y="1485808"/>
                    <a:pt x="3082326" y="1489800"/>
                  </a:cubicBezTo>
                  <a:cubicBezTo>
                    <a:pt x="2946381" y="1493792"/>
                    <a:pt x="2462027" y="1452954"/>
                    <a:pt x="2283826" y="1489800"/>
                  </a:cubicBezTo>
                  <a:cubicBezTo>
                    <a:pt x="2105625" y="1526646"/>
                    <a:pt x="1912306" y="1468947"/>
                    <a:pt x="1701313" y="1489800"/>
                  </a:cubicBezTo>
                  <a:cubicBezTo>
                    <a:pt x="1490320" y="1510653"/>
                    <a:pt x="1372215" y="1496656"/>
                    <a:pt x="1262793" y="1489800"/>
                  </a:cubicBezTo>
                  <a:cubicBezTo>
                    <a:pt x="1153371" y="1482944"/>
                    <a:pt x="705584" y="1460237"/>
                    <a:pt x="248305" y="1489800"/>
                  </a:cubicBezTo>
                  <a:cubicBezTo>
                    <a:pt x="81051" y="1485354"/>
                    <a:pt x="-379" y="1345704"/>
                    <a:pt x="0" y="1241495"/>
                  </a:cubicBezTo>
                  <a:cubicBezTo>
                    <a:pt x="-16389" y="1001346"/>
                    <a:pt x="-13704" y="852932"/>
                    <a:pt x="0" y="754832"/>
                  </a:cubicBezTo>
                  <a:cubicBezTo>
                    <a:pt x="13704" y="656732"/>
                    <a:pt x="-12759" y="483863"/>
                    <a:pt x="0" y="248305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E066B104-1892-9734-62AE-8649C745D7CD}"/>
                </a:ext>
              </a:extLst>
            </p:cNvPr>
            <p:cNvSpPr/>
            <p:nvPr/>
          </p:nvSpPr>
          <p:spPr>
            <a:xfrm>
              <a:off x="6135371" y="8591371"/>
              <a:ext cx="663341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</a:rPr>
                <a:t>I water flowers.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F925827-B2B6-52C8-AD2F-013D0B894C4B}"/>
              </a:ext>
            </a:extLst>
          </p:cNvPr>
          <p:cNvSpPr/>
          <p:nvPr/>
        </p:nvSpPr>
        <p:spPr>
          <a:xfrm>
            <a:off x="1875410" y="1786692"/>
            <a:ext cx="1291857" cy="1268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Badge 3 with solid fill">
            <a:extLst>
              <a:ext uri="{FF2B5EF4-FFF2-40B4-BE49-F238E27FC236}">
                <a16:creationId xmlns:a16="http://schemas.microsoft.com/office/drawing/2014/main" xmlns="" id="{2CCF1293-CC80-0715-F29D-9EB1184C48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505839" y="1405241"/>
            <a:ext cx="2030998" cy="2030998"/>
          </a:xfrm>
          <a:prstGeom prst="rect">
            <a:avLst/>
          </a:prstGeom>
        </p:spPr>
      </p:pic>
      <p:pic>
        <p:nvPicPr>
          <p:cNvPr id="26" name="What do you do at the weekend">
            <a:hlinkClick r:id="" action="ppaction://media"/>
            <a:extLst>
              <a:ext uri="{FF2B5EF4-FFF2-40B4-BE49-F238E27FC236}">
                <a16:creationId xmlns:a16="http://schemas.microsoft.com/office/drawing/2014/main" xmlns="" id="{EFA16FC6-B19B-E676-6FBE-72C794742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684503" y="2217800"/>
            <a:ext cx="1036637" cy="10366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A54164-254A-E970-683F-0825C792F9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81599" y="3054789"/>
            <a:ext cx="7696201" cy="553461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04835B7-55E4-535C-E17B-9324EDD551C6}"/>
              </a:ext>
            </a:extLst>
          </p:cNvPr>
          <p:cNvGrpSpPr/>
          <p:nvPr/>
        </p:nvGrpSpPr>
        <p:grpSpPr>
          <a:xfrm>
            <a:off x="4567346" y="1993428"/>
            <a:ext cx="10796913" cy="1433261"/>
            <a:chOff x="4826642" y="1696350"/>
            <a:chExt cx="10961247" cy="1433261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xmlns="" id="{0995782B-53FF-0E37-44A8-3A3DE1C2D0BE}"/>
                </a:ext>
              </a:extLst>
            </p:cNvPr>
            <p:cNvSpPr/>
            <p:nvPr/>
          </p:nvSpPr>
          <p:spPr>
            <a:xfrm>
              <a:off x="4826642" y="1696350"/>
              <a:ext cx="10961247" cy="1433261"/>
            </a:xfrm>
            <a:prstGeom prst="wedgeRoundRectCallout">
              <a:avLst>
                <a:gd name="adj1" fmla="val -32886"/>
                <a:gd name="adj2" fmla="val 113329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F08098F-7452-D59E-0102-89396988E137}"/>
                </a:ext>
              </a:extLst>
            </p:cNvPr>
            <p:cNvSpPr/>
            <p:nvPr/>
          </p:nvSpPr>
          <p:spPr>
            <a:xfrm>
              <a:off x="5156258" y="1894686"/>
              <a:ext cx="1055417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</a:rPr>
                <a:t>What do you do at the weekend?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92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 like watering flow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5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"/>
            <a:ext cx="18288000" cy="9618018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 sz="30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By </a:t>
            </a:r>
            <a:r>
              <a:rPr lang="en-US" sz="30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the lesson, pupils will be able to:</a:t>
            </a:r>
          </a:p>
          <a:p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listen to five questions and circle the correct answer a, b or c.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Ask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and answer questions using picture cues.</a:t>
            </a:r>
          </a:p>
          <a:p>
            <a:r>
              <a:rPr lang="en-US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Core competencies.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Critical thinking and creativity: learn how to ask and answer questions using picture cues correctly and fluently. 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Communication and collaboration: work in pairs and teams to complete the learning tasks.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Self-control &amp; independent learning: perform listening and speaking tasks.</a:t>
            </a:r>
          </a:p>
          <a:p>
            <a:r>
              <a:rPr lang="en-US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General competencies.</a:t>
            </a:r>
          </a:p>
          <a:p>
            <a:r>
              <a:rPr lang="en-US" sz="3000">
                <a:latin typeface="Times New Roman" pitchFamily="18" charset="0"/>
                <a:cs typeface="Times New Roman" pitchFamily="18" charset="0"/>
              </a:rPr>
              <a:t>- Listening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: listen and number</a:t>
            </a:r>
          </a:p>
          <a:p>
            <a:r>
              <a:rPr lang="en-US" sz="3000">
                <a:latin typeface="Times New Roman" pitchFamily="18" charset="0"/>
                <a:cs typeface="Times New Roman" pitchFamily="18" charset="0"/>
              </a:rPr>
              <a:t>- Critical 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thinking: read and match</a:t>
            </a:r>
          </a:p>
          <a:p>
            <a:r>
              <a:rPr lang="en-US" sz="3000">
                <a:latin typeface="Times New Roman" pitchFamily="18" charset="0"/>
                <a:cs typeface="Times New Roman" pitchFamily="18" charset="0"/>
              </a:rPr>
              <a:t>- Oral 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communication: let’s play</a:t>
            </a:r>
          </a:p>
          <a:p>
            <a:r>
              <a:rPr lang="en-US" sz="3000">
                <a:latin typeface="Times New Roman" pitchFamily="18" charset="0"/>
                <a:cs typeface="Times New Roman" pitchFamily="18" charset="0"/>
              </a:rPr>
              <a:t>- Self-control 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&amp; independent learning: perform listening tasks</a:t>
            </a:r>
          </a:p>
          <a:p>
            <a:r>
              <a:rPr lang="en-US" sz="3000"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and collaboration: work in pairs or groups</a:t>
            </a:r>
          </a:p>
          <a:p>
            <a:r>
              <a:rPr lang="en-US" sz="3000">
                <a:latin typeface="Times New Roman" pitchFamily="18" charset="0"/>
                <a:cs typeface="Times New Roman" pitchFamily="18" charset="0"/>
              </a:rPr>
              <a:t>- Sociability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: talk to each other, say good words to others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Attributes.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Study hard to review the vocabulary and sentence patterns they have learnt.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Be honest in the learning tasks.</a:t>
            </a:r>
          </a:p>
        </p:txBody>
      </p:sp>
    </p:spTree>
    <p:extLst>
      <p:ext uri="{BB962C8B-B14F-4D97-AF65-F5344CB8AC3E}">
        <p14:creationId xmlns:p14="http://schemas.microsoft.com/office/powerpoint/2010/main" val="403263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7C4B674-216F-9DCE-7312-44CE983DDE94}"/>
              </a:ext>
            </a:extLst>
          </p:cNvPr>
          <p:cNvGrpSpPr/>
          <p:nvPr/>
        </p:nvGrpSpPr>
        <p:grpSpPr>
          <a:xfrm>
            <a:off x="15552550" y="8393073"/>
            <a:ext cx="4130992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8447EDBC-4222-380C-EDA3-F07974A460DE}"/>
              </a:ext>
            </a:extLst>
          </p:cNvPr>
          <p:cNvSpPr txBox="1"/>
          <p:nvPr/>
        </p:nvSpPr>
        <p:spPr>
          <a:xfrm>
            <a:off x="1751939" y="2451989"/>
            <a:ext cx="1597010" cy="168371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23543CA-64BC-B7E7-D7D7-9D6A985C43DF}"/>
              </a:ext>
            </a:extLst>
          </p:cNvPr>
          <p:cNvGrpSpPr/>
          <p:nvPr/>
        </p:nvGrpSpPr>
        <p:grpSpPr>
          <a:xfrm>
            <a:off x="-779404" y="8500122"/>
            <a:ext cx="4130992" cy="1498304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AEA0C358-7F81-4F97-57C1-8F058C481845}"/>
              </a:ext>
            </a:extLst>
          </p:cNvPr>
          <p:cNvGrpSpPr/>
          <p:nvPr/>
        </p:nvGrpSpPr>
        <p:grpSpPr>
          <a:xfrm>
            <a:off x="3692445" y="8515352"/>
            <a:ext cx="10796914" cy="1489800"/>
            <a:chOff x="3692445" y="8515352"/>
            <a:chExt cx="10796914" cy="148980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10796914"/>
                <a:gd name="connsiteY0" fmla="*/ 248305 h 1489800"/>
                <a:gd name="connsiteX1" fmla="*/ 248305 w 10796914"/>
                <a:gd name="connsiteY1" fmla="*/ 0 h 1489800"/>
                <a:gd name="connsiteX2" fmla="*/ 625983 w 10796914"/>
                <a:gd name="connsiteY2" fmla="*/ 0 h 1489800"/>
                <a:gd name="connsiteX3" fmla="*/ 1518676 w 10796914"/>
                <a:gd name="connsiteY3" fmla="*/ 0 h 1489800"/>
                <a:gd name="connsiteX4" fmla="*/ 1999357 w 10796914"/>
                <a:gd name="connsiteY4" fmla="*/ 0 h 1489800"/>
                <a:gd name="connsiteX5" fmla="*/ 2892050 w 10796914"/>
                <a:gd name="connsiteY5" fmla="*/ 0 h 1489800"/>
                <a:gd name="connsiteX6" fmla="*/ 3372731 w 10796914"/>
                <a:gd name="connsiteY6" fmla="*/ 0 h 1489800"/>
                <a:gd name="connsiteX7" fmla="*/ 3853411 w 10796914"/>
                <a:gd name="connsiteY7" fmla="*/ 0 h 1489800"/>
                <a:gd name="connsiteX8" fmla="*/ 4437095 w 10796914"/>
                <a:gd name="connsiteY8" fmla="*/ 0 h 1489800"/>
                <a:gd name="connsiteX9" fmla="*/ 5226785 w 10796914"/>
                <a:gd name="connsiteY9" fmla="*/ 0 h 1489800"/>
                <a:gd name="connsiteX10" fmla="*/ 5810469 w 10796914"/>
                <a:gd name="connsiteY10" fmla="*/ 0 h 1489800"/>
                <a:gd name="connsiteX11" fmla="*/ 6291150 w 10796914"/>
                <a:gd name="connsiteY11" fmla="*/ 0 h 1489800"/>
                <a:gd name="connsiteX12" fmla="*/ 6977837 w 10796914"/>
                <a:gd name="connsiteY12" fmla="*/ 0 h 1489800"/>
                <a:gd name="connsiteX13" fmla="*/ 7767527 w 10796914"/>
                <a:gd name="connsiteY13" fmla="*/ 0 h 1489800"/>
                <a:gd name="connsiteX14" fmla="*/ 8660220 w 10796914"/>
                <a:gd name="connsiteY14" fmla="*/ 0 h 1489800"/>
                <a:gd name="connsiteX15" fmla="*/ 9140901 w 10796914"/>
                <a:gd name="connsiteY15" fmla="*/ 0 h 1489800"/>
                <a:gd name="connsiteX16" fmla="*/ 9621582 w 10796914"/>
                <a:gd name="connsiteY16" fmla="*/ 0 h 1489800"/>
                <a:gd name="connsiteX17" fmla="*/ 10548609 w 10796914"/>
                <a:gd name="connsiteY17" fmla="*/ 0 h 1489800"/>
                <a:gd name="connsiteX18" fmla="*/ 10796914 w 10796914"/>
                <a:gd name="connsiteY18" fmla="*/ 248305 h 1489800"/>
                <a:gd name="connsiteX19" fmla="*/ 10796914 w 10796914"/>
                <a:gd name="connsiteY19" fmla="*/ 744900 h 1489800"/>
                <a:gd name="connsiteX20" fmla="*/ 10796914 w 10796914"/>
                <a:gd name="connsiteY20" fmla="*/ 1241495 h 1489800"/>
                <a:gd name="connsiteX21" fmla="*/ 10548609 w 10796914"/>
                <a:gd name="connsiteY21" fmla="*/ 1489800 h 1489800"/>
                <a:gd name="connsiteX22" fmla="*/ 10170931 w 10796914"/>
                <a:gd name="connsiteY22" fmla="*/ 1489800 h 1489800"/>
                <a:gd name="connsiteX23" fmla="*/ 9793253 w 10796914"/>
                <a:gd name="connsiteY23" fmla="*/ 1489800 h 1489800"/>
                <a:gd name="connsiteX24" fmla="*/ 9312573 w 10796914"/>
                <a:gd name="connsiteY24" fmla="*/ 1489800 h 1489800"/>
                <a:gd name="connsiteX25" fmla="*/ 8934895 w 10796914"/>
                <a:gd name="connsiteY25" fmla="*/ 1489800 h 1489800"/>
                <a:gd name="connsiteX26" fmla="*/ 8557217 w 10796914"/>
                <a:gd name="connsiteY26" fmla="*/ 1489800 h 1489800"/>
                <a:gd name="connsiteX27" fmla="*/ 8076536 w 10796914"/>
                <a:gd name="connsiteY27" fmla="*/ 1489800 h 1489800"/>
                <a:gd name="connsiteX28" fmla="*/ 7595855 w 10796914"/>
                <a:gd name="connsiteY28" fmla="*/ 1489800 h 1489800"/>
                <a:gd name="connsiteX29" fmla="*/ 7012171 w 10796914"/>
                <a:gd name="connsiteY29" fmla="*/ 1489800 h 1489800"/>
                <a:gd name="connsiteX30" fmla="*/ 6222481 w 10796914"/>
                <a:gd name="connsiteY30" fmla="*/ 1489800 h 1489800"/>
                <a:gd name="connsiteX31" fmla="*/ 5329788 w 10796914"/>
                <a:gd name="connsiteY31" fmla="*/ 1489800 h 1489800"/>
                <a:gd name="connsiteX32" fmla="*/ 4849107 w 10796914"/>
                <a:gd name="connsiteY32" fmla="*/ 1489800 h 1489800"/>
                <a:gd name="connsiteX33" fmla="*/ 4471430 w 10796914"/>
                <a:gd name="connsiteY33" fmla="*/ 1489800 h 1489800"/>
                <a:gd name="connsiteX34" fmla="*/ 3578737 w 10796914"/>
                <a:gd name="connsiteY34" fmla="*/ 1489800 h 1489800"/>
                <a:gd name="connsiteX35" fmla="*/ 3098056 w 10796914"/>
                <a:gd name="connsiteY35" fmla="*/ 1489800 h 1489800"/>
                <a:gd name="connsiteX36" fmla="*/ 2617375 w 10796914"/>
                <a:gd name="connsiteY36" fmla="*/ 1489800 h 1489800"/>
                <a:gd name="connsiteX37" fmla="*/ 1724682 w 10796914"/>
                <a:gd name="connsiteY37" fmla="*/ 1489800 h 1489800"/>
                <a:gd name="connsiteX38" fmla="*/ 831989 w 10796914"/>
                <a:gd name="connsiteY38" fmla="*/ 1489800 h 1489800"/>
                <a:gd name="connsiteX39" fmla="*/ 248305 w 10796914"/>
                <a:gd name="connsiteY39" fmla="*/ 1489800 h 1489800"/>
                <a:gd name="connsiteX40" fmla="*/ 0 w 10796914"/>
                <a:gd name="connsiteY40" fmla="*/ 1241495 h 1489800"/>
                <a:gd name="connsiteX41" fmla="*/ 0 w 10796914"/>
                <a:gd name="connsiteY41" fmla="*/ 725036 h 1489800"/>
                <a:gd name="connsiteX42" fmla="*/ 0 w 10796914"/>
                <a:gd name="connsiteY42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796914" h="1489800" fill="none" extrusionOk="0">
                  <a:moveTo>
                    <a:pt x="0" y="248305"/>
                  </a:moveTo>
                  <a:cubicBezTo>
                    <a:pt x="443" y="115561"/>
                    <a:pt x="99024" y="-1132"/>
                    <a:pt x="248305" y="0"/>
                  </a:cubicBezTo>
                  <a:cubicBezTo>
                    <a:pt x="335295" y="17913"/>
                    <a:pt x="500902" y="4790"/>
                    <a:pt x="625983" y="0"/>
                  </a:cubicBezTo>
                  <a:cubicBezTo>
                    <a:pt x="751064" y="-4790"/>
                    <a:pt x="1321213" y="36321"/>
                    <a:pt x="1518676" y="0"/>
                  </a:cubicBezTo>
                  <a:cubicBezTo>
                    <a:pt x="1716139" y="-36321"/>
                    <a:pt x="1776444" y="2659"/>
                    <a:pt x="1999357" y="0"/>
                  </a:cubicBezTo>
                  <a:cubicBezTo>
                    <a:pt x="2222270" y="-2659"/>
                    <a:pt x="2478345" y="-34480"/>
                    <a:pt x="2892050" y="0"/>
                  </a:cubicBezTo>
                  <a:cubicBezTo>
                    <a:pt x="3305755" y="34480"/>
                    <a:pt x="3229352" y="-6946"/>
                    <a:pt x="3372731" y="0"/>
                  </a:cubicBezTo>
                  <a:cubicBezTo>
                    <a:pt x="3516110" y="6946"/>
                    <a:pt x="3753183" y="13536"/>
                    <a:pt x="3853411" y="0"/>
                  </a:cubicBezTo>
                  <a:cubicBezTo>
                    <a:pt x="3953639" y="-13536"/>
                    <a:pt x="4247144" y="11821"/>
                    <a:pt x="4437095" y="0"/>
                  </a:cubicBezTo>
                  <a:cubicBezTo>
                    <a:pt x="4627046" y="-11821"/>
                    <a:pt x="4943678" y="953"/>
                    <a:pt x="5226785" y="0"/>
                  </a:cubicBezTo>
                  <a:cubicBezTo>
                    <a:pt x="5509892" y="-953"/>
                    <a:pt x="5612284" y="7948"/>
                    <a:pt x="5810469" y="0"/>
                  </a:cubicBezTo>
                  <a:cubicBezTo>
                    <a:pt x="6008654" y="-7948"/>
                    <a:pt x="6166040" y="-23289"/>
                    <a:pt x="6291150" y="0"/>
                  </a:cubicBezTo>
                  <a:cubicBezTo>
                    <a:pt x="6416260" y="23289"/>
                    <a:pt x="6671905" y="573"/>
                    <a:pt x="6977837" y="0"/>
                  </a:cubicBezTo>
                  <a:cubicBezTo>
                    <a:pt x="7283769" y="-573"/>
                    <a:pt x="7572976" y="-26438"/>
                    <a:pt x="7767527" y="0"/>
                  </a:cubicBezTo>
                  <a:cubicBezTo>
                    <a:pt x="7962078" y="26438"/>
                    <a:pt x="8341713" y="-10509"/>
                    <a:pt x="8660220" y="0"/>
                  </a:cubicBezTo>
                  <a:cubicBezTo>
                    <a:pt x="8978727" y="10509"/>
                    <a:pt x="9011615" y="-21129"/>
                    <a:pt x="9140901" y="0"/>
                  </a:cubicBezTo>
                  <a:cubicBezTo>
                    <a:pt x="9270187" y="21129"/>
                    <a:pt x="9504119" y="-20687"/>
                    <a:pt x="9621582" y="0"/>
                  </a:cubicBezTo>
                  <a:cubicBezTo>
                    <a:pt x="9739045" y="20687"/>
                    <a:pt x="10210462" y="-4472"/>
                    <a:pt x="10548609" y="0"/>
                  </a:cubicBezTo>
                  <a:cubicBezTo>
                    <a:pt x="10691040" y="-30893"/>
                    <a:pt x="10786931" y="97058"/>
                    <a:pt x="10796914" y="248305"/>
                  </a:cubicBezTo>
                  <a:cubicBezTo>
                    <a:pt x="10779577" y="481691"/>
                    <a:pt x="10796012" y="599820"/>
                    <a:pt x="10796914" y="744900"/>
                  </a:cubicBezTo>
                  <a:cubicBezTo>
                    <a:pt x="10797816" y="889980"/>
                    <a:pt x="10784639" y="1045190"/>
                    <a:pt x="10796914" y="1241495"/>
                  </a:cubicBezTo>
                  <a:cubicBezTo>
                    <a:pt x="10802651" y="1365039"/>
                    <a:pt x="10687376" y="1496739"/>
                    <a:pt x="10548609" y="1489800"/>
                  </a:cubicBezTo>
                  <a:cubicBezTo>
                    <a:pt x="10366751" y="1474292"/>
                    <a:pt x="10294389" y="1507521"/>
                    <a:pt x="10170931" y="1489800"/>
                  </a:cubicBezTo>
                  <a:cubicBezTo>
                    <a:pt x="10047473" y="1472079"/>
                    <a:pt x="9940529" y="1498607"/>
                    <a:pt x="9793253" y="1489800"/>
                  </a:cubicBezTo>
                  <a:cubicBezTo>
                    <a:pt x="9645977" y="1480993"/>
                    <a:pt x="9519111" y="1506487"/>
                    <a:pt x="9312573" y="1489800"/>
                  </a:cubicBezTo>
                  <a:cubicBezTo>
                    <a:pt x="9106035" y="1473113"/>
                    <a:pt x="9093866" y="1471625"/>
                    <a:pt x="8934895" y="1489800"/>
                  </a:cubicBezTo>
                  <a:cubicBezTo>
                    <a:pt x="8775924" y="1507975"/>
                    <a:pt x="8716130" y="1493458"/>
                    <a:pt x="8557217" y="1489800"/>
                  </a:cubicBezTo>
                  <a:cubicBezTo>
                    <a:pt x="8398304" y="1486142"/>
                    <a:pt x="8232779" y="1481196"/>
                    <a:pt x="8076536" y="1489800"/>
                  </a:cubicBezTo>
                  <a:cubicBezTo>
                    <a:pt x="7920293" y="1498404"/>
                    <a:pt x="7738219" y="1505855"/>
                    <a:pt x="7595855" y="1489800"/>
                  </a:cubicBezTo>
                  <a:cubicBezTo>
                    <a:pt x="7453491" y="1473745"/>
                    <a:pt x="7207707" y="1489388"/>
                    <a:pt x="7012171" y="1489800"/>
                  </a:cubicBezTo>
                  <a:cubicBezTo>
                    <a:pt x="6816635" y="1490212"/>
                    <a:pt x="6557657" y="1504883"/>
                    <a:pt x="6222481" y="1489800"/>
                  </a:cubicBezTo>
                  <a:cubicBezTo>
                    <a:pt x="5887305" y="1474718"/>
                    <a:pt x="5716765" y="1484556"/>
                    <a:pt x="5329788" y="1489800"/>
                  </a:cubicBezTo>
                  <a:cubicBezTo>
                    <a:pt x="4942811" y="1495044"/>
                    <a:pt x="4977044" y="1503818"/>
                    <a:pt x="4849107" y="1489800"/>
                  </a:cubicBezTo>
                  <a:cubicBezTo>
                    <a:pt x="4721170" y="1475782"/>
                    <a:pt x="4579209" y="1498949"/>
                    <a:pt x="4471430" y="1489800"/>
                  </a:cubicBezTo>
                  <a:cubicBezTo>
                    <a:pt x="4363651" y="1480651"/>
                    <a:pt x="3916910" y="1451371"/>
                    <a:pt x="3578737" y="1489800"/>
                  </a:cubicBezTo>
                  <a:cubicBezTo>
                    <a:pt x="3240564" y="1528229"/>
                    <a:pt x="3242200" y="1483153"/>
                    <a:pt x="3098056" y="1489800"/>
                  </a:cubicBezTo>
                  <a:cubicBezTo>
                    <a:pt x="2953912" y="1496447"/>
                    <a:pt x="2745308" y="1480806"/>
                    <a:pt x="2617375" y="1489800"/>
                  </a:cubicBezTo>
                  <a:cubicBezTo>
                    <a:pt x="2489442" y="1498794"/>
                    <a:pt x="2121946" y="1522892"/>
                    <a:pt x="1724682" y="1489800"/>
                  </a:cubicBezTo>
                  <a:cubicBezTo>
                    <a:pt x="1327418" y="1456708"/>
                    <a:pt x="1019221" y="1497491"/>
                    <a:pt x="831989" y="1489800"/>
                  </a:cubicBezTo>
                  <a:cubicBezTo>
                    <a:pt x="644757" y="1482109"/>
                    <a:pt x="529467" y="1513687"/>
                    <a:pt x="248305" y="1489800"/>
                  </a:cubicBezTo>
                  <a:cubicBezTo>
                    <a:pt x="120183" y="1491547"/>
                    <a:pt x="-2297" y="1388084"/>
                    <a:pt x="0" y="1241495"/>
                  </a:cubicBezTo>
                  <a:cubicBezTo>
                    <a:pt x="-17044" y="1036668"/>
                    <a:pt x="4835" y="864698"/>
                    <a:pt x="0" y="725036"/>
                  </a:cubicBezTo>
                  <a:cubicBezTo>
                    <a:pt x="-4835" y="585374"/>
                    <a:pt x="12785" y="407782"/>
                    <a:pt x="0" y="248305"/>
                  </a:cubicBezTo>
                  <a:close/>
                </a:path>
                <a:path w="10796914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430477" y="35874"/>
                    <a:pt x="876134" y="9759"/>
                    <a:pt x="1037995" y="0"/>
                  </a:cubicBezTo>
                  <a:cubicBezTo>
                    <a:pt x="1199856" y="-9759"/>
                    <a:pt x="1336902" y="15938"/>
                    <a:pt x="1415673" y="0"/>
                  </a:cubicBezTo>
                  <a:cubicBezTo>
                    <a:pt x="1494444" y="-15938"/>
                    <a:pt x="1747555" y="-11953"/>
                    <a:pt x="1896354" y="0"/>
                  </a:cubicBezTo>
                  <a:cubicBezTo>
                    <a:pt x="2045153" y="11953"/>
                    <a:pt x="2093125" y="-5445"/>
                    <a:pt x="2274031" y="0"/>
                  </a:cubicBezTo>
                  <a:cubicBezTo>
                    <a:pt x="2454937" y="5445"/>
                    <a:pt x="2698082" y="-4143"/>
                    <a:pt x="2857715" y="0"/>
                  </a:cubicBezTo>
                  <a:cubicBezTo>
                    <a:pt x="3017348" y="4143"/>
                    <a:pt x="3107413" y="8502"/>
                    <a:pt x="3235393" y="0"/>
                  </a:cubicBezTo>
                  <a:cubicBezTo>
                    <a:pt x="3363373" y="-8502"/>
                    <a:pt x="3895492" y="3008"/>
                    <a:pt x="4128086" y="0"/>
                  </a:cubicBezTo>
                  <a:cubicBezTo>
                    <a:pt x="4360680" y="-3008"/>
                    <a:pt x="4624890" y="-19272"/>
                    <a:pt x="4814773" y="0"/>
                  </a:cubicBezTo>
                  <a:cubicBezTo>
                    <a:pt x="5004656" y="19272"/>
                    <a:pt x="5025350" y="10140"/>
                    <a:pt x="5192451" y="0"/>
                  </a:cubicBezTo>
                  <a:cubicBezTo>
                    <a:pt x="5359552" y="-10140"/>
                    <a:pt x="5486089" y="10256"/>
                    <a:pt x="5776135" y="0"/>
                  </a:cubicBezTo>
                  <a:cubicBezTo>
                    <a:pt x="6066181" y="-10256"/>
                    <a:pt x="6104766" y="23480"/>
                    <a:pt x="6359819" y="0"/>
                  </a:cubicBezTo>
                  <a:cubicBezTo>
                    <a:pt x="6614872" y="-23480"/>
                    <a:pt x="6590797" y="-17274"/>
                    <a:pt x="6737497" y="0"/>
                  </a:cubicBezTo>
                  <a:cubicBezTo>
                    <a:pt x="6884197" y="17274"/>
                    <a:pt x="7203757" y="37870"/>
                    <a:pt x="7630190" y="0"/>
                  </a:cubicBezTo>
                  <a:cubicBezTo>
                    <a:pt x="8056623" y="-37870"/>
                    <a:pt x="8250474" y="16499"/>
                    <a:pt x="8522883" y="0"/>
                  </a:cubicBezTo>
                  <a:cubicBezTo>
                    <a:pt x="8795292" y="-16499"/>
                    <a:pt x="9071469" y="-5633"/>
                    <a:pt x="9209569" y="0"/>
                  </a:cubicBezTo>
                  <a:cubicBezTo>
                    <a:pt x="9347669" y="5633"/>
                    <a:pt x="9997663" y="42111"/>
                    <a:pt x="10548609" y="0"/>
                  </a:cubicBezTo>
                  <a:cubicBezTo>
                    <a:pt x="10685716" y="5693"/>
                    <a:pt x="10779520" y="106851"/>
                    <a:pt x="10796914" y="248305"/>
                  </a:cubicBezTo>
                  <a:cubicBezTo>
                    <a:pt x="10805865" y="452785"/>
                    <a:pt x="10781303" y="501005"/>
                    <a:pt x="10796914" y="734968"/>
                  </a:cubicBezTo>
                  <a:cubicBezTo>
                    <a:pt x="10812525" y="968931"/>
                    <a:pt x="10801886" y="1013942"/>
                    <a:pt x="10796914" y="1241495"/>
                  </a:cubicBezTo>
                  <a:cubicBezTo>
                    <a:pt x="10806061" y="1356814"/>
                    <a:pt x="10688920" y="1490784"/>
                    <a:pt x="10548609" y="1489800"/>
                  </a:cubicBezTo>
                  <a:cubicBezTo>
                    <a:pt x="10452862" y="1485029"/>
                    <a:pt x="10251466" y="1471657"/>
                    <a:pt x="10170931" y="1489800"/>
                  </a:cubicBezTo>
                  <a:cubicBezTo>
                    <a:pt x="10090396" y="1507943"/>
                    <a:pt x="9691164" y="1502985"/>
                    <a:pt x="9381241" y="1489800"/>
                  </a:cubicBezTo>
                  <a:cubicBezTo>
                    <a:pt x="9071318" y="1476616"/>
                    <a:pt x="8869548" y="1474188"/>
                    <a:pt x="8694554" y="1489800"/>
                  </a:cubicBezTo>
                  <a:cubicBezTo>
                    <a:pt x="8519560" y="1505412"/>
                    <a:pt x="8316651" y="1496854"/>
                    <a:pt x="8110870" y="1489800"/>
                  </a:cubicBezTo>
                  <a:cubicBezTo>
                    <a:pt x="7905089" y="1482746"/>
                    <a:pt x="7579735" y="1505268"/>
                    <a:pt x="7218177" y="1489800"/>
                  </a:cubicBezTo>
                  <a:cubicBezTo>
                    <a:pt x="6856619" y="1474332"/>
                    <a:pt x="6824714" y="1484046"/>
                    <a:pt x="6634493" y="1489800"/>
                  </a:cubicBezTo>
                  <a:cubicBezTo>
                    <a:pt x="6444272" y="1495554"/>
                    <a:pt x="6390268" y="1474253"/>
                    <a:pt x="6256816" y="1489800"/>
                  </a:cubicBezTo>
                  <a:cubicBezTo>
                    <a:pt x="6123364" y="1505347"/>
                    <a:pt x="5986172" y="1474630"/>
                    <a:pt x="5776135" y="1489800"/>
                  </a:cubicBezTo>
                  <a:cubicBezTo>
                    <a:pt x="5566098" y="1504970"/>
                    <a:pt x="5395620" y="1519459"/>
                    <a:pt x="5089448" y="1489800"/>
                  </a:cubicBezTo>
                  <a:cubicBezTo>
                    <a:pt x="4783276" y="1460141"/>
                    <a:pt x="4808919" y="1501884"/>
                    <a:pt x="4711770" y="1489800"/>
                  </a:cubicBezTo>
                  <a:cubicBezTo>
                    <a:pt x="4614621" y="1477716"/>
                    <a:pt x="4420727" y="1503293"/>
                    <a:pt x="4334092" y="1489800"/>
                  </a:cubicBezTo>
                  <a:cubicBezTo>
                    <a:pt x="4247457" y="1476307"/>
                    <a:pt x="3888113" y="1492163"/>
                    <a:pt x="3647405" y="1489800"/>
                  </a:cubicBezTo>
                  <a:cubicBezTo>
                    <a:pt x="3406697" y="1487437"/>
                    <a:pt x="3257280" y="1502592"/>
                    <a:pt x="3063721" y="1489800"/>
                  </a:cubicBezTo>
                  <a:cubicBezTo>
                    <a:pt x="2870162" y="1477008"/>
                    <a:pt x="2384458" y="1515689"/>
                    <a:pt x="2171028" y="1489800"/>
                  </a:cubicBezTo>
                  <a:cubicBezTo>
                    <a:pt x="1957598" y="1463911"/>
                    <a:pt x="1787719" y="1509843"/>
                    <a:pt x="1484341" y="1489800"/>
                  </a:cubicBezTo>
                  <a:cubicBezTo>
                    <a:pt x="1180963" y="1469757"/>
                    <a:pt x="580126" y="1447606"/>
                    <a:pt x="248305" y="1489800"/>
                  </a:cubicBezTo>
                  <a:cubicBezTo>
                    <a:pt x="128309" y="1516988"/>
                    <a:pt x="5468" y="1372157"/>
                    <a:pt x="0" y="1241495"/>
                  </a:cubicBezTo>
                  <a:cubicBezTo>
                    <a:pt x="-2994" y="1095794"/>
                    <a:pt x="-10545" y="958559"/>
                    <a:pt x="0" y="725036"/>
                  </a:cubicBezTo>
                  <a:cubicBezTo>
                    <a:pt x="10545" y="491513"/>
                    <a:pt x="-15483" y="374379"/>
                    <a:pt x="0" y="248305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E066B104-1892-9734-62AE-8649C745D7CD}"/>
                </a:ext>
              </a:extLst>
            </p:cNvPr>
            <p:cNvSpPr/>
            <p:nvPr/>
          </p:nvSpPr>
          <p:spPr>
            <a:xfrm>
              <a:off x="7608372" y="8591371"/>
              <a:ext cx="368742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</a:rPr>
                <a:t>It’s pink.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F925827-B2B6-52C8-AD2F-013D0B894C4B}"/>
              </a:ext>
            </a:extLst>
          </p:cNvPr>
          <p:cNvSpPr/>
          <p:nvPr/>
        </p:nvSpPr>
        <p:spPr>
          <a:xfrm>
            <a:off x="1875410" y="1786692"/>
            <a:ext cx="1291857" cy="1268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Badge 4 with solid fill">
            <a:extLst>
              <a:ext uri="{FF2B5EF4-FFF2-40B4-BE49-F238E27FC236}">
                <a16:creationId xmlns:a16="http://schemas.microsoft.com/office/drawing/2014/main" xmlns="" id="{EA07545D-E62C-6C2A-2A8A-E4F8BCA7F3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396597" y="1320168"/>
            <a:ext cx="1993983" cy="1993983"/>
          </a:xfrm>
          <a:prstGeom prst="rect">
            <a:avLst/>
          </a:prstGeom>
        </p:spPr>
      </p:pic>
      <p:pic>
        <p:nvPicPr>
          <p:cNvPr id="25" name="What's your favorite color">
            <a:hlinkClick r:id="" action="ppaction://media"/>
            <a:extLst>
              <a:ext uri="{FF2B5EF4-FFF2-40B4-BE49-F238E27FC236}">
                <a16:creationId xmlns:a16="http://schemas.microsoft.com/office/drawing/2014/main" xmlns="" id="{01E7526A-2FED-E149-AA67-7589E4BF7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434882" y="1876618"/>
            <a:ext cx="1036637" cy="10366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632277-A69F-7727-A1C6-DEB1E38C36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91200" y="2886823"/>
            <a:ext cx="6905972" cy="546053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04835B7-55E4-535C-E17B-9324EDD551C6}"/>
              </a:ext>
            </a:extLst>
          </p:cNvPr>
          <p:cNvGrpSpPr/>
          <p:nvPr/>
        </p:nvGrpSpPr>
        <p:grpSpPr>
          <a:xfrm>
            <a:off x="4801928" y="1782433"/>
            <a:ext cx="9386620" cy="1203700"/>
            <a:chOff x="4830163" y="1752402"/>
            <a:chExt cx="9529489" cy="1433261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xmlns="" id="{0995782B-53FF-0E37-44A8-3A3DE1C2D0BE}"/>
                </a:ext>
              </a:extLst>
            </p:cNvPr>
            <p:cNvSpPr/>
            <p:nvPr/>
          </p:nvSpPr>
          <p:spPr>
            <a:xfrm>
              <a:off x="4830163" y="1752402"/>
              <a:ext cx="9529489" cy="1433261"/>
            </a:xfrm>
            <a:prstGeom prst="wedgeRoundRectCallout">
              <a:avLst>
                <a:gd name="adj1" fmla="val -31165"/>
                <a:gd name="adj2" fmla="val 137637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F08098F-7452-D59E-0102-89396988E137}"/>
                </a:ext>
              </a:extLst>
            </p:cNvPr>
            <p:cNvSpPr/>
            <p:nvPr/>
          </p:nvSpPr>
          <p:spPr>
            <a:xfrm>
              <a:off x="5063530" y="1841866"/>
              <a:ext cx="917620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</a:rPr>
                <a:t>What’s your </a:t>
              </a:r>
              <a:r>
                <a:rPr lang="en-US" sz="6000" b="0" cap="none" spc="0" dirty="0" err="1">
                  <a:ln w="0"/>
                  <a:solidFill>
                    <a:schemeClr val="tx1"/>
                  </a:solidFill>
                </a:rPr>
                <a:t>favourite</a:t>
              </a:r>
              <a:r>
                <a:rPr lang="en-US" sz="6000" b="0" cap="none" spc="0" dirty="0">
                  <a:ln w="0"/>
                  <a:solidFill>
                    <a:schemeClr val="tx1"/>
                  </a:solidFill>
                </a:rPr>
                <a:t> color?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74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t's p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7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4357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583577" y="-36808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happy-mood-and-ukulele-version-60s-9895">
            <a:hlinkClick r:id="" action="ppaction://media"/>
            <a:extLst>
              <a:ext uri="{FF2B5EF4-FFF2-40B4-BE49-F238E27FC236}">
                <a16:creationId xmlns:a16="http://schemas.microsoft.com/office/drawing/2014/main" xmlns="" id="{C724602A-4E5D-FBE0-DA63-4A912559D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299825" y="522676"/>
            <a:ext cx="1219979" cy="121997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7" name="Picture 16" descr="Cartoon of a child and child&#10;&#10;Description automatically generated">
            <a:extLst>
              <a:ext uri="{FF2B5EF4-FFF2-40B4-BE49-F238E27FC236}">
                <a16:creationId xmlns:a16="http://schemas.microsoft.com/office/drawing/2014/main" xmlns="" id="{91920DD7-996C-D4AE-4936-BDA92A9641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444" y="149210"/>
            <a:ext cx="3081355" cy="1959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38E58F-DE77-FD59-7E29-2A409D738B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62200" y="1546066"/>
            <a:ext cx="13030200" cy="829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8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4357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583577" y="-36808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xmlns="" id="{4C61DFD1-8CFA-9F36-6462-BB7C52C3D88A}"/>
              </a:ext>
            </a:extLst>
          </p:cNvPr>
          <p:cNvSpPr txBox="1"/>
          <p:nvPr/>
        </p:nvSpPr>
        <p:spPr>
          <a:xfrm>
            <a:off x="2247385" y="705167"/>
            <a:ext cx="12345179" cy="843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u="sng" dirty="0">
                <a:solidFill>
                  <a:srgbClr val="8F4251"/>
                </a:solidFill>
                <a:latin typeface="Gliker"/>
              </a:rPr>
              <a:t>Game</a:t>
            </a:r>
            <a:r>
              <a:rPr lang="en-US" sz="7200" dirty="0">
                <a:solidFill>
                  <a:srgbClr val="8F4251"/>
                </a:solidFill>
                <a:latin typeface="Gliker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PASS THE BALLS!</a:t>
            </a:r>
            <a:endParaRPr lang="en-US" sz="7200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" name="bright-light-positive-uplifting-children-ukulele-energetic-music-16388">
            <a:hlinkClick r:id="" action="ppaction://media"/>
            <a:extLst>
              <a:ext uri="{FF2B5EF4-FFF2-40B4-BE49-F238E27FC236}">
                <a16:creationId xmlns:a16="http://schemas.microsoft.com/office/drawing/2014/main" xmlns="" id="{AE1CACD2-A727-7072-C4CD-4239DCE83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307.375"/>
                </p14:media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699178" y="189467"/>
            <a:ext cx="1475592" cy="14755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E1DF9A2-C4E9-70D9-E808-FA7F59D2FF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7200" y="1792666"/>
            <a:ext cx="11530883" cy="7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4357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583577" y="-36808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xmlns="" id="{4C61DFD1-8CFA-9F36-6462-BB7C52C3D88A}"/>
              </a:ext>
            </a:extLst>
          </p:cNvPr>
          <p:cNvSpPr txBox="1"/>
          <p:nvPr/>
        </p:nvSpPr>
        <p:spPr>
          <a:xfrm>
            <a:off x="2247385" y="705167"/>
            <a:ext cx="12345179" cy="843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u="sng" dirty="0">
                <a:solidFill>
                  <a:srgbClr val="8F4251"/>
                </a:solidFill>
                <a:latin typeface="Gliker"/>
              </a:rPr>
              <a:t>Game</a:t>
            </a:r>
            <a:r>
              <a:rPr lang="en-US" sz="7200" dirty="0">
                <a:solidFill>
                  <a:srgbClr val="8F4251"/>
                </a:solidFill>
                <a:latin typeface="Gliker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PASS THE BALLS!</a:t>
            </a:r>
            <a:endParaRPr lang="en-US" sz="7200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" name="bright-light-positive-uplifting-children-ukulele-energetic-music-16388">
            <a:hlinkClick r:id="" action="ppaction://media"/>
            <a:extLst>
              <a:ext uri="{FF2B5EF4-FFF2-40B4-BE49-F238E27FC236}">
                <a16:creationId xmlns:a16="http://schemas.microsoft.com/office/drawing/2014/main" xmlns="" id="{AE1CACD2-A727-7072-C4CD-4239DCE83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721" end="58478.375"/>
                </p14:media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699178" y="189467"/>
            <a:ext cx="1475592" cy="14755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CAD226-80B9-B4E1-E03B-B1FA6E63C4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3800" y="1716199"/>
            <a:ext cx="10876775" cy="78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4357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583577" y="-36808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xmlns="" id="{4C61DFD1-8CFA-9F36-6462-BB7C52C3D88A}"/>
              </a:ext>
            </a:extLst>
          </p:cNvPr>
          <p:cNvSpPr txBox="1"/>
          <p:nvPr/>
        </p:nvSpPr>
        <p:spPr>
          <a:xfrm>
            <a:off x="2247385" y="705167"/>
            <a:ext cx="12345179" cy="843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u="sng" dirty="0">
                <a:solidFill>
                  <a:srgbClr val="8F4251"/>
                </a:solidFill>
                <a:latin typeface="Gliker"/>
              </a:rPr>
              <a:t>Game</a:t>
            </a:r>
            <a:r>
              <a:rPr lang="en-US" sz="7200" dirty="0">
                <a:solidFill>
                  <a:srgbClr val="8F4251"/>
                </a:solidFill>
                <a:latin typeface="Gliker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PASS THE BALLS!</a:t>
            </a:r>
            <a:endParaRPr lang="en-US" sz="7200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" name="bright-light-positive-uplifting-children-ukulele-energetic-music-16388">
            <a:hlinkClick r:id="" action="ppaction://media"/>
            <a:extLst>
              <a:ext uri="{FF2B5EF4-FFF2-40B4-BE49-F238E27FC236}">
                <a16:creationId xmlns:a16="http://schemas.microsoft.com/office/drawing/2014/main" xmlns="" id="{AE1CACD2-A727-7072-C4CD-4239DCE83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50" end="30367.375"/>
                </p14:media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699178" y="189467"/>
            <a:ext cx="1475592" cy="14755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044CC6-439F-80C0-97D5-2F35A10980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2400" y="1852457"/>
            <a:ext cx="10932310" cy="800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4357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583577" y="-36808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xmlns="" id="{4C61DFD1-8CFA-9F36-6462-BB7C52C3D88A}"/>
              </a:ext>
            </a:extLst>
          </p:cNvPr>
          <p:cNvSpPr txBox="1"/>
          <p:nvPr/>
        </p:nvSpPr>
        <p:spPr>
          <a:xfrm>
            <a:off x="2247385" y="705167"/>
            <a:ext cx="12345179" cy="843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u="sng" dirty="0">
                <a:solidFill>
                  <a:srgbClr val="8F4251"/>
                </a:solidFill>
                <a:latin typeface="Gliker"/>
              </a:rPr>
              <a:t>Game</a:t>
            </a:r>
            <a:r>
              <a:rPr lang="en-US" sz="7200" dirty="0">
                <a:solidFill>
                  <a:srgbClr val="8F4251"/>
                </a:solidFill>
                <a:latin typeface="Gliker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PASS THE BALLS!</a:t>
            </a:r>
            <a:endParaRPr lang="en-US" sz="7200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" name="bright-light-positive-uplifting-children-ukulele-energetic-music-16388">
            <a:hlinkClick r:id="" action="ppaction://media"/>
            <a:extLst>
              <a:ext uri="{FF2B5EF4-FFF2-40B4-BE49-F238E27FC236}">
                <a16:creationId xmlns:a16="http://schemas.microsoft.com/office/drawing/2014/main" xmlns="" id="{AE1CACD2-A727-7072-C4CD-4239DCE83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661" end="0.375"/>
                </p14:media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699178" y="189467"/>
            <a:ext cx="1475592" cy="14755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26ACA6F-3F35-7A4C-2D0D-8DCF1CA04A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2948" y="1714262"/>
            <a:ext cx="10415752" cy="788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6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0ADEBD7-E0C1-C3A2-543B-06F60CA3B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7" y="2358640"/>
            <a:ext cx="11781064" cy="5315140"/>
            <a:chOff x="0" y="-38100"/>
            <a:chExt cx="3102832" cy="13998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559977" y="5940870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xmlns="" id="{F705E5FD-214D-6F05-817C-EE15022AFE29}"/>
              </a:ext>
            </a:extLst>
          </p:cNvPr>
          <p:cNvSpPr/>
          <p:nvPr/>
        </p:nvSpPr>
        <p:spPr>
          <a:xfrm>
            <a:off x="5659040" y="719267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xmlns="" id="{7B16FD30-A044-782D-7EFC-A5B67D96EC75}"/>
              </a:ext>
            </a:extLst>
          </p:cNvPr>
          <p:cNvSpPr txBox="1"/>
          <p:nvPr/>
        </p:nvSpPr>
        <p:spPr>
          <a:xfrm>
            <a:off x="3182643" y="4171326"/>
            <a:ext cx="12019532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600" smtClean="0">
                <a:solidFill>
                  <a:srgbClr val="000000"/>
                </a:solidFill>
                <a:latin typeface="Berlin Sans FB Demi" panose="020E0802020502020306" pitchFamily="34" charset="0"/>
              </a:rPr>
              <a:t>3. Read </a:t>
            </a:r>
            <a:r>
              <a:rPr lang="en-US" sz="9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and match. </a:t>
            </a:r>
          </a:p>
        </p:txBody>
      </p:sp>
    </p:spTree>
    <p:extLst>
      <p:ext uri="{BB962C8B-B14F-4D97-AF65-F5344CB8AC3E}">
        <p14:creationId xmlns:p14="http://schemas.microsoft.com/office/powerpoint/2010/main" val="324749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4"/>
          <p:cNvSpPr/>
          <p:nvPr/>
        </p:nvSpPr>
        <p:spPr>
          <a:xfrm>
            <a:off x="4435327" y="458876"/>
            <a:ext cx="974873" cy="904031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091649" y="551466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2877800" y="380279"/>
            <a:ext cx="974873" cy="904031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93A4FF-A49D-9EF0-90CC-04593A353C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46" y="1622642"/>
            <a:ext cx="11392923" cy="1513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73CFB2-8D67-828A-394C-0410B92CCB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46" y="3293512"/>
            <a:ext cx="11326298" cy="1514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E404BB-4414-3A0C-B5EC-92E7540855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446" y="4930254"/>
            <a:ext cx="11392924" cy="1605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6E3EA6-8933-712A-EDEF-3A8067B576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294" y="6706993"/>
            <a:ext cx="11325226" cy="152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1C4913-6B79-D851-4231-72675855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546" y="8330109"/>
            <a:ext cx="11354873" cy="1498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F8E3C3-2FCC-A543-73C6-F9538853E9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84543" y="1622642"/>
            <a:ext cx="5356839" cy="1513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6F32C8B-C266-0D4B-2F8E-59788150CA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84541" y="3312562"/>
            <a:ext cx="5356839" cy="1416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8A4AD1F-79CC-FB6B-882F-83A3E64119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84541" y="4949303"/>
            <a:ext cx="5356839" cy="1586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4D8C16A-BB7A-7528-F80F-8102C62A524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3022"/>
          <a:stretch/>
        </p:blipFill>
        <p:spPr>
          <a:xfrm>
            <a:off x="12813116" y="6756891"/>
            <a:ext cx="5356839" cy="1474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DA66E28-00E8-F59C-1AA4-897E53373F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813116" y="8392703"/>
            <a:ext cx="5328264" cy="1435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Freeform 15"/>
          <p:cNvSpPr/>
          <p:nvPr/>
        </p:nvSpPr>
        <p:spPr>
          <a:xfrm rot="-426114">
            <a:off x="15813483" y="-3796164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Graphic 26" descr="Badge New with solid fill">
            <a:extLst>
              <a:ext uri="{FF2B5EF4-FFF2-40B4-BE49-F238E27FC236}">
                <a16:creationId xmlns:a16="http://schemas.microsoft.com/office/drawing/2014/main" xmlns="" id="{A6CA68C7-94AE-D846-1971-39BB2E6F129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2115800" y="7037017"/>
            <a:ext cx="914400" cy="914400"/>
          </a:xfrm>
          <a:prstGeom prst="rect">
            <a:avLst/>
          </a:prstGeom>
        </p:spPr>
      </p:pic>
      <p:pic>
        <p:nvPicPr>
          <p:cNvPr id="28" name="Graphic 27" descr="Badge New with solid fill">
            <a:extLst>
              <a:ext uri="{FF2B5EF4-FFF2-40B4-BE49-F238E27FC236}">
                <a16:creationId xmlns:a16="http://schemas.microsoft.com/office/drawing/2014/main" xmlns="" id="{304E4C85-464A-4A24-9D55-928C7B300B7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9045956" y="1926063"/>
            <a:ext cx="914400" cy="91440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082D9D9C-C538-DAB4-F30F-05CD9C361167}"/>
              </a:ext>
            </a:extLst>
          </p:cNvPr>
          <p:cNvCxnSpPr>
            <a:cxnSpLocks/>
          </p:cNvCxnSpPr>
          <p:nvPr/>
        </p:nvCxnSpPr>
        <p:spPr>
          <a:xfrm>
            <a:off x="9829800" y="2476500"/>
            <a:ext cx="2416556" cy="505581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uplifting-africa-84075">
            <a:hlinkClick r:id="" action="ppaction://media"/>
            <a:extLst>
              <a:ext uri="{FF2B5EF4-FFF2-40B4-BE49-F238E27FC236}">
                <a16:creationId xmlns:a16="http://schemas.microsoft.com/office/drawing/2014/main" xmlns="" id="{1529DAF8-B113-FA85-01F0-EB10392BE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283428" y="324141"/>
            <a:ext cx="1016305" cy="101630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6269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4"/>
          <p:cNvSpPr/>
          <p:nvPr/>
        </p:nvSpPr>
        <p:spPr>
          <a:xfrm>
            <a:off x="5105400" y="541590"/>
            <a:ext cx="974873" cy="904031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091649" y="551466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2123625" y="458876"/>
            <a:ext cx="974873" cy="904031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93A4FF-A49D-9EF0-90CC-04593A353C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547" y="1642429"/>
            <a:ext cx="11392923" cy="1513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73CFB2-8D67-828A-394C-0410B92CCB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46" y="3293512"/>
            <a:ext cx="11326298" cy="1514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E404BB-4414-3A0C-B5EC-92E7540855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46" y="4930254"/>
            <a:ext cx="11392924" cy="1605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6E3EA6-8933-712A-EDEF-3A8067B576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294" y="6706993"/>
            <a:ext cx="11325226" cy="152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1C4913-6B79-D851-4231-72675855E9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546" y="8330109"/>
            <a:ext cx="11354873" cy="1498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F8E3C3-2FCC-A543-73C6-F9538853E9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84543" y="1622642"/>
            <a:ext cx="5356839" cy="1513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6F32C8B-C266-0D4B-2F8E-59788150CA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84541" y="3312562"/>
            <a:ext cx="5356839" cy="1416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8A4AD1F-79CC-FB6B-882F-83A3E64119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84541" y="4949303"/>
            <a:ext cx="5356839" cy="1586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4D8C16A-BB7A-7528-F80F-8102C62A524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3022"/>
          <a:stretch/>
        </p:blipFill>
        <p:spPr>
          <a:xfrm>
            <a:off x="12813116" y="6756891"/>
            <a:ext cx="5356839" cy="1474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DA66E28-00E8-F59C-1AA4-897E53373F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813116" y="8392703"/>
            <a:ext cx="5328264" cy="1435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Freeform 15"/>
          <p:cNvSpPr/>
          <p:nvPr/>
        </p:nvSpPr>
        <p:spPr>
          <a:xfrm rot="-426114">
            <a:off x="15813483" y="-3796164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082D9D9C-C538-DAB4-F30F-05CD9C361167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1511470" y="2399267"/>
            <a:ext cx="1281461" cy="509495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D404B86-5CD8-7586-614F-2D924C4147E6}"/>
              </a:ext>
            </a:extLst>
          </p:cNvPr>
          <p:cNvCxnSpPr>
            <a:cxnSpLocks/>
            <a:stCxn id="6" idx="3"/>
            <a:endCxn id="14" idx="1"/>
          </p:cNvCxnSpPr>
          <p:nvPr/>
        </p:nvCxnSpPr>
        <p:spPr>
          <a:xfrm flipV="1">
            <a:off x="11497744" y="2379480"/>
            <a:ext cx="1286799" cy="167138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4DDD148-1665-C019-9C0E-7BCD17F846AC}"/>
              </a:ext>
            </a:extLst>
          </p:cNvPr>
          <p:cNvCxnSpPr>
            <a:cxnSpLocks/>
            <a:stCxn id="8" idx="3"/>
            <a:endCxn id="23" idx="1"/>
          </p:cNvCxnSpPr>
          <p:nvPr/>
        </p:nvCxnSpPr>
        <p:spPr>
          <a:xfrm>
            <a:off x="11564370" y="5733214"/>
            <a:ext cx="1248746" cy="33772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C6125E2-B9D6-8A78-CCC7-E9FDA8416F59}"/>
              </a:ext>
            </a:extLst>
          </p:cNvPr>
          <p:cNvCxnSpPr>
            <a:cxnSpLocks/>
            <a:stCxn id="10" idx="3"/>
            <a:endCxn id="19" idx="1"/>
          </p:cNvCxnSpPr>
          <p:nvPr/>
        </p:nvCxnSpPr>
        <p:spPr>
          <a:xfrm flipV="1">
            <a:off x="11530520" y="5742738"/>
            <a:ext cx="1254021" cy="172653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06140177-6AB3-D768-74CD-BEE3D12B0F69}"/>
              </a:ext>
            </a:extLst>
          </p:cNvPr>
          <p:cNvCxnSpPr>
            <a:cxnSpLocks/>
            <a:stCxn id="12" idx="3"/>
            <a:endCxn id="17" idx="1"/>
          </p:cNvCxnSpPr>
          <p:nvPr/>
        </p:nvCxnSpPr>
        <p:spPr>
          <a:xfrm flipV="1">
            <a:off x="11583419" y="4020574"/>
            <a:ext cx="1201122" cy="505854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06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870BE1F-CFA6-10A4-7297-640E00DC3A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8" y="2558260"/>
            <a:ext cx="11781064" cy="5170479"/>
            <a:chOff x="0" y="0"/>
            <a:chExt cx="3102832" cy="1361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649067" y="5657262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xmlns="" id="{31A1E8ED-9AC1-B142-723C-CEDAB640CCA8}"/>
              </a:ext>
            </a:extLst>
          </p:cNvPr>
          <p:cNvSpPr/>
          <p:nvPr/>
        </p:nvSpPr>
        <p:spPr>
          <a:xfrm>
            <a:off x="5791200" y="6138353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xmlns="" id="{113BB4C4-0CA4-004B-A2E2-1D1F05F046A1}"/>
              </a:ext>
            </a:extLst>
          </p:cNvPr>
          <p:cNvSpPr txBox="1"/>
          <p:nvPr/>
        </p:nvSpPr>
        <p:spPr>
          <a:xfrm>
            <a:off x="3165226" y="4451572"/>
            <a:ext cx="1201953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Fun corner and Wrap-up.</a:t>
            </a:r>
          </a:p>
        </p:txBody>
      </p:sp>
    </p:spTree>
    <p:extLst>
      <p:ext uri="{BB962C8B-B14F-4D97-AF65-F5344CB8AC3E}">
        <p14:creationId xmlns:p14="http://schemas.microsoft.com/office/powerpoint/2010/main" val="23655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F56C78-CB6A-698D-B9E6-C22C7291F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43"/>
            <a:ext cx="18288000" cy="1031443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8" y="2558260"/>
            <a:ext cx="11781064" cy="5170479"/>
            <a:chOff x="0" y="0"/>
            <a:chExt cx="3102832" cy="1361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0" y="0"/>
                </a:moveTo>
                <a:lnTo>
                  <a:pt x="4960502" y="0"/>
                </a:lnTo>
                <a:lnTo>
                  <a:pt x="4960502" y="1632456"/>
                </a:lnTo>
                <a:lnTo>
                  <a:pt x="0" y="16324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649067" y="5657262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573010" y="628989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134234" y="4168786"/>
            <a:ext cx="12019532" cy="1683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9"/>
              </a:lnSpc>
            </a:pPr>
            <a:r>
              <a:rPr lang="en-US" sz="9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3F2E9A7-8174-C5D4-C8F7-46520970D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8" y="0"/>
            <a:ext cx="18270432" cy="1033352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344250" y="-759224"/>
            <a:ext cx="11805447" cy="118054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8CF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7959465" y="-759224"/>
            <a:ext cx="11805447" cy="1180544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8CF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47966" y="-759224"/>
            <a:ext cx="11805447" cy="1180544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8CF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845982" y="3412173"/>
            <a:ext cx="10824635" cy="3513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84"/>
              </a:lnSpc>
            </a:pPr>
            <a:r>
              <a:rPr lang="en-US" sz="11499" dirty="0">
                <a:solidFill>
                  <a:srgbClr val="FFFFFF"/>
                </a:solidFill>
                <a:latin typeface="Mystical Woods Rough Script" panose="02000500000000000000" pitchFamily="2" charset="0"/>
              </a:rPr>
              <a:t>Let's Play</a:t>
            </a:r>
          </a:p>
          <a:p>
            <a:pPr algn="ctr">
              <a:lnSpc>
                <a:spcPts val="13684"/>
              </a:lnSpc>
            </a:pPr>
            <a:r>
              <a:rPr lang="en-US" sz="11499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TIC TAC TOE</a:t>
            </a:r>
          </a:p>
        </p:txBody>
      </p:sp>
      <p:sp>
        <p:nvSpPr>
          <p:cNvPr id="9" name="Freeform 9"/>
          <p:cNvSpPr/>
          <p:nvPr/>
        </p:nvSpPr>
        <p:spPr>
          <a:xfrm>
            <a:off x="7040048" y="7555798"/>
            <a:ext cx="4413853" cy="540697"/>
          </a:xfrm>
          <a:custGeom>
            <a:avLst/>
            <a:gdLst/>
            <a:ahLst/>
            <a:cxnLst/>
            <a:rect l="l" t="t" r="r" b="b"/>
            <a:pathLst>
              <a:path w="4413853" h="540697">
                <a:moveTo>
                  <a:pt x="0" y="0"/>
                </a:moveTo>
                <a:lnTo>
                  <a:pt x="4413852" y="0"/>
                </a:lnTo>
                <a:lnTo>
                  <a:pt x="4413852" y="540697"/>
                </a:lnTo>
                <a:lnTo>
                  <a:pt x="0" y="5406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358678" y="1783425"/>
            <a:ext cx="3776592" cy="790186"/>
            <a:chOff x="0" y="0"/>
            <a:chExt cx="5035456" cy="10535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56785" cy="1022199"/>
            </a:xfrm>
            <a:custGeom>
              <a:avLst/>
              <a:gdLst/>
              <a:ahLst/>
              <a:cxnLst/>
              <a:rect l="l" t="t" r="r" b="b"/>
              <a:pathLst>
                <a:path w="1056785" h="1022199">
                  <a:moveTo>
                    <a:pt x="0" y="0"/>
                  </a:moveTo>
                  <a:lnTo>
                    <a:pt x="1056785" y="0"/>
                  </a:lnTo>
                  <a:lnTo>
                    <a:pt x="1056785" y="1022199"/>
                  </a:lnTo>
                  <a:lnTo>
                    <a:pt x="0" y="1022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653515" y="0"/>
              <a:ext cx="1056785" cy="1022199"/>
            </a:xfrm>
            <a:custGeom>
              <a:avLst/>
              <a:gdLst/>
              <a:ahLst/>
              <a:cxnLst/>
              <a:rect l="l" t="t" r="r" b="b"/>
              <a:pathLst>
                <a:path w="1056785" h="1022199">
                  <a:moveTo>
                    <a:pt x="0" y="0"/>
                  </a:moveTo>
                  <a:lnTo>
                    <a:pt x="1056785" y="0"/>
                  </a:lnTo>
                  <a:lnTo>
                    <a:pt x="1056785" y="1022199"/>
                  </a:lnTo>
                  <a:lnTo>
                    <a:pt x="0" y="1022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28360" y="0"/>
              <a:ext cx="1053581" cy="1053581"/>
            </a:xfrm>
            <a:custGeom>
              <a:avLst/>
              <a:gdLst/>
              <a:ahLst/>
              <a:cxnLst/>
              <a:rect l="l" t="t" r="r" b="b"/>
              <a:pathLst>
                <a:path w="1053581" h="1053581">
                  <a:moveTo>
                    <a:pt x="0" y="0"/>
                  </a:moveTo>
                  <a:lnTo>
                    <a:pt x="1053581" y="0"/>
                  </a:lnTo>
                  <a:lnTo>
                    <a:pt x="1053581" y="1053581"/>
                  </a:lnTo>
                  <a:lnTo>
                    <a:pt x="0" y="1053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981875" y="0"/>
              <a:ext cx="1053581" cy="1053581"/>
            </a:xfrm>
            <a:custGeom>
              <a:avLst/>
              <a:gdLst/>
              <a:ahLst/>
              <a:cxnLst/>
              <a:rect l="l" t="t" r="r" b="b"/>
              <a:pathLst>
                <a:path w="1053581" h="1053581">
                  <a:moveTo>
                    <a:pt x="0" y="0"/>
                  </a:moveTo>
                  <a:lnTo>
                    <a:pt x="1053581" y="0"/>
                  </a:lnTo>
                  <a:lnTo>
                    <a:pt x="1053581" y="1053581"/>
                  </a:lnTo>
                  <a:lnTo>
                    <a:pt x="0" y="1053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-3629675" y="2178518"/>
            <a:ext cx="6161078" cy="6161078"/>
          </a:xfrm>
          <a:custGeom>
            <a:avLst/>
            <a:gdLst/>
            <a:ahLst/>
            <a:cxnLst/>
            <a:rect l="l" t="t" r="r" b="b"/>
            <a:pathLst>
              <a:path w="6161078" h="6161078">
                <a:moveTo>
                  <a:pt x="0" y="0"/>
                </a:moveTo>
                <a:lnTo>
                  <a:pt x="6161078" y="0"/>
                </a:lnTo>
                <a:lnTo>
                  <a:pt x="6161078" y="6161078"/>
                </a:lnTo>
                <a:lnTo>
                  <a:pt x="0" y="61610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773122" y="2178518"/>
            <a:ext cx="6161078" cy="6161078"/>
          </a:xfrm>
          <a:custGeom>
            <a:avLst/>
            <a:gdLst/>
            <a:ahLst/>
            <a:cxnLst/>
            <a:rect l="l" t="t" r="r" b="b"/>
            <a:pathLst>
              <a:path w="6161078" h="6161078">
                <a:moveTo>
                  <a:pt x="0" y="0"/>
                </a:moveTo>
                <a:lnTo>
                  <a:pt x="6161078" y="0"/>
                </a:lnTo>
                <a:lnTo>
                  <a:pt x="6161078" y="6161078"/>
                </a:lnTo>
                <a:lnTo>
                  <a:pt x="0" y="61610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12" name="happy-logoversion-3-13398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8516938-6889-FB24-8290-CFB1E4D9A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8" y="0"/>
            <a:ext cx="18270432" cy="1033352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10800000">
            <a:off x="7686868" y="172760"/>
            <a:ext cx="10221933" cy="9763386"/>
            <a:chOff x="0" y="0"/>
            <a:chExt cx="2354580" cy="2428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428548"/>
            </a:xfrm>
            <a:custGeom>
              <a:avLst/>
              <a:gdLst/>
              <a:ahLst/>
              <a:cxnLst/>
              <a:rect l="l" t="t" r="r" b="b"/>
              <a:pathLst>
                <a:path w="2353310" h="2428548">
                  <a:moveTo>
                    <a:pt x="784860" y="2361238"/>
                  </a:moveTo>
                  <a:cubicBezTo>
                    <a:pt x="905510" y="2401878"/>
                    <a:pt x="1042670" y="2428548"/>
                    <a:pt x="1177290" y="2428548"/>
                  </a:cubicBezTo>
                  <a:cubicBezTo>
                    <a:pt x="1311910" y="2428548"/>
                    <a:pt x="1441450" y="2405688"/>
                    <a:pt x="1560830" y="2365048"/>
                  </a:cubicBezTo>
                  <a:cubicBezTo>
                    <a:pt x="1563370" y="2363778"/>
                    <a:pt x="1565910" y="2363778"/>
                    <a:pt x="1568450" y="2362508"/>
                  </a:cubicBezTo>
                  <a:cubicBezTo>
                    <a:pt x="2016760" y="2199948"/>
                    <a:pt x="2346960" y="1770688"/>
                    <a:pt x="2353310" y="127039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269462"/>
                  </a:lnTo>
                  <a:cubicBezTo>
                    <a:pt x="6350" y="1773228"/>
                    <a:pt x="331470" y="2202488"/>
                    <a:pt x="784860" y="2361238"/>
                  </a:cubicBezTo>
                  <a:close/>
                </a:path>
              </a:pathLst>
            </a:custGeom>
            <a:solidFill>
              <a:srgbClr val="9BD5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7868732" y="495301"/>
            <a:ext cx="9863718" cy="9440845"/>
          </a:xfrm>
          <a:custGeom>
            <a:avLst/>
            <a:gdLst/>
            <a:ahLst/>
            <a:cxnLst/>
            <a:rect l="l" t="t" r="r" b="b"/>
            <a:pathLst>
              <a:path w="8167011" h="8167011">
                <a:moveTo>
                  <a:pt x="0" y="0"/>
                </a:moveTo>
                <a:lnTo>
                  <a:pt x="8167011" y="0"/>
                </a:lnTo>
                <a:lnTo>
                  <a:pt x="8167011" y="8167011"/>
                </a:lnTo>
                <a:lnTo>
                  <a:pt x="0" y="8167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701818" y="6290699"/>
            <a:ext cx="1104330" cy="110433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FF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196669" y="6290699"/>
            <a:ext cx="1104330" cy="110433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FF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941769" y="6290699"/>
            <a:ext cx="1104330" cy="110433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FF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69219" y="6290699"/>
            <a:ext cx="1104330" cy="110433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FF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14319" y="6290699"/>
            <a:ext cx="1104330" cy="110433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FF7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701818" y="2705130"/>
            <a:ext cx="1104330" cy="1068189"/>
          </a:xfrm>
          <a:custGeom>
            <a:avLst/>
            <a:gdLst/>
            <a:ahLst/>
            <a:cxnLst/>
            <a:rect l="l" t="t" r="r" b="b"/>
            <a:pathLst>
              <a:path w="1104330" h="1068189">
                <a:moveTo>
                  <a:pt x="0" y="0"/>
                </a:moveTo>
                <a:lnTo>
                  <a:pt x="1104330" y="0"/>
                </a:lnTo>
                <a:lnTo>
                  <a:pt x="1104330" y="1068189"/>
                </a:lnTo>
                <a:lnTo>
                  <a:pt x="0" y="1068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074368" y="2705130"/>
            <a:ext cx="1104330" cy="1068189"/>
          </a:xfrm>
          <a:custGeom>
            <a:avLst/>
            <a:gdLst/>
            <a:ahLst/>
            <a:cxnLst/>
            <a:rect l="l" t="t" r="r" b="b"/>
            <a:pathLst>
              <a:path w="1104330" h="1068189">
                <a:moveTo>
                  <a:pt x="0" y="0"/>
                </a:moveTo>
                <a:lnTo>
                  <a:pt x="1104330" y="0"/>
                </a:lnTo>
                <a:lnTo>
                  <a:pt x="1104330" y="1068189"/>
                </a:lnTo>
                <a:lnTo>
                  <a:pt x="0" y="1068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446918" y="2705130"/>
            <a:ext cx="1104330" cy="1068189"/>
          </a:xfrm>
          <a:custGeom>
            <a:avLst/>
            <a:gdLst/>
            <a:ahLst/>
            <a:cxnLst/>
            <a:rect l="l" t="t" r="r" b="b"/>
            <a:pathLst>
              <a:path w="1104330" h="1068189">
                <a:moveTo>
                  <a:pt x="0" y="0"/>
                </a:moveTo>
                <a:lnTo>
                  <a:pt x="1104330" y="0"/>
                </a:lnTo>
                <a:lnTo>
                  <a:pt x="1104330" y="1068189"/>
                </a:lnTo>
                <a:lnTo>
                  <a:pt x="0" y="1068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4819468" y="2705130"/>
            <a:ext cx="1104330" cy="1068189"/>
          </a:xfrm>
          <a:custGeom>
            <a:avLst/>
            <a:gdLst/>
            <a:ahLst/>
            <a:cxnLst/>
            <a:rect l="l" t="t" r="r" b="b"/>
            <a:pathLst>
              <a:path w="1104330" h="1068189">
                <a:moveTo>
                  <a:pt x="0" y="0"/>
                </a:moveTo>
                <a:lnTo>
                  <a:pt x="1104330" y="0"/>
                </a:lnTo>
                <a:lnTo>
                  <a:pt x="1104330" y="1068189"/>
                </a:lnTo>
                <a:lnTo>
                  <a:pt x="0" y="1068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192018" y="2705130"/>
            <a:ext cx="1104330" cy="1068189"/>
          </a:xfrm>
          <a:custGeom>
            <a:avLst/>
            <a:gdLst/>
            <a:ahLst/>
            <a:cxnLst/>
            <a:rect l="l" t="t" r="r" b="b"/>
            <a:pathLst>
              <a:path w="1104330" h="1068189">
                <a:moveTo>
                  <a:pt x="0" y="0"/>
                </a:moveTo>
                <a:lnTo>
                  <a:pt x="1104330" y="0"/>
                </a:lnTo>
                <a:lnTo>
                  <a:pt x="1104330" y="1068189"/>
                </a:lnTo>
                <a:lnTo>
                  <a:pt x="0" y="1068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379198" y="1348179"/>
            <a:ext cx="316527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FFFFFF"/>
                </a:solidFill>
                <a:latin typeface="Neue Machina Ultra-Bold"/>
              </a:rPr>
              <a:t>Team 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66208" y="4724769"/>
            <a:ext cx="3247988" cy="854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FFFFFF"/>
                </a:solidFill>
                <a:latin typeface="Neue Machina Ultra-Bold"/>
              </a:rPr>
              <a:t>Team 2</a:t>
            </a:r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xmlns="" id="{89044AD9-EFF5-E8E6-A511-BDF838D2D131}"/>
              </a:ext>
            </a:extLst>
          </p:cNvPr>
          <p:cNvSpPr txBox="1"/>
          <p:nvPr/>
        </p:nvSpPr>
        <p:spPr>
          <a:xfrm>
            <a:off x="8229861" y="2237713"/>
            <a:ext cx="316527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blue</a:t>
            </a:r>
          </a:p>
        </p:txBody>
      </p:sp>
      <p:sp>
        <p:nvSpPr>
          <p:cNvPr id="33" name="TextBox 26">
            <a:extLst>
              <a:ext uri="{FF2B5EF4-FFF2-40B4-BE49-F238E27FC236}">
                <a16:creationId xmlns:a16="http://schemas.microsoft.com/office/drawing/2014/main" xmlns="" id="{EA7DF7A4-89B3-EDC7-2774-A9D5DF8A2DB0}"/>
              </a:ext>
            </a:extLst>
          </p:cNvPr>
          <p:cNvSpPr txBox="1"/>
          <p:nvPr/>
        </p:nvSpPr>
        <p:spPr>
          <a:xfrm>
            <a:off x="11370994" y="2207389"/>
            <a:ext cx="316527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pink</a:t>
            </a:r>
          </a:p>
        </p:txBody>
      </p:sp>
      <p:sp>
        <p:nvSpPr>
          <p:cNvPr id="34" name="TextBox 26">
            <a:extLst>
              <a:ext uri="{FF2B5EF4-FFF2-40B4-BE49-F238E27FC236}">
                <a16:creationId xmlns:a16="http://schemas.microsoft.com/office/drawing/2014/main" xmlns="" id="{64D458BE-307F-1727-E347-8D39B0E09148}"/>
              </a:ext>
            </a:extLst>
          </p:cNvPr>
          <p:cNvSpPr txBox="1"/>
          <p:nvPr/>
        </p:nvSpPr>
        <p:spPr>
          <a:xfrm>
            <a:off x="14280908" y="2436125"/>
            <a:ext cx="3165277" cy="80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clever</a:t>
            </a:r>
          </a:p>
        </p:txBody>
      </p:sp>
      <p:sp>
        <p:nvSpPr>
          <p:cNvPr id="35" name="TextBox 26">
            <a:extLst>
              <a:ext uri="{FF2B5EF4-FFF2-40B4-BE49-F238E27FC236}">
                <a16:creationId xmlns:a16="http://schemas.microsoft.com/office/drawing/2014/main" xmlns="" id="{4692513E-B480-1DB6-DEFE-250E872AB1E2}"/>
              </a:ext>
            </a:extLst>
          </p:cNvPr>
          <p:cNvSpPr txBox="1"/>
          <p:nvPr/>
        </p:nvSpPr>
        <p:spPr>
          <a:xfrm>
            <a:off x="7852005" y="4356512"/>
            <a:ext cx="3165277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go for </a:t>
            </a:r>
          </a:p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 walk</a:t>
            </a:r>
          </a:p>
        </p:txBody>
      </p:sp>
      <p:sp>
        <p:nvSpPr>
          <p:cNvPr id="36" name="TextBox 26">
            <a:extLst>
              <a:ext uri="{FF2B5EF4-FFF2-40B4-BE49-F238E27FC236}">
                <a16:creationId xmlns:a16="http://schemas.microsoft.com/office/drawing/2014/main" xmlns="" id="{62FBCB0F-FBE4-35D9-33DA-8D7B5F9E214A}"/>
              </a:ext>
            </a:extLst>
          </p:cNvPr>
          <p:cNvSpPr txBox="1"/>
          <p:nvPr/>
        </p:nvSpPr>
        <p:spPr>
          <a:xfrm>
            <a:off x="10639866" y="3738393"/>
            <a:ext cx="4213351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31 </a:t>
            </a:r>
          </a:p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Nguyen </a:t>
            </a:r>
          </a:p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Hue </a:t>
            </a:r>
          </a:p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street</a:t>
            </a:r>
          </a:p>
        </p:txBody>
      </p:sp>
      <p:sp>
        <p:nvSpPr>
          <p:cNvPr id="38" name="TextBox 26">
            <a:extLst>
              <a:ext uri="{FF2B5EF4-FFF2-40B4-BE49-F238E27FC236}">
                <a16:creationId xmlns:a16="http://schemas.microsoft.com/office/drawing/2014/main" xmlns="" id="{8FD66C36-98B1-D29A-3411-F99F63F18164}"/>
              </a:ext>
            </a:extLst>
          </p:cNvPr>
          <p:cNvSpPr txBox="1"/>
          <p:nvPr/>
        </p:nvSpPr>
        <p:spPr>
          <a:xfrm>
            <a:off x="14580166" y="4035504"/>
            <a:ext cx="332863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17 </a:t>
            </a:r>
          </a:p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Hoa Binh </a:t>
            </a:r>
          </a:p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street</a:t>
            </a:r>
          </a:p>
        </p:txBody>
      </p:sp>
      <p:sp>
        <p:nvSpPr>
          <p:cNvPr id="39" name="TextBox 26">
            <a:extLst>
              <a:ext uri="{FF2B5EF4-FFF2-40B4-BE49-F238E27FC236}">
                <a16:creationId xmlns:a16="http://schemas.microsoft.com/office/drawing/2014/main" xmlns="" id="{C88100E1-6DB9-4DAE-CDC1-813AAE017FB7}"/>
              </a:ext>
            </a:extLst>
          </p:cNvPr>
          <p:cNvSpPr txBox="1"/>
          <p:nvPr/>
        </p:nvSpPr>
        <p:spPr>
          <a:xfrm>
            <a:off x="8001000" y="7764445"/>
            <a:ext cx="316527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active</a:t>
            </a:r>
          </a:p>
        </p:txBody>
      </p:sp>
      <p:sp>
        <p:nvSpPr>
          <p:cNvPr id="40" name="TextBox 26">
            <a:extLst>
              <a:ext uri="{FF2B5EF4-FFF2-40B4-BE49-F238E27FC236}">
                <a16:creationId xmlns:a16="http://schemas.microsoft.com/office/drawing/2014/main" xmlns="" id="{69299E37-65ED-A2FD-6973-7F40BDD42441}"/>
              </a:ext>
            </a:extLst>
          </p:cNvPr>
          <p:cNvSpPr txBox="1"/>
          <p:nvPr/>
        </p:nvSpPr>
        <p:spPr>
          <a:xfrm>
            <a:off x="11229920" y="7811041"/>
            <a:ext cx="316527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orange</a:t>
            </a:r>
          </a:p>
        </p:txBody>
      </p:sp>
      <p:sp>
        <p:nvSpPr>
          <p:cNvPr id="41" name="TextBox 26">
            <a:extLst>
              <a:ext uri="{FF2B5EF4-FFF2-40B4-BE49-F238E27FC236}">
                <a16:creationId xmlns:a16="http://schemas.microsoft.com/office/drawing/2014/main" xmlns="" id="{10D9A4FE-E85A-694A-8BAB-9CBA58646D98}"/>
              </a:ext>
            </a:extLst>
          </p:cNvPr>
          <p:cNvSpPr txBox="1"/>
          <p:nvPr/>
        </p:nvSpPr>
        <p:spPr>
          <a:xfrm>
            <a:off x="14580166" y="7405678"/>
            <a:ext cx="3165277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surf the Internet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AE7D0898-19C4-DFC9-7DE0-574F0F69F74A}"/>
              </a:ext>
            </a:extLst>
          </p:cNvPr>
          <p:cNvGrpSpPr/>
          <p:nvPr/>
        </p:nvGrpSpPr>
        <p:grpSpPr>
          <a:xfrm>
            <a:off x="8854842" y="1943100"/>
            <a:ext cx="1998669" cy="1447800"/>
            <a:chOff x="8854842" y="1943100"/>
            <a:chExt cx="1998669" cy="144780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684AAF7E-CD38-BA39-8BA1-EFCC15334DC6}"/>
                </a:ext>
              </a:extLst>
            </p:cNvPr>
            <p:cNvSpPr/>
            <p:nvPr/>
          </p:nvSpPr>
          <p:spPr>
            <a:xfrm>
              <a:off x="8854842" y="1943100"/>
              <a:ext cx="1998669" cy="14478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Graphic 43" descr="Badge 1 with solid fill">
              <a:extLst>
                <a:ext uri="{FF2B5EF4-FFF2-40B4-BE49-F238E27FC236}">
                  <a16:creationId xmlns:a16="http://schemas.microsoft.com/office/drawing/2014/main" xmlns="" id="{ACDC2E1E-28EA-80E5-FEB2-2FC61C64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193460" y="1978755"/>
              <a:ext cx="1271544" cy="1271544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BB9AA3AC-9E8D-CD02-3BE9-9C93D94A4F84}"/>
              </a:ext>
            </a:extLst>
          </p:cNvPr>
          <p:cNvGrpSpPr/>
          <p:nvPr/>
        </p:nvGrpSpPr>
        <p:grpSpPr>
          <a:xfrm>
            <a:off x="11553673" y="1950232"/>
            <a:ext cx="2455238" cy="1447800"/>
            <a:chOff x="11539406" y="1928256"/>
            <a:chExt cx="2455238" cy="144780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4901FF71-F34B-B81B-57F1-FC931B66078A}"/>
                </a:ext>
              </a:extLst>
            </p:cNvPr>
            <p:cNvSpPr/>
            <p:nvPr/>
          </p:nvSpPr>
          <p:spPr>
            <a:xfrm>
              <a:off x="11539406" y="1928256"/>
              <a:ext cx="2455238" cy="14478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Graphic 55" descr="Badge with solid fill">
              <a:extLst>
                <a:ext uri="{FF2B5EF4-FFF2-40B4-BE49-F238E27FC236}">
                  <a16:creationId xmlns:a16="http://schemas.microsoft.com/office/drawing/2014/main" xmlns="" id="{739EDC3B-3718-47F8-55A9-79DFE6997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12120691" y="1943547"/>
              <a:ext cx="1337076" cy="1337076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21E9C2B7-871E-C142-FACB-4A636EFB4A9E}"/>
              </a:ext>
            </a:extLst>
          </p:cNvPr>
          <p:cNvGrpSpPr/>
          <p:nvPr/>
        </p:nvGrpSpPr>
        <p:grpSpPr>
          <a:xfrm>
            <a:off x="14746266" y="1950232"/>
            <a:ext cx="2203778" cy="1447800"/>
            <a:chOff x="14746266" y="1950232"/>
            <a:chExt cx="2203778" cy="144780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0A611DB8-F741-86F3-3C2E-97714A3682E4}"/>
                </a:ext>
              </a:extLst>
            </p:cNvPr>
            <p:cNvSpPr/>
            <p:nvPr/>
          </p:nvSpPr>
          <p:spPr>
            <a:xfrm>
              <a:off x="14746266" y="1950232"/>
              <a:ext cx="2203778" cy="14478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Graphic 57" descr="Badge 3 with solid fill">
              <a:extLst>
                <a:ext uri="{FF2B5EF4-FFF2-40B4-BE49-F238E27FC236}">
                  <a16:creationId xmlns:a16="http://schemas.microsoft.com/office/drawing/2014/main" xmlns="" id="{C1F0C2D3-0B6C-603D-94C5-D354BC4E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15244893" y="1988994"/>
              <a:ext cx="1261305" cy="1261305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60BD115-C094-91E9-7D78-CCF47873FA83}"/>
              </a:ext>
            </a:extLst>
          </p:cNvPr>
          <p:cNvGrpSpPr/>
          <p:nvPr/>
        </p:nvGrpSpPr>
        <p:grpSpPr>
          <a:xfrm>
            <a:off x="8001000" y="3809296"/>
            <a:ext cx="2974811" cy="2782004"/>
            <a:chOff x="8001000" y="3809296"/>
            <a:chExt cx="2974811" cy="2782004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187FE1D0-78BE-6639-27A1-3E0872276B4C}"/>
                </a:ext>
              </a:extLst>
            </p:cNvPr>
            <p:cNvSpPr/>
            <p:nvPr/>
          </p:nvSpPr>
          <p:spPr>
            <a:xfrm>
              <a:off x="8001000" y="3809296"/>
              <a:ext cx="2974811" cy="278200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Graphic 59" descr="Badge 4 with solid fill">
              <a:extLst>
                <a:ext uri="{FF2B5EF4-FFF2-40B4-BE49-F238E27FC236}">
                  <a16:creationId xmlns:a16="http://schemas.microsoft.com/office/drawing/2014/main" xmlns="" id="{DB6A65AC-7036-26CA-6694-8E78453E8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8582328" y="4408589"/>
              <a:ext cx="1544634" cy="1544634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4225EFBB-7963-23FB-62AA-57BA174C966F}"/>
              </a:ext>
            </a:extLst>
          </p:cNvPr>
          <p:cNvGrpSpPr/>
          <p:nvPr/>
        </p:nvGrpSpPr>
        <p:grpSpPr>
          <a:xfrm>
            <a:off x="11310780" y="3824718"/>
            <a:ext cx="2974811" cy="2782004"/>
            <a:chOff x="11310780" y="3824718"/>
            <a:chExt cx="2974811" cy="278200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6BA2C9B6-6EB9-0B4F-5992-C9EFB8F54287}"/>
                </a:ext>
              </a:extLst>
            </p:cNvPr>
            <p:cNvSpPr/>
            <p:nvPr/>
          </p:nvSpPr>
          <p:spPr>
            <a:xfrm>
              <a:off x="11310780" y="3824718"/>
              <a:ext cx="2974811" cy="278200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Graphic 61" descr="Badge 5 with solid fill">
              <a:extLst>
                <a:ext uri="{FF2B5EF4-FFF2-40B4-BE49-F238E27FC236}">
                  <a16:creationId xmlns:a16="http://schemas.microsoft.com/office/drawing/2014/main" xmlns="" id="{EC000223-647E-E841-6F4F-4973F7275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11999435" y="4383324"/>
              <a:ext cx="1572859" cy="1572859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015E4D3E-D88A-124A-55EF-4B1C8DC6B08E}"/>
              </a:ext>
            </a:extLst>
          </p:cNvPr>
          <p:cNvGrpSpPr/>
          <p:nvPr/>
        </p:nvGrpSpPr>
        <p:grpSpPr>
          <a:xfrm>
            <a:off x="14694023" y="3805860"/>
            <a:ext cx="2974811" cy="2782004"/>
            <a:chOff x="14694023" y="3805860"/>
            <a:chExt cx="2974811" cy="2782004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BEAA7EBF-75DC-E555-E9A3-7E327FC3D4D6}"/>
                </a:ext>
              </a:extLst>
            </p:cNvPr>
            <p:cNvSpPr/>
            <p:nvPr/>
          </p:nvSpPr>
          <p:spPr>
            <a:xfrm>
              <a:off x="14694023" y="3805860"/>
              <a:ext cx="2974811" cy="278200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Graphic 63" descr="Badge 6 with solid fill">
              <a:extLst>
                <a:ext uri="{FF2B5EF4-FFF2-40B4-BE49-F238E27FC236}">
                  <a16:creationId xmlns:a16="http://schemas.microsoft.com/office/drawing/2014/main" xmlns="" id="{1D5511D0-EFB8-B80F-E711-C5052866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15544054" y="4432122"/>
              <a:ext cx="1440162" cy="1440162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9D877EEC-CC4A-702C-D802-6F21A44234D8}"/>
              </a:ext>
            </a:extLst>
          </p:cNvPr>
          <p:cNvGrpSpPr/>
          <p:nvPr/>
        </p:nvGrpSpPr>
        <p:grpSpPr>
          <a:xfrm>
            <a:off x="7972582" y="6986116"/>
            <a:ext cx="2974811" cy="2782004"/>
            <a:chOff x="7972582" y="6986116"/>
            <a:chExt cx="2974811" cy="278200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BC97A4AB-1438-FF69-CF98-92BECC99F4BF}"/>
                </a:ext>
              </a:extLst>
            </p:cNvPr>
            <p:cNvSpPr/>
            <p:nvPr/>
          </p:nvSpPr>
          <p:spPr>
            <a:xfrm>
              <a:off x="7972582" y="6986116"/>
              <a:ext cx="2974811" cy="278200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Graphic 65" descr="Badge 7 with solid fill">
              <a:extLst>
                <a:ext uri="{FF2B5EF4-FFF2-40B4-BE49-F238E27FC236}">
                  <a16:creationId xmlns:a16="http://schemas.microsoft.com/office/drawing/2014/main" xmlns="" id="{9DB38BBC-8B07-42E1-88E9-D4F65155A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p:blipFill>
          <p:spPr>
            <a:xfrm>
              <a:off x="8582328" y="7520493"/>
              <a:ext cx="1545536" cy="154553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DC4CAF1D-86BC-8EC6-301D-48E456BA3562}"/>
              </a:ext>
            </a:extLst>
          </p:cNvPr>
          <p:cNvGrpSpPr/>
          <p:nvPr/>
        </p:nvGrpSpPr>
        <p:grpSpPr>
          <a:xfrm>
            <a:off x="11310780" y="6986116"/>
            <a:ext cx="2974811" cy="2782004"/>
            <a:chOff x="11310780" y="6986116"/>
            <a:chExt cx="2974811" cy="2782004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xmlns="" id="{42C39FFC-717A-9F63-20D4-E647CEE2CAC7}"/>
                </a:ext>
              </a:extLst>
            </p:cNvPr>
            <p:cNvSpPr/>
            <p:nvPr/>
          </p:nvSpPr>
          <p:spPr>
            <a:xfrm>
              <a:off x="11310780" y="6986116"/>
              <a:ext cx="2974811" cy="278200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Graphic 67" descr="Badge 8 with solid fill">
              <a:extLst>
                <a:ext uri="{FF2B5EF4-FFF2-40B4-BE49-F238E27FC236}">
                  <a16:creationId xmlns:a16="http://schemas.microsoft.com/office/drawing/2014/main" xmlns="" id="{C5022C9F-FF8F-5CDC-FECA-CFEE19A5B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p:blipFill>
          <p:spPr>
            <a:xfrm>
              <a:off x="12027529" y="7495969"/>
              <a:ext cx="1570060" cy="1570060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1303D60A-58AB-E917-031C-361A48CBBD62}"/>
              </a:ext>
            </a:extLst>
          </p:cNvPr>
          <p:cNvGrpSpPr/>
          <p:nvPr/>
        </p:nvGrpSpPr>
        <p:grpSpPr>
          <a:xfrm>
            <a:off x="14712622" y="7007297"/>
            <a:ext cx="2974811" cy="2782004"/>
            <a:chOff x="14712622" y="7007297"/>
            <a:chExt cx="2974811" cy="278200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xmlns="" id="{3F248048-BCC7-74EE-4A3A-E3D11D6932E5}"/>
                </a:ext>
              </a:extLst>
            </p:cNvPr>
            <p:cNvSpPr/>
            <p:nvPr/>
          </p:nvSpPr>
          <p:spPr>
            <a:xfrm>
              <a:off x="14712622" y="7007297"/>
              <a:ext cx="2974811" cy="278200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Graphic 69" descr="Badge 9 with solid fill">
              <a:extLst>
                <a:ext uri="{FF2B5EF4-FFF2-40B4-BE49-F238E27FC236}">
                  <a16:creationId xmlns:a16="http://schemas.microsoft.com/office/drawing/2014/main" xmlns="" id="{05B0DA71-9DCD-93D7-1F4D-C4ECF4509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p:blipFill>
          <p:spPr>
            <a:xfrm>
              <a:off x="15516291" y="7564816"/>
              <a:ext cx="1456889" cy="145688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7090DF8-A423-7637-6A81-5F06F01448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22" y="-102340"/>
            <a:ext cx="18314443" cy="1046539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990596" y="7077244"/>
            <a:ext cx="4721541" cy="472154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FF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3724621"/>
            <a:ext cx="16230600" cy="2588497"/>
            <a:chOff x="0" y="0"/>
            <a:chExt cx="25777852" cy="411111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777851" cy="4111117"/>
            </a:xfrm>
            <a:custGeom>
              <a:avLst/>
              <a:gdLst/>
              <a:ahLst/>
              <a:cxnLst/>
              <a:rect l="l" t="t" r="r" b="b"/>
              <a:pathLst>
                <a:path w="25777851" h="4111117">
                  <a:moveTo>
                    <a:pt x="25777851" y="4111117"/>
                  </a:moveTo>
                  <a:lnTo>
                    <a:pt x="1124331" y="4111117"/>
                  </a:lnTo>
                  <a:cubicBezTo>
                    <a:pt x="503428" y="4111117"/>
                    <a:pt x="0" y="3607689"/>
                    <a:pt x="0" y="2986786"/>
                  </a:cubicBezTo>
                  <a:lnTo>
                    <a:pt x="0" y="0"/>
                  </a:lnTo>
                  <a:lnTo>
                    <a:pt x="24653522" y="0"/>
                  </a:lnTo>
                  <a:cubicBezTo>
                    <a:pt x="25274550" y="0"/>
                    <a:pt x="25777851" y="503428"/>
                    <a:pt x="25777851" y="1124331"/>
                  </a:cubicBezTo>
                  <a:lnTo>
                    <a:pt x="25777851" y="4111117"/>
                  </a:lnTo>
                  <a:close/>
                </a:path>
              </a:pathLst>
            </a:custGeom>
            <a:solidFill>
              <a:srgbClr val="FF8CF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6669803"/>
            <a:ext cx="16230600" cy="2588497"/>
            <a:chOff x="0" y="0"/>
            <a:chExt cx="25777852" cy="411111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777851" cy="4111117"/>
            </a:xfrm>
            <a:custGeom>
              <a:avLst/>
              <a:gdLst/>
              <a:ahLst/>
              <a:cxnLst/>
              <a:rect l="l" t="t" r="r" b="b"/>
              <a:pathLst>
                <a:path w="25777851" h="4111117">
                  <a:moveTo>
                    <a:pt x="25777851" y="4111117"/>
                  </a:moveTo>
                  <a:lnTo>
                    <a:pt x="1124331" y="4111117"/>
                  </a:lnTo>
                  <a:cubicBezTo>
                    <a:pt x="503428" y="4111117"/>
                    <a:pt x="0" y="3607689"/>
                    <a:pt x="0" y="2986786"/>
                  </a:cubicBezTo>
                  <a:lnTo>
                    <a:pt x="0" y="0"/>
                  </a:lnTo>
                  <a:lnTo>
                    <a:pt x="24653522" y="0"/>
                  </a:lnTo>
                  <a:cubicBezTo>
                    <a:pt x="25274550" y="0"/>
                    <a:pt x="25777851" y="503428"/>
                    <a:pt x="25777851" y="1124331"/>
                  </a:cubicBezTo>
                  <a:lnTo>
                    <a:pt x="25777851" y="4111117"/>
                  </a:lnTo>
                  <a:close/>
                </a:path>
              </a:pathLst>
            </a:custGeom>
            <a:solidFill>
              <a:srgbClr val="6482F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418352" y="4132063"/>
            <a:ext cx="1773614" cy="1773614"/>
          </a:xfrm>
          <a:custGeom>
            <a:avLst/>
            <a:gdLst/>
            <a:ahLst/>
            <a:cxnLst/>
            <a:rect l="l" t="t" r="r" b="b"/>
            <a:pathLst>
              <a:path w="1773614" h="1773614">
                <a:moveTo>
                  <a:pt x="0" y="0"/>
                </a:moveTo>
                <a:lnTo>
                  <a:pt x="1773614" y="0"/>
                </a:lnTo>
                <a:lnTo>
                  <a:pt x="1773614" y="1773614"/>
                </a:lnTo>
                <a:lnTo>
                  <a:pt x="0" y="1773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418352" y="7077244"/>
            <a:ext cx="1773614" cy="1773614"/>
          </a:xfrm>
          <a:custGeom>
            <a:avLst/>
            <a:gdLst/>
            <a:ahLst/>
            <a:cxnLst/>
            <a:rect l="l" t="t" r="r" b="b"/>
            <a:pathLst>
              <a:path w="1773614" h="1773614">
                <a:moveTo>
                  <a:pt x="0" y="0"/>
                </a:moveTo>
                <a:lnTo>
                  <a:pt x="1773614" y="0"/>
                </a:lnTo>
                <a:lnTo>
                  <a:pt x="1773614" y="1773615"/>
                </a:lnTo>
                <a:lnTo>
                  <a:pt x="0" y="1773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672618" y="4132063"/>
            <a:ext cx="1773614" cy="1773614"/>
          </a:xfrm>
          <a:custGeom>
            <a:avLst/>
            <a:gdLst/>
            <a:ahLst/>
            <a:cxnLst/>
            <a:rect l="l" t="t" r="r" b="b"/>
            <a:pathLst>
              <a:path w="1773614" h="1773614">
                <a:moveTo>
                  <a:pt x="0" y="0"/>
                </a:moveTo>
                <a:lnTo>
                  <a:pt x="1773615" y="0"/>
                </a:lnTo>
                <a:lnTo>
                  <a:pt x="1773615" y="1773614"/>
                </a:lnTo>
                <a:lnTo>
                  <a:pt x="0" y="1773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485686" y="1028700"/>
            <a:ext cx="1773614" cy="1773614"/>
          </a:xfrm>
          <a:custGeom>
            <a:avLst/>
            <a:gdLst/>
            <a:ahLst/>
            <a:cxnLst/>
            <a:rect l="l" t="t" r="r" b="b"/>
            <a:pathLst>
              <a:path w="1773614" h="1773614">
                <a:moveTo>
                  <a:pt x="0" y="0"/>
                </a:moveTo>
                <a:lnTo>
                  <a:pt x="1773614" y="0"/>
                </a:lnTo>
                <a:lnTo>
                  <a:pt x="1773614" y="1773614"/>
                </a:lnTo>
                <a:lnTo>
                  <a:pt x="0" y="17736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672618" y="7077244"/>
            <a:ext cx="1773614" cy="1773614"/>
          </a:xfrm>
          <a:custGeom>
            <a:avLst/>
            <a:gdLst/>
            <a:ahLst/>
            <a:cxnLst/>
            <a:rect l="l" t="t" r="r" b="b"/>
            <a:pathLst>
              <a:path w="1773614" h="1773614">
                <a:moveTo>
                  <a:pt x="0" y="0"/>
                </a:moveTo>
                <a:lnTo>
                  <a:pt x="1773615" y="0"/>
                </a:lnTo>
                <a:lnTo>
                  <a:pt x="1773615" y="1773615"/>
                </a:lnTo>
                <a:lnTo>
                  <a:pt x="0" y="1773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971086" y="7077244"/>
            <a:ext cx="1773614" cy="1773614"/>
          </a:xfrm>
          <a:custGeom>
            <a:avLst/>
            <a:gdLst/>
            <a:ahLst/>
            <a:cxnLst/>
            <a:rect l="l" t="t" r="r" b="b"/>
            <a:pathLst>
              <a:path w="1773614" h="1773614">
                <a:moveTo>
                  <a:pt x="0" y="0"/>
                </a:moveTo>
                <a:lnTo>
                  <a:pt x="1773614" y="0"/>
                </a:lnTo>
                <a:lnTo>
                  <a:pt x="1773614" y="1773615"/>
                </a:lnTo>
                <a:lnTo>
                  <a:pt x="0" y="1773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752849" y="1006151"/>
            <a:ext cx="10782300" cy="1462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 dirty="0">
                <a:solidFill>
                  <a:srgbClr val="204779"/>
                </a:solidFill>
                <a:latin typeface="Walbaum Display Heavy" panose="020F0502020204030204" pitchFamily="18" charset="0"/>
              </a:rPr>
              <a:t>Score Board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24323" y="4586673"/>
            <a:ext cx="3165388" cy="854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  <a:spcBef>
                <a:spcPct val="0"/>
              </a:spcBef>
            </a:pPr>
            <a:r>
              <a:rPr lang="en-US" sz="5600" b="1" dirty="0">
                <a:solidFill>
                  <a:srgbClr val="FFFFFF"/>
                </a:solidFill>
                <a:latin typeface="Neue Machina Ultra-Bold"/>
              </a:rPr>
              <a:t>Team 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24323" y="7531855"/>
            <a:ext cx="3247988" cy="854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  <a:spcBef>
                <a:spcPct val="0"/>
              </a:spcBef>
            </a:pPr>
            <a:r>
              <a:rPr lang="en-US" sz="5600" b="1" dirty="0">
                <a:solidFill>
                  <a:srgbClr val="FFFFFF"/>
                </a:solidFill>
                <a:latin typeface="Neue Machina Ultra-Bold"/>
              </a:rPr>
              <a:t>Team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success-fanfare-trumpets-6185.wav"/>
          </p:stSnd>
        </p:sndAc>
      </p:transition>
    </mc:Choice>
    <mc:Fallback xmlns="">
      <p:transition spd="slow">
        <p:random/>
        <p:sndAc>
          <p:stSnd>
            <p:snd r:embed="rId9" name="success-fanfare-trumpets-6185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BB017D-7F0E-414C-B631-D8CB6D284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8" y="0"/>
            <a:ext cx="18270432" cy="1033352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359437" y="-3789052"/>
            <a:ext cx="9635504" cy="963550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8CF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183772" y="2132395"/>
            <a:ext cx="13530115" cy="5924837"/>
            <a:chOff x="0" y="0"/>
            <a:chExt cx="6350000" cy="2780665"/>
          </a:xfrm>
        </p:grpSpPr>
        <p:sp>
          <p:nvSpPr>
            <p:cNvPr id="5" name="Freeform 5"/>
            <p:cNvSpPr/>
            <p:nvPr/>
          </p:nvSpPr>
          <p:spPr>
            <a:xfrm>
              <a:off x="-54229" y="0"/>
              <a:ext cx="6404229" cy="2780792"/>
            </a:xfrm>
            <a:custGeom>
              <a:avLst/>
              <a:gdLst/>
              <a:ahLst/>
              <a:cxnLst/>
              <a:rect l="l" t="t" r="r" b="b"/>
              <a:pathLst>
                <a:path w="6404229" h="2780792">
                  <a:moveTo>
                    <a:pt x="6404229" y="1390396"/>
                  </a:moveTo>
                  <a:cubicBezTo>
                    <a:pt x="6404229" y="2158238"/>
                    <a:pt x="5781802" y="2780792"/>
                    <a:pt x="5013833" y="2780792"/>
                  </a:cubicBezTo>
                  <a:lnTo>
                    <a:pt x="382270" y="2780792"/>
                  </a:lnTo>
                  <a:lnTo>
                    <a:pt x="220091" y="2780792"/>
                  </a:lnTo>
                  <a:cubicBezTo>
                    <a:pt x="74676" y="2780792"/>
                    <a:pt x="0" y="2606802"/>
                    <a:pt x="99949" y="2501392"/>
                  </a:cubicBezTo>
                  <a:lnTo>
                    <a:pt x="382270" y="2203577"/>
                  </a:lnTo>
                  <a:lnTo>
                    <a:pt x="382270" y="1882140"/>
                  </a:lnTo>
                  <a:cubicBezTo>
                    <a:pt x="382270" y="842645"/>
                    <a:pt x="1224915" y="0"/>
                    <a:pt x="2264283" y="0"/>
                  </a:cubicBezTo>
                  <a:lnTo>
                    <a:pt x="5013833" y="0"/>
                  </a:lnTo>
                  <a:cubicBezTo>
                    <a:pt x="5781802" y="0"/>
                    <a:pt x="6404229" y="622427"/>
                    <a:pt x="6404229" y="1390396"/>
                  </a:cubicBezTo>
                  <a:close/>
                </a:path>
              </a:pathLst>
            </a:custGeom>
            <a:solidFill>
              <a:srgbClr val="9BD5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713529" y="4827172"/>
            <a:ext cx="7091541" cy="6872348"/>
          </a:xfrm>
          <a:custGeom>
            <a:avLst/>
            <a:gdLst/>
            <a:ahLst/>
            <a:cxnLst/>
            <a:rect l="l" t="t" r="r" b="b"/>
            <a:pathLst>
              <a:path w="7091541" h="6872348">
                <a:moveTo>
                  <a:pt x="0" y="0"/>
                </a:moveTo>
                <a:lnTo>
                  <a:pt x="7091542" y="0"/>
                </a:lnTo>
                <a:lnTo>
                  <a:pt x="7091542" y="6872349"/>
                </a:lnTo>
                <a:lnTo>
                  <a:pt x="0" y="6872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244181" y="3320102"/>
            <a:ext cx="10637886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9600" dirty="0">
                <a:solidFill>
                  <a:srgbClr val="204779"/>
                </a:solidFill>
                <a:latin typeface="Showcard Gothic" panose="04020904020102020604" pitchFamily="82" charset="0"/>
              </a:rPr>
              <a:t>THANK YOU </a:t>
            </a:r>
          </a:p>
          <a:p>
            <a:pPr algn="ctr">
              <a:lnSpc>
                <a:spcPts val="9600"/>
              </a:lnSpc>
            </a:pPr>
            <a:r>
              <a:rPr lang="en-US" sz="9600" dirty="0">
                <a:solidFill>
                  <a:srgbClr val="204779"/>
                </a:solidFill>
                <a:latin typeface="Showcard Gothic" panose="04020904020102020604" pitchFamily="82" charset="0"/>
              </a:rPr>
              <a:t>for </a:t>
            </a:r>
          </a:p>
          <a:p>
            <a:pPr algn="ctr">
              <a:lnSpc>
                <a:spcPts val="9600"/>
              </a:lnSpc>
            </a:pPr>
            <a:r>
              <a:rPr lang="en-US" sz="9600" dirty="0">
                <a:solidFill>
                  <a:srgbClr val="204779"/>
                </a:solidFill>
                <a:latin typeface="Showcard Gothic" panose="04020904020102020604" pitchFamily="82" charset="0"/>
              </a:rPr>
              <a:t>PLAYING!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6" name="happy-logoversion-3-13398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2832433">
            <a:off x="15381820" y="3788199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661043">
            <a:off x="2451655" y="3251829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2827985">
            <a:off x="14008251" y="8045760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726058">
            <a:off x="4470813" y="981339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714928">
            <a:off x="12149152" y="391998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9162297">
            <a:off x="2778944" y="8126290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8456361" y="1477160"/>
            <a:ext cx="1375279" cy="792661"/>
          </a:xfrm>
          <a:custGeom>
            <a:avLst/>
            <a:gdLst/>
            <a:ahLst/>
            <a:cxnLst/>
            <a:rect l="l" t="t" r="r" b="b"/>
            <a:pathLst>
              <a:path w="1375279" h="792661">
                <a:moveTo>
                  <a:pt x="0" y="0"/>
                </a:moveTo>
                <a:lnTo>
                  <a:pt x="1375278" y="0"/>
                </a:lnTo>
                <a:lnTo>
                  <a:pt x="1375278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6842880" y="3581925"/>
            <a:ext cx="528358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800" dirty="0">
                <a:solidFill>
                  <a:srgbClr val="F95C4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Let's Play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25618" y="4968982"/>
            <a:ext cx="13636764" cy="161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21"/>
              </a:lnSpc>
            </a:pPr>
            <a:r>
              <a:rPr lang="en-US" sz="11500" dirty="0">
                <a:solidFill>
                  <a:srgbClr val="182C45"/>
                </a:solidFill>
                <a:latin typeface="Aptos Black" panose="020B0004020202020204" pitchFamily="34" charset="0"/>
                <a:ea typeface="STHupo" panose="020B0503020204020204" pitchFamily="2" charset="-122"/>
              </a:rPr>
              <a:t>The Memory Game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27" name="happy-logoversion-3-13398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835719" y="1725878"/>
            <a:ext cx="8616561" cy="6835245"/>
            <a:chOff x="0" y="0"/>
            <a:chExt cx="10246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24622" cy="812800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2462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120324">
            <a:off x="7049103" y="1221074"/>
            <a:ext cx="4189793" cy="1081728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5569486" y="3707158"/>
            <a:ext cx="7263973" cy="203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16"/>
              </a:lnSpc>
            </a:pPr>
            <a:r>
              <a:rPr lang="en-US" sz="12440" b="1" dirty="0">
                <a:solidFill>
                  <a:srgbClr val="3C2E3D"/>
                </a:solidFill>
                <a:latin typeface="More Sugar"/>
              </a:rPr>
              <a:t>Round 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04260" y="5833000"/>
            <a:ext cx="3994424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5400" b="1" dirty="0">
                <a:solidFill>
                  <a:srgbClr val="0070C0"/>
                </a:solidFill>
                <a:latin typeface="More Sugar Thin"/>
              </a:rPr>
              <a:t>Let's Go!</a:t>
            </a:r>
          </a:p>
        </p:txBody>
      </p:sp>
      <p:sp>
        <p:nvSpPr>
          <p:cNvPr id="32" name="Freeform 32"/>
          <p:cNvSpPr/>
          <p:nvPr/>
        </p:nvSpPr>
        <p:spPr>
          <a:xfrm rot="734499">
            <a:off x="15381820" y="5413957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-999576">
            <a:off x="4387790" y="3992865"/>
            <a:ext cx="951462" cy="938451"/>
          </a:xfrm>
          <a:custGeom>
            <a:avLst/>
            <a:gdLst/>
            <a:ahLst/>
            <a:cxnLst/>
            <a:rect l="l" t="t" r="r" b="b"/>
            <a:pathLst>
              <a:path w="951462" h="938451">
                <a:moveTo>
                  <a:pt x="0" y="0"/>
                </a:moveTo>
                <a:lnTo>
                  <a:pt x="951462" y="0"/>
                </a:lnTo>
                <a:lnTo>
                  <a:pt x="951462" y="938451"/>
                </a:lnTo>
                <a:lnTo>
                  <a:pt x="0" y="9384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-2869965">
            <a:off x="13212401" y="8682972"/>
            <a:ext cx="1342491" cy="1324132"/>
          </a:xfrm>
          <a:custGeom>
            <a:avLst/>
            <a:gdLst/>
            <a:ahLst/>
            <a:cxnLst/>
            <a:rect l="l" t="t" r="r" b="b"/>
            <a:pathLst>
              <a:path w="1342491" h="1324132">
                <a:moveTo>
                  <a:pt x="0" y="0"/>
                </a:moveTo>
                <a:lnTo>
                  <a:pt x="1342491" y="0"/>
                </a:lnTo>
                <a:lnTo>
                  <a:pt x="1342491" y="1324132"/>
                </a:lnTo>
                <a:lnTo>
                  <a:pt x="0" y="132413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1063743">
            <a:off x="2599734" y="-131425"/>
            <a:ext cx="1697838" cy="1674620"/>
          </a:xfrm>
          <a:custGeom>
            <a:avLst/>
            <a:gdLst/>
            <a:ahLst/>
            <a:cxnLst/>
            <a:rect l="l" t="t" r="r" b="b"/>
            <a:pathLst>
              <a:path w="1697838" h="1674620">
                <a:moveTo>
                  <a:pt x="0" y="0"/>
                </a:moveTo>
                <a:lnTo>
                  <a:pt x="1697838" y="0"/>
                </a:lnTo>
                <a:lnTo>
                  <a:pt x="1697838" y="1674620"/>
                </a:lnTo>
                <a:lnTo>
                  <a:pt x="0" y="167462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rot="1063743">
            <a:off x="2705124" y="8608947"/>
            <a:ext cx="660076" cy="651049"/>
          </a:xfrm>
          <a:custGeom>
            <a:avLst/>
            <a:gdLst/>
            <a:ahLst/>
            <a:cxnLst/>
            <a:rect l="l" t="t" r="r" b="b"/>
            <a:pathLst>
              <a:path w="660076" h="651049">
                <a:moveTo>
                  <a:pt x="0" y="0"/>
                </a:moveTo>
                <a:lnTo>
                  <a:pt x="660076" y="0"/>
                </a:lnTo>
                <a:lnTo>
                  <a:pt x="660076" y="651049"/>
                </a:lnTo>
                <a:lnTo>
                  <a:pt x="0" y="65104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1292469">
            <a:off x="12908572" y="1246487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09"/>
                </a:lnTo>
                <a:lnTo>
                  <a:pt x="0" y="131730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381561" y="1862970"/>
            <a:ext cx="3086100" cy="3086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367604" y="5662452"/>
            <a:ext cx="3086100" cy="3086100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903982" y="1862970"/>
            <a:ext cx="3086100" cy="308610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5894678" y="5662452"/>
            <a:ext cx="3086100" cy="3086100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9426404" y="1862970"/>
            <a:ext cx="3086100" cy="3086100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9421751" y="5662452"/>
            <a:ext cx="3086100" cy="3086100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2948825" y="1862970"/>
            <a:ext cx="3086100" cy="3086100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2948825" y="5662452"/>
            <a:ext cx="3086100" cy="3086100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B3660ECA-5DC2-D02A-1658-DFB2A25DAF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99561" y="2473712"/>
            <a:ext cx="3065741" cy="1992465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516BC347-1A8D-BE42-4E08-0699FF439A1B}"/>
              </a:ext>
            </a:extLst>
          </p:cNvPr>
          <p:cNvGrpSpPr/>
          <p:nvPr/>
        </p:nvGrpSpPr>
        <p:grpSpPr>
          <a:xfrm>
            <a:off x="2382635" y="1858321"/>
            <a:ext cx="3086100" cy="3086100"/>
            <a:chOff x="2395478" y="1853287"/>
            <a:chExt cx="3086100" cy="3086100"/>
          </a:xfrm>
        </p:grpSpPr>
        <p:grpSp>
          <p:nvGrpSpPr>
            <p:cNvPr id="26" name="Group 26"/>
            <p:cNvGrpSpPr/>
            <p:nvPr/>
          </p:nvGrpSpPr>
          <p:grpSpPr>
            <a:xfrm>
              <a:off x="2395478" y="1853287"/>
              <a:ext cx="3086100" cy="3086100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9" name="TextBox 79"/>
            <p:cNvSpPr txBox="1"/>
            <p:nvPr/>
          </p:nvSpPr>
          <p:spPr>
            <a:xfrm>
              <a:off x="2991783" y="2499427"/>
              <a:ext cx="1812316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E303F"/>
                  </a:solidFill>
                  <a:latin typeface="Finger Paint"/>
                </a:rPr>
                <a:t>A</a:t>
              </a:r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101579EB-5A5D-424D-6BB8-E86AEFED99F3}"/>
              </a:ext>
            </a:extLst>
          </p:cNvPr>
          <p:cNvSpPr/>
          <p:nvPr/>
        </p:nvSpPr>
        <p:spPr>
          <a:xfrm>
            <a:off x="14026420" y="6701291"/>
            <a:ext cx="10214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city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95B91D4A-D157-9E36-FE5D-1F9C63F6540B}"/>
              </a:ext>
            </a:extLst>
          </p:cNvPr>
          <p:cNvGrpSpPr/>
          <p:nvPr/>
        </p:nvGrpSpPr>
        <p:grpSpPr>
          <a:xfrm>
            <a:off x="12935125" y="5649422"/>
            <a:ext cx="3086100" cy="3086100"/>
            <a:chOff x="12873679" y="5687123"/>
            <a:chExt cx="3086100" cy="3086100"/>
          </a:xfrm>
        </p:grpSpPr>
        <p:grpSp>
          <p:nvGrpSpPr>
            <p:cNvPr id="75" name="Group 75"/>
            <p:cNvGrpSpPr/>
            <p:nvPr/>
          </p:nvGrpSpPr>
          <p:grpSpPr>
            <a:xfrm>
              <a:off x="12873679" y="5687123"/>
              <a:ext cx="3086100" cy="3086100"/>
              <a:chOff x="0" y="0"/>
              <a:chExt cx="812800" cy="812800"/>
            </a:xfrm>
          </p:grpSpPr>
          <p:sp>
            <p:nvSpPr>
              <p:cNvPr id="77" name="TextBox 7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  <p:sp>
            <p:nvSpPr>
              <p:cNvPr id="76" name="Freeform 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6" name="TextBox 86"/>
            <p:cNvSpPr txBox="1"/>
            <p:nvPr/>
          </p:nvSpPr>
          <p:spPr>
            <a:xfrm>
              <a:off x="13487719" y="6323580"/>
              <a:ext cx="1933167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H</a:t>
              </a:r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1936F25C-5E11-E602-E290-5B15EB6752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45020" y="2510341"/>
            <a:ext cx="3049483" cy="1992488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F255CA2C-83B3-83FF-1ABF-170BE13C5933}"/>
              </a:ext>
            </a:extLst>
          </p:cNvPr>
          <p:cNvSpPr/>
          <p:nvPr/>
        </p:nvSpPr>
        <p:spPr>
          <a:xfrm>
            <a:off x="9485090" y="6697403"/>
            <a:ext cx="29327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countryside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A43E3340-8999-10D1-27F0-15C8DAD8B4E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2508"/>
          <a:stretch/>
        </p:blipFill>
        <p:spPr>
          <a:xfrm>
            <a:off x="12994215" y="2580311"/>
            <a:ext cx="3040710" cy="18858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9B8436F6-07DC-8A71-2BA1-2948B834F3D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43600" y="2494173"/>
            <a:ext cx="3037177" cy="2015654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588522A0-DC38-A98D-FF74-714461068574}"/>
              </a:ext>
            </a:extLst>
          </p:cNvPr>
          <p:cNvSpPr/>
          <p:nvPr/>
        </p:nvSpPr>
        <p:spPr>
          <a:xfrm>
            <a:off x="6962188" y="6583556"/>
            <a:ext cx="9696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flat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23FD34C2-498B-5708-53D8-82753FB8AF10}"/>
              </a:ext>
            </a:extLst>
          </p:cNvPr>
          <p:cNvSpPr/>
          <p:nvPr/>
        </p:nvSpPr>
        <p:spPr>
          <a:xfrm>
            <a:off x="3065065" y="6610185"/>
            <a:ext cx="16017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house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9D455216-10F0-0318-7FE5-84560C3BE4E3}"/>
              </a:ext>
            </a:extLst>
          </p:cNvPr>
          <p:cNvGrpSpPr/>
          <p:nvPr/>
        </p:nvGrpSpPr>
        <p:grpSpPr>
          <a:xfrm>
            <a:off x="2353904" y="5654632"/>
            <a:ext cx="3086100" cy="3086100"/>
            <a:chOff x="2328221" y="5637780"/>
            <a:chExt cx="3086100" cy="3086100"/>
          </a:xfrm>
        </p:grpSpPr>
        <p:grpSp>
          <p:nvGrpSpPr>
            <p:cNvPr id="33" name="Group 33"/>
            <p:cNvGrpSpPr/>
            <p:nvPr/>
          </p:nvGrpSpPr>
          <p:grpSpPr>
            <a:xfrm>
              <a:off x="2328221" y="5637780"/>
              <a:ext cx="3086100" cy="3086100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0" name="TextBox 80"/>
            <p:cNvSpPr txBox="1"/>
            <p:nvPr/>
          </p:nvSpPr>
          <p:spPr>
            <a:xfrm>
              <a:off x="2984804" y="6323580"/>
              <a:ext cx="1812316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E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7DE11A11-7CC1-30B8-BF29-0D7B19B00B00}"/>
              </a:ext>
            </a:extLst>
          </p:cNvPr>
          <p:cNvGrpSpPr/>
          <p:nvPr/>
        </p:nvGrpSpPr>
        <p:grpSpPr>
          <a:xfrm>
            <a:off x="5902803" y="1870355"/>
            <a:ext cx="3086100" cy="3086100"/>
            <a:chOff x="5844229" y="1844388"/>
            <a:chExt cx="3086100" cy="3086100"/>
          </a:xfrm>
        </p:grpSpPr>
        <p:grpSp>
          <p:nvGrpSpPr>
            <p:cNvPr id="40" name="Group 40"/>
            <p:cNvGrpSpPr/>
            <p:nvPr/>
          </p:nvGrpSpPr>
          <p:grpSpPr>
            <a:xfrm>
              <a:off x="5844229" y="1844388"/>
              <a:ext cx="3086100" cy="3086100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1" name="TextBox 81"/>
            <p:cNvSpPr txBox="1"/>
            <p:nvPr/>
          </p:nvSpPr>
          <p:spPr>
            <a:xfrm>
              <a:off x="6568377" y="2384745"/>
              <a:ext cx="1697558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B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CE432C9A-B8A9-598A-F558-DA205AA8F11F}"/>
              </a:ext>
            </a:extLst>
          </p:cNvPr>
          <p:cNvGrpSpPr/>
          <p:nvPr/>
        </p:nvGrpSpPr>
        <p:grpSpPr>
          <a:xfrm>
            <a:off x="5894678" y="5645142"/>
            <a:ext cx="3086100" cy="3086100"/>
            <a:chOff x="5844229" y="5668541"/>
            <a:chExt cx="3086100" cy="3086100"/>
          </a:xfrm>
        </p:grpSpPr>
        <p:grpSp>
          <p:nvGrpSpPr>
            <p:cNvPr id="47" name="Group 47"/>
            <p:cNvGrpSpPr/>
            <p:nvPr/>
          </p:nvGrpSpPr>
          <p:grpSpPr>
            <a:xfrm>
              <a:off x="5844229" y="5668541"/>
              <a:ext cx="3086100" cy="3086100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2" name="TextBox 82"/>
            <p:cNvSpPr txBox="1"/>
            <p:nvPr/>
          </p:nvSpPr>
          <p:spPr>
            <a:xfrm>
              <a:off x="6500801" y="6323580"/>
              <a:ext cx="1823405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F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9B9EABD2-BBA6-4036-F8B7-89DC1250DF55}"/>
              </a:ext>
            </a:extLst>
          </p:cNvPr>
          <p:cNvGrpSpPr/>
          <p:nvPr/>
        </p:nvGrpSpPr>
        <p:grpSpPr>
          <a:xfrm>
            <a:off x="9441533" y="1843962"/>
            <a:ext cx="3086100" cy="3086100"/>
            <a:chOff x="9358954" y="1813627"/>
            <a:chExt cx="3086100" cy="3086100"/>
          </a:xfrm>
        </p:grpSpPr>
        <p:grpSp>
          <p:nvGrpSpPr>
            <p:cNvPr id="54" name="Group 54"/>
            <p:cNvGrpSpPr/>
            <p:nvPr/>
          </p:nvGrpSpPr>
          <p:grpSpPr>
            <a:xfrm>
              <a:off x="9358954" y="1813627"/>
              <a:ext cx="3086100" cy="3086100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3" name="TextBox 83"/>
            <p:cNvSpPr txBox="1"/>
            <p:nvPr/>
          </p:nvSpPr>
          <p:spPr>
            <a:xfrm>
              <a:off x="10309227" y="2499427"/>
              <a:ext cx="1253003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C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31A2956C-E24A-3A97-AAC5-58B73E37969A}"/>
              </a:ext>
            </a:extLst>
          </p:cNvPr>
          <p:cNvGrpSpPr/>
          <p:nvPr/>
        </p:nvGrpSpPr>
        <p:grpSpPr>
          <a:xfrm>
            <a:off x="9426248" y="5654632"/>
            <a:ext cx="3086100" cy="3086100"/>
            <a:chOff x="9358954" y="5637780"/>
            <a:chExt cx="3086100" cy="3086100"/>
          </a:xfrm>
        </p:grpSpPr>
        <p:grpSp>
          <p:nvGrpSpPr>
            <p:cNvPr id="61" name="Group 61"/>
            <p:cNvGrpSpPr/>
            <p:nvPr/>
          </p:nvGrpSpPr>
          <p:grpSpPr>
            <a:xfrm>
              <a:off x="9358954" y="5637780"/>
              <a:ext cx="3086100" cy="3086100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4" name="TextBox 84"/>
            <p:cNvSpPr txBox="1"/>
            <p:nvPr/>
          </p:nvSpPr>
          <p:spPr>
            <a:xfrm>
              <a:off x="9929799" y="6323580"/>
              <a:ext cx="2007207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G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303B110C-6F08-5558-1C35-2571A735E478}"/>
              </a:ext>
            </a:extLst>
          </p:cNvPr>
          <p:cNvGrpSpPr/>
          <p:nvPr/>
        </p:nvGrpSpPr>
        <p:grpSpPr>
          <a:xfrm>
            <a:off x="12932939" y="1858321"/>
            <a:ext cx="3086100" cy="3086100"/>
            <a:chOff x="12873679" y="1862970"/>
            <a:chExt cx="3086100" cy="3086100"/>
          </a:xfrm>
        </p:grpSpPr>
        <p:grpSp>
          <p:nvGrpSpPr>
            <p:cNvPr id="68" name="Group 68"/>
            <p:cNvGrpSpPr/>
            <p:nvPr/>
          </p:nvGrpSpPr>
          <p:grpSpPr>
            <a:xfrm>
              <a:off x="12873679" y="1862970"/>
              <a:ext cx="3086100" cy="3086100"/>
              <a:chOff x="0" y="0"/>
              <a:chExt cx="812800" cy="81280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5" name="TextBox 85"/>
            <p:cNvSpPr txBox="1"/>
            <p:nvPr/>
          </p:nvSpPr>
          <p:spPr>
            <a:xfrm>
              <a:off x="13771246" y="2499427"/>
              <a:ext cx="1366113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D</a:t>
              </a:r>
            </a:p>
          </p:txBody>
        </p:sp>
      </p:grpSp>
      <p:sp>
        <p:nvSpPr>
          <p:cNvPr id="29" name="Freeform 29"/>
          <p:cNvSpPr/>
          <p:nvPr/>
        </p:nvSpPr>
        <p:spPr>
          <a:xfrm rot="124645">
            <a:off x="2925429" y="1567737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2925429" y="5391890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-162000">
            <a:off x="6441437" y="1567737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 rot="98768">
            <a:off x="6441437" y="5391890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 rot="120324">
            <a:off x="9956162" y="1567737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64"/>
          <p:cNvSpPr/>
          <p:nvPr/>
        </p:nvSpPr>
        <p:spPr>
          <a:xfrm>
            <a:off x="9956162" y="5391890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 rot="-197697">
            <a:off x="13470887" y="1567737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Freeform 78"/>
          <p:cNvSpPr/>
          <p:nvPr/>
        </p:nvSpPr>
        <p:spPr>
          <a:xfrm rot="101924">
            <a:off x="13470887" y="5391890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1890578" y="3318852"/>
            <a:ext cx="14918959" cy="5540564"/>
            <a:chOff x="0" y="0"/>
            <a:chExt cx="19891946" cy="7387418"/>
          </a:xfrm>
        </p:grpSpPr>
        <p:grpSp>
          <p:nvGrpSpPr>
            <p:cNvPr id="24" name="Group 24"/>
            <p:cNvGrpSpPr/>
            <p:nvPr/>
          </p:nvGrpSpPr>
          <p:grpSpPr>
            <a:xfrm>
              <a:off x="855013" y="870140"/>
              <a:ext cx="18540896" cy="6517278"/>
              <a:chOff x="0" y="0"/>
              <a:chExt cx="3662399" cy="128736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3E303F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702313" y="730440"/>
              <a:ext cx="18540896" cy="6517278"/>
              <a:chOff x="0" y="0"/>
              <a:chExt cx="3662399" cy="128736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FCF2D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 rot="-2376565">
              <a:off x="-81957" y="839789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0" y="0"/>
                  </a:moveTo>
                  <a:lnTo>
                    <a:pt x="2522245" y="0"/>
                  </a:lnTo>
                  <a:lnTo>
                    <a:pt x="2522245" y="651197"/>
                  </a:lnTo>
                  <a:lnTo>
                    <a:pt x="0" y="651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64837" flipH="1" flipV="1">
              <a:off x="17434305" y="703892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2522245" y="651198"/>
                  </a:moveTo>
                  <a:lnTo>
                    <a:pt x="0" y="651198"/>
                  </a:lnTo>
                  <a:lnTo>
                    <a:pt x="0" y="0"/>
                  </a:lnTo>
                  <a:lnTo>
                    <a:pt x="2522245" y="0"/>
                  </a:lnTo>
                  <a:lnTo>
                    <a:pt x="2522245" y="651198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32"/>
            <p:cNvSpPr/>
            <p:nvPr/>
          </p:nvSpPr>
          <p:spPr>
            <a:xfrm rot="-10800000">
              <a:off x="1179165" y="4856833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AutoShape 33"/>
            <p:cNvSpPr/>
            <p:nvPr/>
          </p:nvSpPr>
          <p:spPr>
            <a:xfrm rot="-10800000">
              <a:off x="1179165" y="3109007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548081" y="4583876"/>
            <a:ext cx="2596375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639011" y="1213871"/>
            <a:ext cx="11009977" cy="1228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 dirty="0">
                <a:solidFill>
                  <a:srgbClr val="3C2E3D"/>
                </a:solidFill>
                <a:latin typeface="More Sugar"/>
              </a:rPr>
              <a:t>Round 1 Score Board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131896" y="2556969"/>
            <a:ext cx="10024207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3C2E3D"/>
                </a:solidFill>
                <a:latin typeface="More Sugar Thin"/>
              </a:rPr>
              <a:t>Use this to keep track of the points! Copy and paste the token for every point a player receives.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64539" y="5910490"/>
            <a:ext cx="2379916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725779" y="7237103"/>
            <a:ext cx="2418677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3</a:t>
            </a:r>
          </a:p>
        </p:txBody>
      </p:sp>
      <p:sp>
        <p:nvSpPr>
          <p:cNvPr id="39" name="Freeform 39"/>
          <p:cNvSpPr/>
          <p:nvPr/>
        </p:nvSpPr>
        <p:spPr>
          <a:xfrm rot="-5614855">
            <a:off x="5397199" y="7206730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rot="-5614855">
            <a:off x="5373404" y="5880117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 rot="-5614855">
            <a:off x="5373404" y="4553503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 rot="-5614855">
            <a:off x="6271161" y="7206730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-5614855">
            <a:off x="6247367" y="4553503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6" y="0"/>
                </a:lnTo>
                <a:lnTo>
                  <a:pt x="994956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 rot="-5400000">
            <a:off x="3232359" y="2549300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 rot="-5400000">
            <a:off x="14203432" y="2549300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 rot="-5614855">
            <a:off x="7145124" y="7206730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 rot="-5614855">
            <a:off x="8019086" y="7206730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  <p:sndAc>
          <p:stSnd>
            <p:snd r:embed="rId3" name="success-fanfare-trumpets-6185.wav"/>
          </p:stSnd>
        </p:sndAc>
      </p:transition>
    </mc:Choice>
    <mc:Fallback xmlns="">
      <p:transition advClick="0">
        <p:random/>
        <p:sndAc>
          <p:stSnd>
            <p:snd r:embed="rId22" name="success-fanfare-trumpets-6185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835719" y="1725878"/>
            <a:ext cx="8616561" cy="6835245"/>
            <a:chOff x="0" y="0"/>
            <a:chExt cx="10246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24622" cy="812800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2462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120324">
            <a:off x="7049103" y="1221074"/>
            <a:ext cx="4189793" cy="1081728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4793525" y="3707158"/>
            <a:ext cx="8700951" cy="203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16"/>
              </a:lnSpc>
            </a:pPr>
            <a:r>
              <a:rPr lang="en-US" sz="12440" b="1" dirty="0">
                <a:solidFill>
                  <a:srgbClr val="3C2E3D"/>
                </a:solidFill>
                <a:latin typeface="More Sugar"/>
              </a:rPr>
              <a:t>Round 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358361" y="5817679"/>
            <a:ext cx="5498814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5400" b="1" dirty="0">
                <a:solidFill>
                  <a:srgbClr val="0070C0"/>
                </a:solidFill>
                <a:latin typeface="More Sugar Thin"/>
              </a:rPr>
              <a:t>You got this!</a:t>
            </a:r>
          </a:p>
        </p:txBody>
      </p:sp>
      <p:sp>
        <p:nvSpPr>
          <p:cNvPr id="32" name="Freeform 32"/>
          <p:cNvSpPr/>
          <p:nvPr/>
        </p:nvSpPr>
        <p:spPr>
          <a:xfrm rot="1302675">
            <a:off x="12633811" y="7765288"/>
            <a:ext cx="1721329" cy="1697790"/>
          </a:xfrm>
          <a:custGeom>
            <a:avLst/>
            <a:gdLst/>
            <a:ahLst/>
            <a:cxnLst/>
            <a:rect l="l" t="t" r="r" b="b"/>
            <a:pathLst>
              <a:path w="1721329" h="1697790">
                <a:moveTo>
                  <a:pt x="0" y="0"/>
                </a:moveTo>
                <a:lnTo>
                  <a:pt x="1721329" y="0"/>
                </a:lnTo>
                <a:lnTo>
                  <a:pt x="1721329" y="1697789"/>
                </a:lnTo>
                <a:lnTo>
                  <a:pt x="0" y="16977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493762">
            <a:off x="15082515" y="4048873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772170">
            <a:off x="14017668" y="323287"/>
            <a:ext cx="1461114" cy="1461114"/>
          </a:xfrm>
          <a:custGeom>
            <a:avLst/>
            <a:gdLst/>
            <a:ahLst/>
            <a:cxnLst/>
            <a:rect l="l" t="t" r="r" b="b"/>
            <a:pathLst>
              <a:path w="1461114" h="1461114">
                <a:moveTo>
                  <a:pt x="0" y="0"/>
                </a:moveTo>
                <a:lnTo>
                  <a:pt x="1461114" y="0"/>
                </a:lnTo>
                <a:lnTo>
                  <a:pt x="1461114" y="1461114"/>
                </a:lnTo>
                <a:lnTo>
                  <a:pt x="0" y="146111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-6294146">
            <a:off x="4121941" y="1150165"/>
            <a:ext cx="1427557" cy="1408035"/>
          </a:xfrm>
          <a:custGeom>
            <a:avLst/>
            <a:gdLst/>
            <a:ahLst/>
            <a:cxnLst/>
            <a:rect l="l" t="t" r="r" b="b"/>
            <a:pathLst>
              <a:path w="1427557" h="1408035">
                <a:moveTo>
                  <a:pt x="0" y="0"/>
                </a:moveTo>
                <a:lnTo>
                  <a:pt x="1427557" y="0"/>
                </a:lnTo>
                <a:lnTo>
                  <a:pt x="1427557" y="1408035"/>
                </a:lnTo>
                <a:lnTo>
                  <a:pt x="0" y="140803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rot="-1483876">
            <a:off x="3639475" y="8179166"/>
            <a:ext cx="837565" cy="826111"/>
          </a:xfrm>
          <a:custGeom>
            <a:avLst/>
            <a:gdLst/>
            <a:ahLst/>
            <a:cxnLst/>
            <a:rect l="l" t="t" r="r" b="b"/>
            <a:pathLst>
              <a:path w="837565" h="826111">
                <a:moveTo>
                  <a:pt x="0" y="0"/>
                </a:moveTo>
                <a:lnTo>
                  <a:pt x="837565" y="0"/>
                </a:lnTo>
                <a:lnTo>
                  <a:pt x="837565" y="826111"/>
                </a:lnTo>
                <a:lnTo>
                  <a:pt x="0" y="82611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-6459985">
            <a:off x="2480568" y="4803929"/>
            <a:ext cx="896038" cy="896038"/>
          </a:xfrm>
          <a:custGeom>
            <a:avLst/>
            <a:gdLst/>
            <a:ahLst/>
            <a:cxnLst/>
            <a:rect l="l" t="t" r="r" b="b"/>
            <a:pathLst>
              <a:path w="896038" h="896038">
                <a:moveTo>
                  <a:pt x="0" y="0"/>
                </a:moveTo>
                <a:lnTo>
                  <a:pt x="896038" y="0"/>
                </a:lnTo>
                <a:lnTo>
                  <a:pt x="896038" y="896039"/>
                </a:lnTo>
                <a:lnTo>
                  <a:pt x="0" y="89603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1644</Words>
  <Application>Microsoft Office PowerPoint</Application>
  <PresentationFormat>Custom</PresentationFormat>
  <Paragraphs>245</Paragraphs>
  <Slides>43</Slides>
  <Notes>26</Notes>
  <HiddenSlides>0</HiddenSlides>
  <MMClips>19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5" baseType="lpstr">
      <vt:lpstr>Arial</vt:lpstr>
      <vt:lpstr>Showcard Gothic</vt:lpstr>
      <vt:lpstr>Gill Sans Nova Cond Ultra Bold</vt:lpstr>
      <vt:lpstr>Aptos Black</vt:lpstr>
      <vt:lpstr>Times New Roman</vt:lpstr>
      <vt:lpstr>Gliker</vt:lpstr>
      <vt:lpstr>Berlin Sans FB Demi</vt:lpstr>
      <vt:lpstr>More Sugar</vt:lpstr>
      <vt:lpstr>Walbaum Display Heavy</vt:lpstr>
      <vt:lpstr>Modern Love</vt:lpstr>
      <vt:lpstr>Abadi Extra Light</vt:lpstr>
      <vt:lpstr>Aharoni</vt:lpstr>
      <vt:lpstr>KG Primary Penmanship</vt:lpstr>
      <vt:lpstr>Calibri</vt:lpstr>
      <vt:lpstr>Finger Paint</vt:lpstr>
      <vt:lpstr>Congenial Black</vt:lpstr>
      <vt:lpstr>STHupo</vt:lpstr>
      <vt:lpstr>Neue Machina Ultra-Bold</vt:lpstr>
      <vt:lpstr>Segoe UI Black</vt:lpstr>
      <vt:lpstr>More Sugar Thin</vt:lpstr>
      <vt:lpstr>Mystical Woods Rough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Admin</cp:lastModifiedBy>
  <cp:revision>16</cp:revision>
  <dcterms:created xsi:type="dcterms:W3CDTF">2006-08-16T00:00:00Z</dcterms:created>
  <dcterms:modified xsi:type="dcterms:W3CDTF">2024-10-26T13:56:04Z</dcterms:modified>
  <dc:identifier>DAF0T6VNcfU</dc:identifier>
</cp:coreProperties>
</file>