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7"/>
  </p:notesMasterIdLst>
  <p:sldIdLst>
    <p:sldId id="369" r:id="rId2"/>
    <p:sldId id="256" r:id="rId3"/>
    <p:sldId id="258" r:id="rId4"/>
    <p:sldId id="260" r:id="rId5"/>
    <p:sldId id="444" r:id="rId6"/>
    <p:sldId id="420" r:id="rId7"/>
    <p:sldId id="446" r:id="rId8"/>
    <p:sldId id="279" r:id="rId9"/>
    <p:sldId id="473" r:id="rId10"/>
    <p:sldId id="474" r:id="rId11"/>
    <p:sldId id="417" r:id="rId12"/>
    <p:sldId id="450" r:id="rId13"/>
    <p:sldId id="475" r:id="rId14"/>
    <p:sldId id="423" r:id="rId15"/>
    <p:sldId id="452" r:id="rId16"/>
    <p:sldId id="447" r:id="rId17"/>
    <p:sldId id="453" r:id="rId18"/>
    <p:sldId id="462" r:id="rId19"/>
    <p:sldId id="454" r:id="rId20"/>
    <p:sldId id="463" r:id="rId21"/>
    <p:sldId id="455" r:id="rId22"/>
    <p:sldId id="464" r:id="rId23"/>
    <p:sldId id="456" r:id="rId24"/>
    <p:sldId id="465" r:id="rId25"/>
    <p:sldId id="457" r:id="rId26"/>
    <p:sldId id="466" r:id="rId27"/>
    <p:sldId id="458" r:id="rId28"/>
    <p:sldId id="467" r:id="rId29"/>
    <p:sldId id="459" r:id="rId30"/>
    <p:sldId id="468" r:id="rId31"/>
    <p:sldId id="460" r:id="rId32"/>
    <p:sldId id="469" r:id="rId33"/>
    <p:sldId id="461" r:id="rId34"/>
    <p:sldId id="470" r:id="rId35"/>
    <p:sldId id="472" r:id="rId36"/>
  </p:sldIdLst>
  <p:sldSz cx="9144000" cy="5143500" type="screen16x9"/>
  <p:notesSz cx="6858000" cy="9144000"/>
  <p:embeddedFontLst>
    <p:embeddedFont>
      <p:font typeface="Wingdings 2" panose="05020102010507070707" pitchFamily="18" charset="2"/>
      <p:regular r:id="rId38"/>
    </p:embeddedFont>
    <p:embeddedFont>
      <p:font typeface="Sport Day" panose="020B0604020202020204" charset="0"/>
      <p:regular r:id="rId39"/>
      <p:bold r:id="rId40"/>
      <p:italic r:id="rId41"/>
      <p:boldItalic r:id="rId42"/>
    </p:embeddedFont>
    <p:embeddedFont>
      <p:font typeface="Arvo" panose="020B0604020202020204" charset="0"/>
      <p:regular r:id="rId43"/>
      <p:bold r:id="rId44"/>
      <p:italic r:id="rId45"/>
      <p:boldItalic r:id="rId46"/>
    </p:embeddedFont>
    <p:embeddedFont>
      <p:font typeface="Encode Sans" panose="020B0604020202020204" charset="0"/>
      <p:regular r:id="rId47"/>
      <p:bold r:id="rId48"/>
    </p:embeddedFont>
    <p:embeddedFont>
      <p:font typeface="Comic Sans MS" panose="030F0702030302020204" pitchFamily="66"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857"/>
    <a:srgbClr val="FFFFFF"/>
    <a:srgbClr val="356284"/>
    <a:srgbClr val="F0F0F0"/>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4" autoAdjust="0"/>
    <p:restoredTop sz="89801" autoAdjust="0"/>
  </p:normalViewPr>
  <p:slideViewPr>
    <p:cSldViewPr>
      <p:cViewPr varScale="1">
        <p:scale>
          <a:sx n="132" d="100"/>
          <a:sy n="132" d="100"/>
        </p:scale>
        <p:origin x="91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4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omic Sans MS" panose="030F0702030302020204" pitchFamily="66"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792025"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 name="Google Shape;130;p13"/>
          <p:cNvSpPr txBox="1">
            <a:spLocks noGrp="1"/>
          </p:cNvSpPr>
          <p:nvPr>
            <p:ph type="subTitle" idx="1"/>
          </p:nvPr>
        </p:nvSpPr>
        <p:spPr>
          <a:xfrm>
            <a:off x="792025" y="1944450"/>
            <a:ext cx="2508900" cy="3168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a:spcBef>
                <a:spcPts val="0"/>
              </a:spcBef>
              <a:spcAft>
                <a:spcPts val="0"/>
              </a:spcAft>
              <a:buSzPts val="2000"/>
              <a:buFont typeface="Arvo"/>
              <a:buNone/>
              <a:defRPr sz="2000" b="1">
                <a:latin typeface="Arvo"/>
                <a:ea typeface="Arvo"/>
                <a:cs typeface="Arvo"/>
                <a:sym typeface="Arvo"/>
              </a:defRPr>
            </a:lvl2pPr>
            <a:lvl3pPr lvl="2">
              <a:spcBef>
                <a:spcPts val="0"/>
              </a:spcBef>
              <a:spcAft>
                <a:spcPts val="0"/>
              </a:spcAft>
              <a:buSzPts val="2000"/>
              <a:buFont typeface="Arvo"/>
              <a:buNone/>
              <a:defRPr sz="2000" b="1">
                <a:latin typeface="Arvo"/>
                <a:ea typeface="Arvo"/>
                <a:cs typeface="Arvo"/>
                <a:sym typeface="Arvo"/>
              </a:defRPr>
            </a:lvl3pPr>
            <a:lvl4pPr lvl="3">
              <a:spcBef>
                <a:spcPts val="0"/>
              </a:spcBef>
              <a:spcAft>
                <a:spcPts val="0"/>
              </a:spcAft>
              <a:buSzPts val="2000"/>
              <a:buFont typeface="Arvo"/>
              <a:buNone/>
              <a:defRPr sz="2000" b="1">
                <a:latin typeface="Arvo"/>
                <a:ea typeface="Arvo"/>
                <a:cs typeface="Arvo"/>
                <a:sym typeface="Arvo"/>
              </a:defRPr>
            </a:lvl4pPr>
            <a:lvl5pPr lvl="4">
              <a:spcBef>
                <a:spcPts val="0"/>
              </a:spcBef>
              <a:spcAft>
                <a:spcPts val="0"/>
              </a:spcAft>
              <a:buSzPts val="2000"/>
              <a:buFont typeface="Arvo"/>
              <a:buNone/>
              <a:defRPr sz="2000" b="1">
                <a:latin typeface="Arvo"/>
                <a:ea typeface="Arvo"/>
                <a:cs typeface="Arvo"/>
                <a:sym typeface="Arvo"/>
              </a:defRPr>
            </a:lvl5pPr>
            <a:lvl6pPr lvl="5">
              <a:spcBef>
                <a:spcPts val="0"/>
              </a:spcBef>
              <a:spcAft>
                <a:spcPts val="0"/>
              </a:spcAft>
              <a:buSzPts val="2000"/>
              <a:buFont typeface="Arvo"/>
              <a:buNone/>
              <a:defRPr sz="2000" b="1">
                <a:latin typeface="Arvo"/>
                <a:ea typeface="Arvo"/>
                <a:cs typeface="Arvo"/>
                <a:sym typeface="Arvo"/>
              </a:defRPr>
            </a:lvl6pPr>
            <a:lvl7pPr lvl="6">
              <a:spcBef>
                <a:spcPts val="0"/>
              </a:spcBef>
              <a:spcAft>
                <a:spcPts val="0"/>
              </a:spcAft>
              <a:buSzPts val="2000"/>
              <a:buFont typeface="Arvo"/>
              <a:buNone/>
              <a:defRPr sz="2000" b="1">
                <a:latin typeface="Arvo"/>
                <a:ea typeface="Arvo"/>
                <a:cs typeface="Arvo"/>
                <a:sym typeface="Arvo"/>
              </a:defRPr>
            </a:lvl7pPr>
            <a:lvl8pPr lvl="7">
              <a:spcBef>
                <a:spcPts val="0"/>
              </a:spcBef>
              <a:spcAft>
                <a:spcPts val="0"/>
              </a:spcAft>
              <a:buSzPts val="2000"/>
              <a:buFont typeface="Arvo"/>
              <a:buNone/>
              <a:defRPr sz="2000" b="1">
                <a:latin typeface="Arvo"/>
                <a:ea typeface="Arvo"/>
                <a:cs typeface="Arvo"/>
                <a:sym typeface="Arvo"/>
              </a:defRPr>
            </a:lvl8pPr>
            <a:lvl9pPr lvl="8">
              <a:spcBef>
                <a:spcPts val="0"/>
              </a:spcBef>
              <a:spcAft>
                <a:spcPts val="0"/>
              </a:spcAft>
              <a:buSzPts val="2000"/>
              <a:buFont typeface="Arvo"/>
              <a:buNone/>
              <a:defRPr sz="2000"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792025"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3754150"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 name="Google Shape;133;p13"/>
          <p:cNvSpPr txBox="1">
            <a:spLocks noGrp="1"/>
          </p:cNvSpPr>
          <p:nvPr>
            <p:ph type="subTitle" idx="5"/>
          </p:nvPr>
        </p:nvSpPr>
        <p:spPr>
          <a:xfrm>
            <a:off x="3754150" y="194445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3754150"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792025"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 name="Google Shape;136;p13"/>
          <p:cNvSpPr txBox="1">
            <a:spLocks noGrp="1"/>
          </p:cNvSpPr>
          <p:nvPr>
            <p:ph type="subTitle" idx="8"/>
          </p:nvPr>
        </p:nvSpPr>
        <p:spPr>
          <a:xfrm>
            <a:off x="792025"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792025"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3754150"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9" name="Google Shape;139;p13"/>
          <p:cNvSpPr txBox="1">
            <a:spLocks noGrp="1"/>
          </p:cNvSpPr>
          <p:nvPr>
            <p:ph type="subTitle" idx="14"/>
          </p:nvPr>
        </p:nvSpPr>
        <p:spPr>
          <a:xfrm>
            <a:off x="3754150"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3754150"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689468" y="23017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6189853" y="1387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7238046" y="5859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26200" y="4725350"/>
            <a:ext cx="9201600" cy="41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523A98C-BB1C-4EF9-BF76-E174EEDEA40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59" r:id="rId7"/>
    <p:sldLayoutId id="2147483661"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slide" Target="slide25.xml"/><Relationship Id="rId3" Type="http://schemas.microsoft.com/office/2007/relationships/hdphoto" Target="../media/hdphoto1.wdp"/><Relationship Id="rId7" Type="http://schemas.openxmlformats.org/officeDocument/2006/relationships/slide" Target="slide23.xml"/><Relationship Id="rId12" Type="http://schemas.openxmlformats.org/officeDocument/2006/relationships/slide" Target="slide33.xml"/><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slide" Target="slide21.xml"/><Relationship Id="rId11" Type="http://schemas.openxmlformats.org/officeDocument/2006/relationships/slide" Target="slide31.xml"/><Relationship Id="rId5" Type="http://schemas.openxmlformats.org/officeDocument/2006/relationships/slide" Target="slide19.xml"/><Relationship Id="rId10" Type="http://schemas.openxmlformats.org/officeDocument/2006/relationships/slide" Target="slide29.xml"/><Relationship Id="rId4" Type="http://schemas.openxmlformats.org/officeDocument/2006/relationships/slide" Target="slide17.xml"/><Relationship Id="rId9" Type="http://schemas.openxmlformats.org/officeDocument/2006/relationships/slide" Target="slide27.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15.gif"/></Relationships>
</file>

<file path=ppt/slides/_rels/slide2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16.gif"/></Relationships>
</file>

<file path=ppt/slides/_rels/slide2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18.gif"/></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21.gif"/></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24.gif"/></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25.gif"/></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slide" Target="slide16.xml"/><Relationship Id="rId4" Type="http://schemas.openxmlformats.org/officeDocument/2006/relationships/image" Target="../media/image26.gif"/></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455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a:xfrm>
            <a:off x="812112" y="590550"/>
            <a:ext cx="7704000" cy="572700"/>
          </a:xfrm>
        </p:spPr>
        <p:txBody>
          <a:bodyPr/>
          <a:lstStyle/>
          <a:p>
            <a:pPr algn="ctr"/>
            <a:r>
              <a:rPr lang="en-US" sz="4000" dirty="0"/>
              <a:t>Listen and tick.</a:t>
            </a:r>
          </a:p>
        </p:txBody>
      </p:sp>
      <p:pic>
        <p:nvPicPr>
          <p:cNvPr id="5" name="Picture 4">
            <a:extLst>
              <a:ext uri="{FF2B5EF4-FFF2-40B4-BE49-F238E27FC236}">
                <a16:creationId xmlns:a16="http://schemas.microsoft.com/office/drawing/2014/main" id="{CAD608C0-7988-4D8F-9F1B-2CCBDA38F7DF}"/>
              </a:ext>
            </a:extLst>
          </p:cNvPr>
          <p:cNvPicPr>
            <a:picLocks noChangeAspect="1"/>
          </p:cNvPicPr>
          <p:nvPr/>
        </p:nvPicPr>
        <p:blipFill rotWithShape="1">
          <a:blip r:embed="rId4"/>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id="{138DD268-299E-4516-8141-FACE748F1A6C}"/>
              </a:ext>
            </a:extLst>
          </p:cNvPr>
          <p:cNvPicPr>
            <a:picLocks noChangeAspect="1"/>
          </p:cNvPicPr>
          <p:nvPr/>
        </p:nvPicPr>
        <p:blipFill rotWithShape="1">
          <a:blip r:embed="rId5"/>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id="{5F3E2817-25D5-49DC-A3E2-77E04B6DFA11}"/>
              </a:ext>
            </a:extLst>
          </p:cNvPr>
          <p:cNvPicPr>
            <a:picLocks noChangeAspect="1"/>
          </p:cNvPicPr>
          <p:nvPr/>
        </p:nvPicPr>
        <p:blipFill rotWithShape="1">
          <a:blip r:embed="rId4"/>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id="{0D5CF432-E39A-4CC7-A1B6-1F4CDA6CD246}"/>
              </a:ext>
            </a:extLst>
          </p:cNvPr>
          <p:cNvPicPr>
            <a:picLocks noChangeAspect="1"/>
          </p:cNvPicPr>
          <p:nvPr/>
        </p:nvPicPr>
        <p:blipFill rotWithShape="1">
          <a:blip r:embed="rId5"/>
          <a:srcRect l="54190" t="5877" r="626" b="-582"/>
          <a:stretch/>
        </p:blipFill>
        <p:spPr>
          <a:xfrm>
            <a:off x="6888314" y="1735273"/>
            <a:ext cx="2236903" cy="2086497"/>
          </a:xfrm>
          <a:prstGeom prst="rect">
            <a:avLst/>
          </a:prstGeom>
        </p:spPr>
      </p:pic>
      <p:sp>
        <p:nvSpPr>
          <p:cNvPr id="10" name="TextBox 9">
            <a:extLst>
              <a:ext uri="{FF2B5EF4-FFF2-40B4-BE49-F238E27FC236}">
                <a16:creationId xmlns:a16="http://schemas.microsoft.com/office/drawing/2014/main" id="{1FDAE617-7A0F-43A8-A5D8-816778DC868C}"/>
              </a:ext>
            </a:extLst>
          </p:cNvPr>
          <p:cNvSpPr txBox="1"/>
          <p:nvPr/>
        </p:nvSpPr>
        <p:spPr>
          <a:xfrm>
            <a:off x="4153573"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11" name="TextBox 10">
            <a:extLst>
              <a:ext uri="{FF2B5EF4-FFF2-40B4-BE49-F238E27FC236}">
                <a16:creationId xmlns:a16="http://schemas.microsoft.com/office/drawing/2014/main" id="{E9CBB053-B79C-455E-B032-FF47191D6A13}"/>
              </a:ext>
            </a:extLst>
          </p:cNvPr>
          <p:cNvSpPr txBox="1"/>
          <p:nvPr/>
        </p:nvSpPr>
        <p:spPr>
          <a:xfrm>
            <a:off x="6377775"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pic>
        <p:nvPicPr>
          <p:cNvPr id="3" name="Track 93">
            <a:hlinkClick r:id="" action="ppaction://media"/>
            <a:extLst>
              <a:ext uri="{FF2B5EF4-FFF2-40B4-BE49-F238E27FC236}">
                <a16:creationId xmlns:a16="http://schemas.microsoft.com/office/drawing/2014/main" id="{362C89E3-8C8A-460C-AD3B-4B703ED8F2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7089" y="742950"/>
            <a:ext cx="609600" cy="609600"/>
          </a:xfrm>
          <a:prstGeom prst="rect">
            <a:avLst/>
          </a:prstGeom>
        </p:spPr>
      </p:pic>
    </p:spTree>
    <p:extLst>
      <p:ext uri="{BB962C8B-B14F-4D97-AF65-F5344CB8AC3E}">
        <p14:creationId xmlns:p14="http://schemas.microsoft.com/office/powerpoint/2010/main" val="40680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id="{E48B4BE3-106B-44AD-A7CA-D1375B831BDA}"/>
              </a:ext>
            </a:extLst>
          </p:cNvPr>
          <p:cNvSpPr txBox="1">
            <a:spLocks/>
          </p:cNvSpPr>
          <p:nvPr/>
        </p:nvSpPr>
        <p:spPr>
          <a:xfrm flipH="1">
            <a:off x="3505200" y="2549145"/>
            <a:ext cx="4760348"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800" dirty="0"/>
              <a:t>Look, complete and read.</a:t>
            </a:r>
          </a:p>
        </p:txBody>
      </p:sp>
      <p:sp>
        <p:nvSpPr>
          <p:cNvPr id="97" name="Google Shape;1503;p59">
            <a:extLst>
              <a:ext uri="{FF2B5EF4-FFF2-40B4-BE49-F238E27FC236}">
                <a16:creationId xmlns:a16="http://schemas.microsoft.com/office/drawing/2014/main"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a:solidFill>
                  <a:schemeClr val="accent3"/>
                </a:solidFill>
                <a:sym typeface="Arvo"/>
              </a:rPr>
              <a:t>03</a:t>
            </a:r>
          </a:p>
        </p:txBody>
      </p:sp>
    </p:spTree>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949078-7C14-4AD9-B829-14CFF2C474D2}"/>
              </a:ext>
            </a:extLst>
          </p:cNvPr>
          <p:cNvPicPr>
            <a:picLocks noChangeAspect="1"/>
          </p:cNvPicPr>
          <p:nvPr/>
        </p:nvPicPr>
        <p:blipFill>
          <a:blip r:embed="rId2"/>
          <a:stretch>
            <a:fillRect/>
          </a:stretch>
        </p:blipFill>
        <p:spPr>
          <a:xfrm>
            <a:off x="5486400" y="1162050"/>
            <a:ext cx="3547745" cy="2819400"/>
          </a:xfrm>
          <a:prstGeom prst="rect">
            <a:avLst/>
          </a:prstGeom>
        </p:spPr>
      </p:pic>
      <p:sp>
        <p:nvSpPr>
          <p:cNvPr id="4" name="Subtitle 3">
            <a:extLst>
              <a:ext uri="{FF2B5EF4-FFF2-40B4-BE49-F238E27FC236}">
                <a16:creationId xmlns:a16="http://schemas.microsoft.com/office/drawing/2014/main" id="{02A1F457-6BAC-4563-AB4E-6E30780512D9}"/>
              </a:ext>
            </a:extLst>
          </p:cNvPr>
          <p:cNvSpPr>
            <a:spLocks noGrp="1"/>
          </p:cNvSpPr>
          <p:nvPr>
            <p:ph type="subTitle" idx="2"/>
          </p:nvPr>
        </p:nvSpPr>
        <p:spPr>
          <a:xfrm>
            <a:off x="164328" y="1072306"/>
            <a:ext cx="5626872" cy="3409179"/>
          </a:xfrm>
        </p:spPr>
        <p:txBody>
          <a:bodyPr/>
          <a:lstStyle/>
          <a:p>
            <a:pPr algn="l"/>
            <a:r>
              <a:rPr lang="en-US" sz="3500" b="1" i="0" dirty="0">
                <a:solidFill>
                  <a:srgbClr val="242021"/>
                </a:solidFill>
                <a:effectLst/>
              </a:rPr>
              <a:t>1. </a:t>
            </a:r>
          </a:p>
          <a:p>
            <a:pPr algn="l"/>
            <a:r>
              <a:rPr lang="en-US" sz="3500" b="0" i="0" dirty="0">
                <a:solidFill>
                  <a:srgbClr val="EE1D25"/>
                </a:solidFill>
                <a:effectLst/>
              </a:rPr>
              <a:t>A: </a:t>
            </a:r>
            <a:r>
              <a:rPr lang="en-US" sz="3500" b="0" i="0" dirty="0">
                <a:solidFill>
                  <a:srgbClr val="242021"/>
                </a:solidFill>
                <a:effectLst/>
              </a:rPr>
              <a:t>Is your sports day in September?</a:t>
            </a:r>
          </a:p>
          <a:p>
            <a:pPr algn="l"/>
            <a:r>
              <a:rPr lang="en-US" sz="3500" b="0" i="0" dirty="0">
                <a:solidFill>
                  <a:srgbClr val="EE1D25"/>
                </a:solidFill>
                <a:effectLst/>
              </a:rPr>
              <a:t>B: </a:t>
            </a:r>
            <a:r>
              <a:rPr lang="en-US" sz="3500" b="0" i="0" dirty="0">
                <a:solidFill>
                  <a:srgbClr val="818284"/>
                </a:solidFill>
                <a:effectLst/>
              </a:rPr>
              <a:t>______</a:t>
            </a:r>
            <a:r>
              <a:rPr lang="en-US" sz="3500" b="0" i="0" dirty="0">
                <a:solidFill>
                  <a:srgbClr val="242021"/>
                </a:solidFill>
                <a:effectLst/>
              </a:rPr>
              <a:t>, it is. When’s your sports day?</a:t>
            </a:r>
          </a:p>
          <a:p>
            <a:pPr algn="l"/>
            <a:r>
              <a:rPr lang="en-US" sz="3500" b="0" i="0" dirty="0">
                <a:solidFill>
                  <a:srgbClr val="EE1D25"/>
                </a:solidFill>
                <a:effectLst/>
              </a:rPr>
              <a:t>A: </a:t>
            </a:r>
            <a:r>
              <a:rPr lang="en-US" sz="3500" b="0" i="0" dirty="0">
                <a:solidFill>
                  <a:srgbClr val="242021"/>
                </a:solidFill>
                <a:effectLst/>
              </a:rPr>
              <a:t>It’s in </a:t>
            </a:r>
            <a:r>
              <a:rPr lang="en-US" sz="3500" b="0" i="0" dirty="0">
                <a:solidFill>
                  <a:srgbClr val="818284"/>
                </a:solidFill>
                <a:effectLst/>
              </a:rPr>
              <a:t>__________</a:t>
            </a:r>
            <a:r>
              <a:rPr lang="en-US" sz="3500" b="0" i="0" dirty="0">
                <a:solidFill>
                  <a:srgbClr val="242021"/>
                </a:solidFill>
                <a:effectLst/>
              </a:rPr>
              <a:t>.</a:t>
            </a:r>
            <a:r>
              <a:rPr lang="en-US" sz="3500" dirty="0"/>
              <a:t> </a:t>
            </a:r>
          </a:p>
        </p:txBody>
      </p:sp>
      <p:sp>
        <p:nvSpPr>
          <p:cNvPr id="11" name="TextBox 10">
            <a:extLst>
              <a:ext uri="{FF2B5EF4-FFF2-40B4-BE49-F238E27FC236}">
                <a16:creationId xmlns:a16="http://schemas.microsoft.com/office/drawing/2014/main" id="{75299813-01DB-4428-B149-3CFAA497CE8E}"/>
              </a:ext>
            </a:extLst>
          </p:cNvPr>
          <p:cNvSpPr txBox="1"/>
          <p:nvPr/>
        </p:nvSpPr>
        <p:spPr>
          <a:xfrm>
            <a:off x="1295400" y="2619959"/>
            <a:ext cx="114300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Yes</a:t>
            </a:r>
            <a:endParaRPr lang="en-US" sz="3500" b="1" dirty="0">
              <a:solidFill>
                <a:srgbClr val="00B050"/>
              </a:solidFill>
              <a:latin typeface="Comic Sans MS" panose="030F0702030302020204" pitchFamily="66" charset="0"/>
            </a:endParaRPr>
          </a:p>
        </p:txBody>
      </p:sp>
      <p:sp>
        <p:nvSpPr>
          <p:cNvPr id="15" name="TextBox 14">
            <a:extLst>
              <a:ext uri="{FF2B5EF4-FFF2-40B4-BE49-F238E27FC236}">
                <a16:creationId xmlns:a16="http://schemas.microsoft.com/office/drawing/2014/main" id="{AC6EF783-67D7-44F5-A5F0-226EA27981E3}"/>
              </a:ext>
            </a:extLst>
          </p:cNvPr>
          <p:cNvSpPr txBox="1"/>
          <p:nvPr/>
        </p:nvSpPr>
        <p:spPr>
          <a:xfrm>
            <a:off x="2667000" y="3663375"/>
            <a:ext cx="276225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November</a:t>
            </a:r>
            <a:endParaRPr lang="en-US" sz="3500" b="1" dirty="0">
              <a:solidFill>
                <a:srgbClr val="00B050"/>
              </a:solidFill>
              <a:latin typeface="Comic Sans MS" panose="030F0702030302020204" pitchFamily="66" charset="0"/>
            </a:endParaRPr>
          </a:p>
        </p:txBody>
      </p:sp>
      <p:sp>
        <p:nvSpPr>
          <p:cNvPr id="17" name="Title 1">
            <a:extLst>
              <a:ext uri="{FF2B5EF4-FFF2-40B4-BE49-F238E27FC236}">
                <a16:creationId xmlns:a16="http://schemas.microsoft.com/office/drawing/2014/main"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id="{76E285D3-A79E-4884-A686-3E5050877BEA}"/>
              </a:ext>
            </a:extLst>
          </p:cNvPr>
          <p:cNvCxnSpPr/>
          <p:nvPr/>
        </p:nvCxnSpPr>
        <p:spPr>
          <a:xfrm flipH="1">
            <a:off x="6553200" y="77087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64943FF-17FE-4D32-9748-1F42035978BB}"/>
              </a:ext>
            </a:extLst>
          </p:cNvPr>
          <p:cNvCxnSpPr>
            <a:cxnSpLocks/>
          </p:cNvCxnSpPr>
          <p:nvPr/>
        </p:nvCxnSpPr>
        <p:spPr>
          <a:xfrm>
            <a:off x="7467601" y="66201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0298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D7A40-5553-407F-80C0-B978916D93CC}"/>
              </a:ext>
            </a:extLst>
          </p:cNvPr>
          <p:cNvPicPr>
            <a:picLocks noChangeAspect="1"/>
          </p:cNvPicPr>
          <p:nvPr/>
        </p:nvPicPr>
        <p:blipFill>
          <a:blip r:embed="rId2"/>
          <a:stretch>
            <a:fillRect/>
          </a:stretch>
        </p:blipFill>
        <p:spPr>
          <a:xfrm>
            <a:off x="5648420" y="1343577"/>
            <a:ext cx="3327000" cy="2693019"/>
          </a:xfrm>
          <a:prstGeom prst="rect">
            <a:avLst/>
          </a:prstGeom>
        </p:spPr>
      </p:pic>
      <p:sp>
        <p:nvSpPr>
          <p:cNvPr id="4" name="Subtitle 3">
            <a:extLst>
              <a:ext uri="{FF2B5EF4-FFF2-40B4-BE49-F238E27FC236}">
                <a16:creationId xmlns:a16="http://schemas.microsoft.com/office/drawing/2014/main" id="{02A1F457-6BAC-4563-AB4E-6E30780512D9}"/>
              </a:ext>
            </a:extLst>
          </p:cNvPr>
          <p:cNvSpPr>
            <a:spLocks noGrp="1"/>
          </p:cNvSpPr>
          <p:nvPr>
            <p:ph type="subTitle" idx="2"/>
          </p:nvPr>
        </p:nvSpPr>
        <p:spPr>
          <a:xfrm>
            <a:off x="0" y="867160"/>
            <a:ext cx="5943600" cy="3409179"/>
          </a:xfrm>
        </p:spPr>
        <p:txBody>
          <a:bodyPr/>
          <a:lstStyle/>
          <a:p>
            <a:pPr algn="l"/>
            <a:r>
              <a:rPr lang="en-US" sz="3000" b="1" i="0" dirty="0">
                <a:solidFill>
                  <a:srgbClr val="242021"/>
                </a:solidFill>
                <a:effectLst/>
              </a:rPr>
              <a:t>2. </a:t>
            </a:r>
          </a:p>
          <a:p>
            <a:pPr algn="l"/>
            <a:r>
              <a:rPr lang="en-US" sz="3000" b="0" i="0" dirty="0">
                <a:solidFill>
                  <a:srgbClr val="EE1D25"/>
                </a:solidFill>
                <a:effectLst/>
              </a:rPr>
              <a:t>A: </a:t>
            </a:r>
            <a:r>
              <a:rPr lang="en-US" sz="3000" b="0" i="0" dirty="0">
                <a:solidFill>
                  <a:srgbClr val="242021"/>
                </a:solidFill>
                <a:effectLst/>
              </a:rPr>
              <a:t>Our sports day is in October.</a:t>
            </a:r>
          </a:p>
          <a:p>
            <a:pPr algn="l"/>
            <a:r>
              <a:rPr lang="en-US" sz="3000" b="0" i="0" dirty="0">
                <a:solidFill>
                  <a:srgbClr val="818284"/>
                </a:solidFill>
                <a:effectLst/>
              </a:rPr>
              <a:t>_____ </a:t>
            </a:r>
            <a:r>
              <a:rPr lang="en-US" sz="3000" b="0" i="0" dirty="0">
                <a:solidFill>
                  <a:srgbClr val="242021"/>
                </a:solidFill>
                <a:effectLst/>
              </a:rPr>
              <a:t>your sports day in</a:t>
            </a:r>
          </a:p>
          <a:p>
            <a:pPr algn="l"/>
            <a:r>
              <a:rPr lang="en-US" sz="3000" b="0" i="0" dirty="0">
                <a:solidFill>
                  <a:srgbClr val="242021"/>
                </a:solidFill>
                <a:effectLst/>
              </a:rPr>
              <a:t>October too? </a:t>
            </a:r>
          </a:p>
          <a:p>
            <a:pPr algn="l"/>
            <a:r>
              <a:rPr lang="en-US" sz="3000" b="0" i="0" dirty="0">
                <a:solidFill>
                  <a:srgbClr val="EE1D25"/>
                </a:solidFill>
                <a:effectLst/>
              </a:rPr>
              <a:t>B: </a:t>
            </a:r>
            <a:r>
              <a:rPr lang="en-US" sz="3000" b="0" i="0" dirty="0">
                <a:solidFill>
                  <a:srgbClr val="242021"/>
                </a:solidFill>
                <a:effectLst/>
              </a:rPr>
              <a:t>No, it isn’t.</a:t>
            </a:r>
          </a:p>
          <a:p>
            <a:pPr algn="l"/>
            <a:r>
              <a:rPr lang="en-US" sz="3000" b="0" i="0" dirty="0">
                <a:solidFill>
                  <a:srgbClr val="EE1D25"/>
                </a:solidFill>
                <a:effectLst/>
              </a:rPr>
              <a:t>A: </a:t>
            </a:r>
            <a:r>
              <a:rPr lang="en-US" sz="3000" b="0" i="0" dirty="0">
                <a:solidFill>
                  <a:srgbClr val="818284"/>
                </a:solidFill>
                <a:effectLst/>
              </a:rPr>
              <a:t>________ </a:t>
            </a:r>
            <a:r>
              <a:rPr lang="en-US" sz="3000" b="0" i="0" dirty="0">
                <a:solidFill>
                  <a:srgbClr val="242021"/>
                </a:solidFill>
                <a:effectLst/>
              </a:rPr>
              <a:t>your sports day? </a:t>
            </a:r>
          </a:p>
          <a:p>
            <a:pPr algn="l"/>
            <a:r>
              <a:rPr lang="en-US" sz="3000" b="0" i="0" dirty="0">
                <a:solidFill>
                  <a:srgbClr val="EE1D25"/>
                </a:solidFill>
                <a:effectLst/>
              </a:rPr>
              <a:t>B: </a:t>
            </a:r>
            <a:r>
              <a:rPr lang="en-US" sz="3000" b="0" i="0" dirty="0">
                <a:solidFill>
                  <a:srgbClr val="242021"/>
                </a:solidFill>
                <a:effectLst/>
              </a:rPr>
              <a:t>It’s in </a:t>
            </a:r>
            <a:r>
              <a:rPr lang="en-US" sz="3000" b="0" i="0" dirty="0">
                <a:solidFill>
                  <a:srgbClr val="818284"/>
                </a:solidFill>
                <a:effectLst/>
              </a:rPr>
              <a:t>__________</a:t>
            </a:r>
            <a:r>
              <a:rPr lang="en-US" sz="3000" b="0" i="0" dirty="0">
                <a:solidFill>
                  <a:srgbClr val="242021"/>
                </a:solidFill>
                <a:effectLst/>
              </a:rPr>
              <a:t>.</a:t>
            </a:r>
            <a:r>
              <a:rPr lang="en-US" sz="3000" dirty="0"/>
              <a:t> </a:t>
            </a:r>
          </a:p>
        </p:txBody>
      </p:sp>
      <p:sp>
        <p:nvSpPr>
          <p:cNvPr id="17" name="Title 1">
            <a:extLst>
              <a:ext uri="{FF2B5EF4-FFF2-40B4-BE49-F238E27FC236}">
                <a16:creationId xmlns:a16="http://schemas.microsoft.com/office/drawing/2014/main"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id="{76E285D3-A79E-4884-A686-3E5050877BEA}"/>
              </a:ext>
            </a:extLst>
          </p:cNvPr>
          <p:cNvCxnSpPr/>
          <p:nvPr/>
        </p:nvCxnSpPr>
        <p:spPr>
          <a:xfrm flipH="1">
            <a:off x="6553200" y="96160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64943FF-17FE-4D32-9748-1F42035978BB}"/>
              </a:ext>
            </a:extLst>
          </p:cNvPr>
          <p:cNvCxnSpPr>
            <a:cxnSpLocks/>
          </p:cNvCxnSpPr>
          <p:nvPr/>
        </p:nvCxnSpPr>
        <p:spPr>
          <a:xfrm>
            <a:off x="7697635" y="73112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7E2C853D-F228-4BA0-B8E5-A72B90C37EA8}"/>
              </a:ext>
            </a:extLst>
          </p:cNvPr>
          <p:cNvSpPr txBox="1"/>
          <p:nvPr/>
        </p:nvSpPr>
        <p:spPr>
          <a:xfrm>
            <a:off x="533400" y="2118918"/>
            <a:ext cx="9144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Is</a:t>
            </a:r>
            <a:endParaRPr lang="en-US" sz="3200" b="1" dirty="0">
              <a:solidFill>
                <a:srgbClr val="00B050"/>
              </a:solidFill>
              <a:latin typeface="Comic Sans MS" panose="030F0702030302020204" pitchFamily="66" charset="0"/>
            </a:endParaRPr>
          </a:p>
        </p:txBody>
      </p:sp>
      <p:sp>
        <p:nvSpPr>
          <p:cNvPr id="12" name="TextBox 11">
            <a:extLst>
              <a:ext uri="{FF2B5EF4-FFF2-40B4-BE49-F238E27FC236}">
                <a16:creationId xmlns:a16="http://schemas.microsoft.com/office/drawing/2014/main" id="{0222297E-E7D4-45EB-B4A1-57F488414668}"/>
              </a:ext>
            </a:extLst>
          </p:cNvPr>
          <p:cNvSpPr txBox="1"/>
          <p:nvPr/>
        </p:nvSpPr>
        <p:spPr>
          <a:xfrm>
            <a:off x="888600" y="3562350"/>
            <a:ext cx="16260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When’s</a:t>
            </a:r>
            <a:endParaRPr lang="en-US" sz="3200" b="1" dirty="0">
              <a:solidFill>
                <a:srgbClr val="00B050"/>
              </a:solidFill>
              <a:latin typeface="Comic Sans MS" panose="030F0702030302020204" pitchFamily="66" charset="0"/>
            </a:endParaRPr>
          </a:p>
        </p:txBody>
      </p:sp>
      <p:sp>
        <p:nvSpPr>
          <p:cNvPr id="14" name="TextBox 13">
            <a:extLst>
              <a:ext uri="{FF2B5EF4-FFF2-40B4-BE49-F238E27FC236}">
                <a16:creationId xmlns:a16="http://schemas.microsoft.com/office/drawing/2014/main" id="{55A186CE-A18A-4D28-8132-F8AA1EEDC7E8}"/>
              </a:ext>
            </a:extLst>
          </p:cNvPr>
          <p:cNvSpPr txBox="1"/>
          <p:nvPr/>
        </p:nvSpPr>
        <p:spPr>
          <a:xfrm>
            <a:off x="2048380" y="3983951"/>
            <a:ext cx="2180719"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December</a:t>
            </a:r>
            <a:endParaRPr lang="en-US" sz="320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72494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19875" y="2419241"/>
            <a:ext cx="3500016"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Let's play.</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2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98B320-8526-4485-AB8E-B815DF15B74E}"/>
              </a:ext>
            </a:extLst>
          </p:cNvPr>
          <p:cNvSpPr>
            <a:spLocks noGrp="1"/>
          </p:cNvSpPr>
          <p:nvPr>
            <p:ph type="title"/>
          </p:nvPr>
        </p:nvSpPr>
        <p:spPr>
          <a:xfrm>
            <a:off x="1447800" y="198177"/>
            <a:ext cx="5626872" cy="572700"/>
          </a:xfrm>
        </p:spPr>
        <p:txBody>
          <a:bodyPr/>
          <a:lstStyle/>
          <a:p>
            <a:r>
              <a:rPr lang="en-US" sz="3200" dirty="0">
                <a:solidFill>
                  <a:srgbClr val="00B0F0"/>
                </a:solidFill>
              </a:rPr>
              <a:t>Let’s play.</a:t>
            </a:r>
          </a:p>
        </p:txBody>
      </p:sp>
      <p:sp>
        <p:nvSpPr>
          <p:cNvPr id="6" name="Oval 5">
            <a:extLst>
              <a:ext uri="{FF2B5EF4-FFF2-40B4-BE49-F238E27FC236}">
                <a16:creationId xmlns:a16="http://schemas.microsoft.com/office/drawing/2014/main" id="{2D97D97B-26D8-4BD5-84E2-ED65F8BC120E}"/>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6</a:t>
            </a:r>
          </a:p>
        </p:txBody>
      </p:sp>
      <p:pic>
        <p:nvPicPr>
          <p:cNvPr id="3" name="Picture 2">
            <a:extLst>
              <a:ext uri="{FF2B5EF4-FFF2-40B4-BE49-F238E27FC236}">
                <a16:creationId xmlns:a16="http://schemas.microsoft.com/office/drawing/2014/main" id="{BF90229A-DC76-416C-8D18-B06192A09161}"/>
              </a:ext>
            </a:extLst>
          </p:cNvPr>
          <p:cNvPicPr>
            <a:picLocks noChangeAspect="1"/>
          </p:cNvPicPr>
          <p:nvPr/>
        </p:nvPicPr>
        <p:blipFill>
          <a:blip r:embed="rId2"/>
          <a:stretch>
            <a:fillRect/>
          </a:stretch>
        </p:blipFill>
        <p:spPr>
          <a:xfrm>
            <a:off x="660400" y="1359252"/>
            <a:ext cx="8229600" cy="3784248"/>
          </a:xfrm>
          <a:prstGeom prst="rect">
            <a:avLst/>
          </a:prstGeom>
        </p:spPr>
      </p:pic>
      <p:sp>
        <p:nvSpPr>
          <p:cNvPr id="8" name="Title 1">
            <a:extLst>
              <a:ext uri="{FF2B5EF4-FFF2-40B4-BE49-F238E27FC236}">
                <a16:creationId xmlns:a16="http://schemas.microsoft.com/office/drawing/2014/main" id="{FDCE17FC-9E0D-4931-A155-F55A0F0DEDF8}"/>
              </a:ext>
            </a:extLst>
          </p:cNvPr>
          <p:cNvSpPr txBox="1">
            <a:spLocks/>
          </p:cNvSpPr>
          <p:nvPr/>
        </p:nvSpPr>
        <p:spPr>
          <a:xfrm>
            <a:off x="1600200" y="728310"/>
            <a:ext cx="56268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solidFill>
                  <a:srgbClr val="CD6857"/>
                </a:solidFill>
              </a:rPr>
              <a:t>Who’s faster?</a:t>
            </a:r>
          </a:p>
        </p:txBody>
      </p:sp>
    </p:spTree>
    <p:extLst>
      <p:ext uri="{BB962C8B-B14F-4D97-AF65-F5344CB8AC3E}">
        <p14:creationId xmlns:p14="http://schemas.microsoft.com/office/powerpoint/2010/main" val="351093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Free Soccer Clipart, Download Free Free Soccer Clipart png images,  Free ClipArts on Clipart Library">
            <a:extLst>
              <a:ext uri="{FF2B5EF4-FFF2-40B4-BE49-F238E27FC236}">
                <a16:creationId xmlns:a16="http://schemas.microsoft.com/office/drawing/2014/main" id="{C226DE9D-D790-44DA-8E92-1092641B50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Free Soccer Clipart, Download Free Free Soccer Clipart png images,  Free ClipArts on Clipart Library">
            <a:extLst>
              <a:ext uri="{FF2B5EF4-FFF2-40B4-BE49-F238E27FC236}">
                <a16:creationId xmlns:a16="http://schemas.microsoft.com/office/drawing/2014/main" id="{6D2730B5-84F7-423A-8ABA-ABCF4EF86F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ree Soccer Clipart, Download Free Free Soccer Clipart png images,  Free ClipArts on Clipart Library">
            <a:extLst>
              <a:ext uri="{FF2B5EF4-FFF2-40B4-BE49-F238E27FC236}">
                <a16:creationId xmlns:a16="http://schemas.microsoft.com/office/drawing/2014/main" id="{B6B4E07D-1A0A-449A-991A-19918DFEB2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Free Soccer Clipart, Download Free Free Soccer Clipart png images,  Free ClipArts on Clipart Library">
            <a:extLst>
              <a:ext uri="{FF2B5EF4-FFF2-40B4-BE49-F238E27FC236}">
                <a16:creationId xmlns:a16="http://schemas.microsoft.com/office/drawing/2014/main" id="{42D20305-E983-4365-A18A-00BE66BD81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Free Soccer Clipart, Download Free Free Soccer Clipart png images,  Free ClipArts on Clipart Library">
            <a:extLst>
              <a:ext uri="{FF2B5EF4-FFF2-40B4-BE49-F238E27FC236}">
                <a16:creationId xmlns:a16="http://schemas.microsoft.com/office/drawing/2014/main" id="{7DD96647-2405-4E26-A68C-1A6E6A678E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Free Soccer Clipart, Download Free Free Soccer Clipart png images,  Free ClipArts on Clipart Library">
            <a:extLst>
              <a:ext uri="{FF2B5EF4-FFF2-40B4-BE49-F238E27FC236}">
                <a16:creationId xmlns:a16="http://schemas.microsoft.com/office/drawing/2014/main" id="{869C4F5B-353A-41D7-8E24-9676A86638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Free Soccer Clipart, Download Free Free Soccer Clipart png images,  Free ClipArts on Clipart Library">
            <a:extLst>
              <a:ext uri="{FF2B5EF4-FFF2-40B4-BE49-F238E27FC236}">
                <a16:creationId xmlns:a16="http://schemas.microsoft.com/office/drawing/2014/main" id="{F6DBBBEE-9B42-494F-9397-72697AE1DA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Free Soccer Clipart, Download Free Free Soccer Clipart png images,  Free ClipArts on Clipart Library">
            <a:extLst>
              <a:ext uri="{FF2B5EF4-FFF2-40B4-BE49-F238E27FC236}">
                <a16:creationId xmlns:a16="http://schemas.microsoft.com/office/drawing/2014/main" id="{4E2A9DA1-A79E-4212-B40B-6CD083A2C1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Free Soccer Clipart, Download Free Free Soccer Clipart png images,  Free ClipArts on Clipart Library">
            <a:extLst>
              <a:ext uri="{FF2B5EF4-FFF2-40B4-BE49-F238E27FC236}">
                <a16:creationId xmlns:a16="http://schemas.microsoft.com/office/drawing/2014/main" id="{9DFE1092-1FAE-4060-9AB3-8FC4114BB5C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4" action="ppaction://hlinksldjump"/>
            <a:extLst>
              <a:ext uri="{FF2B5EF4-FFF2-40B4-BE49-F238E27FC236}">
                <a16:creationId xmlns:a16="http://schemas.microsoft.com/office/drawing/2014/main" id="{2397728D-A91F-4745-BDC3-01603C6A36C2}"/>
              </a:ext>
            </a:extLst>
          </p:cNvPr>
          <p:cNvSpPr txBox="1"/>
          <p:nvPr/>
        </p:nvSpPr>
        <p:spPr>
          <a:xfrm>
            <a:off x="3859333" y="613165"/>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1</a:t>
            </a:r>
          </a:p>
        </p:txBody>
      </p:sp>
      <p:sp>
        <p:nvSpPr>
          <p:cNvPr id="17" name="TextBox 16">
            <a:hlinkClick r:id="rId5" action="ppaction://hlinksldjump"/>
            <a:extLst>
              <a:ext uri="{FF2B5EF4-FFF2-40B4-BE49-F238E27FC236}">
                <a16:creationId xmlns:a16="http://schemas.microsoft.com/office/drawing/2014/main" id="{EFE7737B-1781-4F75-B40B-9EE86B7096D0}"/>
              </a:ext>
            </a:extLst>
          </p:cNvPr>
          <p:cNvSpPr txBox="1"/>
          <p:nvPr/>
        </p:nvSpPr>
        <p:spPr>
          <a:xfrm>
            <a:off x="56881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2</a:t>
            </a:r>
          </a:p>
        </p:txBody>
      </p:sp>
      <p:sp>
        <p:nvSpPr>
          <p:cNvPr id="18" name="TextBox 17">
            <a:hlinkClick r:id="rId6" action="ppaction://hlinksldjump"/>
            <a:extLst>
              <a:ext uri="{FF2B5EF4-FFF2-40B4-BE49-F238E27FC236}">
                <a16:creationId xmlns:a16="http://schemas.microsoft.com/office/drawing/2014/main" id="{54996BB7-7AC3-41F7-9233-B280C0BA8933}"/>
              </a:ext>
            </a:extLst>
          </p:cNvPr>
          <p:cNvSpPr txBox="1"/>
          <p:nvPr/>
        </p:nvSpPr>
        <p:spPr>
          <a:xfrm>
            <a:off x="75169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3</a:t>
            </a:r>
          </a:p>
        </p:txBody>
      </p:sp>
      <p:sp>
        <p:nvSpPr>
          <p:cNvPr id="19" name="TextBox 18">
            <a:hlinkClick r:id="rId7" action="ppaction://hlinksldjump"/>
            <a:extLst>
              <a:ext uri="{FF2B5EF4-FFF2-40B4-BE49-F238E27FC236}">
                <a16:creationId xmlns:a16="http://schemas.microsoft.com/office/drawing/2014/main" id="{94ADD881-F725-4E33-B8B1-23F48E0925CF}"/>
              </a:ext>
            </a:extLst>
          </p:cNvPr>
          <p:cNvSpPr txBox="1"/>
          <p:nvPr/>
        </p:nvSpPr>
        <p:spPr>
          <a:xfrm>
            <a:off x="3845900"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4</a:t>
            </a:r>
          </a:p>
        </p:txBody>
      </p:sp>
      <p:sp>
        <p:nvSpPr>
          <p:cNvPr id="20" name="TextBox 19">
            <a:hlinkClick r:id="rId8" action="ppaction://hlinksldjump"/>
            <a:extLst>
              <a:ext uri="{FF2B5EF4-FFF2-40B4-BE49-F238E27FC236}">
                <a16:creationId xmlns:a16="http://schemas.microsoft.com/office/drawing/2014/main" id="{2E2347A7-82C7-4230-AD88-543DFE45372E}"/>
              </a:ext>
            </a:extLst>
          </p:cNvPr>
          <p:cNvSpPr txBox="1"/>
          <p:nvPr/>
        </p:nvSpPr>
        <p:spPr>
          <a:xfrm>
            <a:off x="56881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5</a:t>
            </a:r>
          </a:p>
        </p:txBody>
      </p:sp>
      <p:sp>
        <p:nvSpPr>
          <p:cNvPr id="21" name="TextBox 20">
            <a:hlinkClick r:id="rId9" action="ppaction://hlinksldjump"/>
            <a:extLst>
              <a:ext uri="{FF2B5EF4-FFF2-40B4-BE49-F238E27FC236}">
                <a16:creationId xmlns:a16="http://schemas.microsoft.com/office/drawing/2014/main" id="{7AA98674-4548-490B-B147-7B34EE278D42}"/>
              </a:ext>
            </a:extLst>
          </p:cNvPr>
          <p:cNvSpPr txBox="1"/>
          <p:nvPr/>
        </p:nvSpPr>
        <p:spPr>
          <a:xfrm>
            <a:off x="75169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6</a:t>
            </a:r>
          </a:p>
        </p:txBody>
      </p:sp>
      <p:sp>
        <p:nvSpPr>
          <p:cNvPr id="22" name="TextBox 21">
            <a:hlinkClick r:id="rId10" action="ppaction://hlinksldjump"/>
            <a:extLst>
              <a:ext uri="{FF2B5EF4-FFF2-40B4-BE49-F238E27FC236}">
                <a16:creationId xmlns:a16="http://schemas.microsoft.com/office/drawing/2014/main" id="{2F4ED8DD-C7DE-4D0C-81FB-5E4884D721F9}"/>
              </a:ext>
            </a:extLst>
          </p:cNvPr>
          <p:cNvSpPr txBox="1"/>
          <p:nvPr/>
        </p:nvSpPr>
        <p:spPr>
          <a:xfrm>
            <a:off x="38593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7</a:t>
            </a:r>
          </a:p>
        </p:txBody>
      </p:sp>
      <p:sp>
        <p:nvSpPr>
          <p:cNvPr id="23" name="TextBox 22">
            <a:hlinkClick r:id="rId11" action="ppaction://hlinksldjump"/>
            <a:extLst>
              <a:ext uri="{FF2B5EF4-FFF2-40B4-BE49-F238E27FC236}">
                <a16:creationId xmlns:a16="http://schemas.microsoft.com/office/drawing/2014/main" id="{4EE077F1-0F8B-4F95-8E48-82B61286F06E}"/>
              </a:ext>
            </a:extLst>
          </p:cNvPr>
          <p:cNvSpPr txBox="1"/>
          <p:nvPr/>
        </p:nvSpPr>
        <p:spPr>
          <a:xfrm>
            <a:off x="56881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8</a:t>
            </a:r>
          </a:p>
        </p:txBody>
      </p:sp>
      <p:sp>
        <p:nvSpPr>
          <p:cNvPr id="24" name="TextBox 23">
            <a:hlinkClick r:id="rId12" action="ppaction://hlinksldjump"/>
            <a:extLst>
              <a:ext uri="{FF2B5EF4-FFF2-40B4-BE49-F238E27FC236}">
                <a16:creationId xmlns:a16="http://schemas.microsoft.com/office/drawing/2014/main" id="{A85DD61B-E13D-4AFE-9E1A-C1D20A9CC379}"/>
              </a:ext>
            </a:extLst>
          </p:cNvPr>
          <p:cNvSpPr txBox="1"/>
          <p:nvPr/>
        </p:nvSpPr>
        <p:spPr>
          <a:xfrm>
            <a:off x="7516933" y="3181350"/>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9</a:t>
            </a:r>
          </a:p>
        </p:txBody>
      </p:sp>
      <p:sp>
        <p:nvSpPr>
          <p:cNvPr id="16" name="TextBox 15">
            <a:extLst>
              <a:ext uri="{FF2B5EF4-FFF2-40B4-BE49-F238E27FC236}">
                <a16:creationId xmlns:a16="http://schemas.microsoft.com/office/drawing/2014/main" id="{14167562-6BD3-4D69-BA23-A7C0BA36B59B}"/>
              </a:ext>
            </a:extLst>
          </p:cNvPr>
          <p:cNvSpPr txBox="1"/>
          <p:nvPr/>
        </p:nvSpPr>
        <p:spPr>
          <a:xfrm>
            <a:off x="134450" y="1048802"/>
            <a:ext cx="3200400" cy="2123658"/>
          </a:xfrm>
          <a:prstGeom prst="rect">
            <a:avLst/>
          </a:prstGeom>
          <a:noFill/>
        </p:spPr>
        <p:txBody>
          <a:bodyPr wrap="square" rtlCol="0">
            <a:spAutoFit/>
          </a:bodyPr>
          <a:lstStyle/>
          <a:p>
            <a:pPr algn="ctr"/>
            <a:r>
              <a:rPr lang="en-US" sz="4400" b="1">
                <a:latin typeface="Comic Sans MS" panose="030F0702030302020204" pitchFamily="66" charset="0"/>
              </a:rPr>
              <a:t>THE </a:t>
            </a:r>
          </a:p>
          <a:p>
            <a:pPr algn="ctr"/>
            <a:r>
              <a:rPr lang="en-US" sz="4400" b="1">
                <a:latin typeface="Comic Sans MS" panose="030F0702030302020204" pitchFamily="66" charset="0"/>
              </a:rPr>
              <a:t>FOOTBALL GAME</a:t>
            </a:r>
          </a:p>
        </p:txBody>
      </p:sp>
    </p:spTree>
    <p:extLst>
      <p:ext uri="{BB962C8B-B14F-4D97-AF65-F5344CB8AC3E}">
        <p14:creationId xmlns:p14="http://schemas.microsoft.com/office/powerpoint/2010/main" val="312343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_____ </a:t>
            </a:r>
            <a:r>
              <a:rPr lang="en-US" sz="3600" b="1">
                <a:solidFill>
                  <a:srgbClr val="783F04"/>
                </a:solidFill>
                <a:latin typeface="Comic Sans MS" panose="030F0702030302020204" pitchFamily="66" charset="0"/>
              </a:rPr>
              <a:t>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When</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Whens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When's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4348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2766128" y="393182"/>
            <a:ext cx="1854995"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When's</a:t>
            </a:r>
          </a:p>
        </p:txBody>
      </p:sp>
    </p:spTree>
    <p:extLst>
      <p:ext uri="{BB962C8B-B14F-4D97-AF65-F5344CB8AC3E}">
        <p14:creationId xmlns:p14="http://schemas.microsoft.com/office/powerpoint/2010/main" val="275283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+ 3 points</a:t>
            </a:r>
          </a:p>
        </p:txBody>
      </p:sp>
      <p:pic>
        <p:nvPicPr>
          <p:cNvPr id="9220" name="Picture 4" descr="Salah Animation Gif by Hesham Ahmed ALi | Football illustration, Animation,  Animated gif">
            <a:extLst>
              <a:ext uri="{FF2B5EF4-FFF2-40B4-BE49-F238E27FC236}">
                <a16:creationId xmlns:a16="http://schemas.microsoft.com/office/drawing/2014/main" id="{F4B4BC73-F7F7-44F3-87BD-229895B3B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74" y="1651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Return 3">
            <a:hlinkClick r:id="rId5" action="ppaction://hlinksldjump" highlightClick="1"/>
            <a:extLst>
              <a:ext uri="{FF2B5EF4-FFF2-40B4-BE49-F238E27FC236}">
                <a16:creationId xmlns:a16="http://schemas.microsoft.com/office/drawing/2014/main" id="{718011DA-638A-4520-9E4D-263DF4DD34F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ids Cheering - Gaming Sound Effect (HD)">
            <a:hlinkClick r:id="" action="ppaction://media"/>
            <a:extLst>
              <a:ext uri="{FF2B5EF4-FFF2-40B4-BE49-F238E27FC236}">
                <a16:creationId xmlns:a16="http://schemas.microsoft.com/office/drawing/2014/main" id="{F89F5449-51AA-4ED9-BF1A-0BC9DC40D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29615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____ your sports day </a:t>
            </a:r>
            <a:br>
              <a:rPr lang="en-US" sz="3600" b="1" dirty="0">
                <a:solidFill>
                  <a:srgbClr val="783F04"/>
                </a:solidFill>
                <a:latin typeface="Comic Sans MS" panose="030F0702030302020204" pitchFamily="66" charset="0"/>
              </a:rPr>
            </a:br>
            <a:r>
              <a:rPr lang="en-US" sz="3600" b="1" dirty="0">
                <a:solidFill>
                  <a:srgbClr val="783F04"/>
                </a:solidFill>
                <a:latin typeface="Comic Sans MS" panose="030F0702030302020204" pitchFamily="66" charset="0"/>
              </a:rPr>
              <a:t>in June?</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Are</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569819"/>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3530242" y="209550"/>
            <a:ext cx="660758"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Is</a:t>
            </a:r>
          </a:p>
        </p:txBody>
      </p:sp>
    </p:spTree>
    <p:extLst>
      <p:ext uri="{BB962C8B-B14F-4D97-AF65-F5344CB8AC3E}">
        <p14:creationId xmlns:p14="http://schemas.microsoft.com/office/powerpoint/2010/main" val="30360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857276" y="2643680"/>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2 - Period 4</a:t>
            </a:r>
            <a:endParaRPr sz="3200" dirty="0"/>
          </a:p>
        </p:txBody>
      </p:sp>
      <p:sp>
        <p:nvSpPr>
          <p:cNvPr id="439" name="Google Shape;439;p36"/>
          <p:cNvSpPr/>
          <p:nvPr/>
        </p:nvSpPr>
        <p:spPr>
          <a:xfrm>
            <a:off x="5546178" y="14912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roup 116">
            <a:extLst>
              <a:ext uri="{FF2B5EF4-FFF2-40B4-BE49-F238E27FC236}">
                <a16:creationId xmlns:a16="http://schemas.microsoft.com/office/drawing/2014/main" id="{FEC4705D-8190-4503-BFEA-6B1AD852ECFD}"/>
              </a:ext>
            </a:extLst>
          </p:cNvPr>
          <p:cNvGrpSpPr/>
          <p:nvPr/>
        </p:nvGrpSpPr>
        <p:grpSpPr>
          <a:xfrm>
            <a:off x="-10633" y="-10633"/>
            <a:ext cx="1606491" cy="1657890"/>
            <a:chOff x="-10633" y="-10633"/>
            <a:chExt cx="1606491" cy="1657890"/>
          </a:xfrm>
        </p:grpSpPr>
        <p:pic>
          <p:nvPicPr>
            <p:cNvPr id="118" name="Picture 117">
              <a:extLst>
                <a:ext uri="{FF2B5EF4-FFF2-40B4-BE49-F238E27FC236}">
                  <a16:creationId xmlns:a16="http://schemas.microsoft.com/office/drawing/2014/main" id="{D7B46A4D-7CBC-4EF5-8A3C-0A61D7D832D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19" name="Picture 118">
              <a:extLst>
                <a:ext uri="{FF2B5EF4-FFF2-40B4-BE49-F238E27FC236}">
                  <a16:creationId xmlns:a16="http://schemas.microsoft.com/office/drawing/2014/main" id="{92467145-1804-40B9-B68C-2677B2D78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0" name="TextBox 119">
              <a:extLst>
                <a:ext uri="{FF2B5EF4-FFF2-40B4-BE49-F238E27FC236}">
                  <a16:creationId xmlns:a16="http://schemas.microsoft.com/office/drawing/2014/main" id="{D16E2B64-41D6-442E-B844-3BD92781C08D}"/>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
        <p:nvSpPr>
          <p:cNvPr id="438" name="Google Shape;438;p36"/>
          <p:cNvSpPr txBox="1">
            <a:spLocks noGrp="1"/>
          </p:cNvSpPr>
          <p:nvPr>
            <p:ph type="ctrTitle" idx="2"/>
          </p:nvPr>
        </p:nvSpPr>
        <p:spPr>
          <a:xfrm>
            <a:off x="779209" y="1009564"/>
            <a:ext cx="5597800"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a:t>Our </a:t>
            </a:r>
            <a:r>
              <a:rPr lang="en" sz="5400"/>
              <a:t>s</a:t>
            </a:r>
            <a:r>
              <a:rPr lang="en" sz="5400" smtClean="0"/>
              <a:t>ports </a:t>
            </a:r>
            <a:r>
              <a:rPr lang="en" sz="5400" dirty="0"/>
              <a:t>d</a:t>
            </a:r>
            <a:r>
              <a:rPr lang="en" sz="5400" smtClean="0"/>
              <a:t>ay</a:t>
            </a:r>
            <a:endParaRPr sz="5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+ 5 points</a:t>
            </a:r>
          </a:p>
        </p:txBody>
      </p:sp>
      <p:pic>
        <p:nvPicPr>
          <p:cNvPr id="14338" name="Picture 2" descr="Super Goalkeepper by Moncho Massé on Dribbble">
            <a:extLst>
              <a:ext uri="{FF2B5EF4-FFF2-40B4-BE49-F238E27FC236}">
                <a16:creationId xmlns:a16="http://schemas.microsoft.com/office/drawing/2014/main" id="{7F738734-FA6F-44F6-8A0C-B387DD9EE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635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Return 4">
            <a:hlinkClick r:id="rId5" action="ppaction://hlinksldjump" highlightClick="1"/>
            <a:extLst>
              <a:ext uri="{FF2B5EF4-FFF2-40B4-BE49-F238E27FC236}">
                <a16:creationId xmlns:a16="http://schemas.microsoft.com/office/drawing/2014/main" id="{266005BA-45D2-4CBC-A856-B3F4CA2E8DAD}"/>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ids Cheering - Gaming Sound Effect (HD)">
            <a:hlinkClick r:id="" action="ppaction://media"/>
            <a:extLst>
              <a:ext uri="{FF2B5EF4-FFF2-40B4-BE49-F238E27FC236}">
                <a16:creationId xmlns:a16="http://schemas.microsoft.com/office/drawing/2014/main" id="{6F0F5C0A-4E2A-484B-879C-2FDD754C1D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152946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___ in February.</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79257" y="3666154"/>
            <a:ext cx="1079142"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It's</a:t>
            </a:r>
          </a:p>
        </p:txBody>
      </p:sp>
    </p:spTree>
    <p:extLst>
      <p:ext uri="{BB962C8B-B14F-4D97-AF65-F5344CB8AC3E}">
        <p14:creationId xmlns:p14="http://schemas.microsoft.com/office/powerpoint/2010/main" val="40929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alkeeper | Goalkeeper, Kids rugs, Kids">
            <a:extLst>
              <a:ext uri="{FF2B5EF4-FFF2-40B4-BE49-F238E27FC236}">
                <a16:creationId xmlns:a16="http://schemas.microsoft.com/office/drawing/2014/main" id="{14A2928C-BFB4-464A-871E-BD0C22CAA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+ 2 points</a:t>
            </a:r>
          </a:p>
        </p:txBody>
      </p:sp>
      <p:sp>
        <p:nvSpPr>
          <p:cNvPr id="4" name="Action Button: Return 3">
            <a:hlinkClick r:id="rId5" action="ppaction://hlinksldjump" highlightClick="1"/>
            <a:extLst>
              <a:ext uri="{FF2B5EF4-FFF2-40B4-BE49-F238E27FC236}">
                <a16:creationId xmlns:a16="http://schemas.microsoft.com/office/drawing/2014/main" id="{1E1BA559-CA88-41C5-8720-E435B8ADDA79}"/>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66AAA518-9B76-4F56-906C-B73333B01F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584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May?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is</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033"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889911" y="3681531"/>
            <a:ext cx="1087157"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a:t>
            </a:r>
          </a:p>
        </p:txBody>
      </p:sp>
    </p:spTree>
    <p:extLst>
      <p:ext uri="{BB962C8B-B14F-4D97-AF65-F5344CB8AC3E}">
        <p14:creationId xmlns:p14="http://schemas.microsoft.com/office/powerpoint/2010/main" val="6650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stoppable Player by Moncho Massé on Dribbble">
            <a:extLst>
              <a:ext uri="{FF2B5EF4-FFF2-40B4-BE49-F238E27FC236}">
                <a16:creationId xmlns:a16="http://schemas.microsoft.com/office/drawing/2014/main" id="{526599CA-F04E-4A10-AAD1-DD1FA2233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AA0C3C-162C-4EBF-96DC-FC3D182A1C0C}"/>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Take 2 points from another team</a:t>
            </a:r>
          </a:p>
        </p:txBody>
      </p:sp>
      <p:sp>
        <p:nvSpPr>
          <p:cNvPr id="4" name="Action Button: Return 3">
            <a:hlinkClick r:id="rId5" action="ppaction://hlinksldjump" highlightClick="1"/>
            <a:extLst>
              <a:ext uri="{FF2B5EF4-FFF2-40B4-BE49-F238E27FC236}">
                <a16:creationId xmlns:a16="http://schemas.microsoft.com/office/drawing/2014/main" id="{3BCB2263-233E-4715-83B8-AAFFB95852C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4C54107F-4E62-44A0-BC53-A766695ECF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1664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December?</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not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334" y="1142417"/>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No, 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391780" y="3681531"/>
            <a:ext cx="1747594"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isn't</a:t>
            </a:r>
          </a:p>
        </p:txBody>
      </p:sp>
    </p:spTree>
    <p:extLst>
      <p:ext uri="{BB962C8B-B14F-4D97-AF65-F5344CB8AC3E}">
        <p14:creationId xmlns:p14="http://schemas.microsoft.com/office/powerpoint/2010/main" val="23230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uggling by Oliver King on Dribbble">
            <a:extLst>
              <a:ext uri="{FF2B5EF4-FFF2-40B4-BE49-F238E27FC236}">
                <a16:creationId xmlns:a16="http://schemas.microsoft.com/office/drawing/2014/main" id="{6426ECD7-02AA-4378-BD00-58B936524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F1F633-C303-4723-94A5-7093F46E4030}"/>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Change points with another team</a:t>
            </a:r>
          </a:p>
        </p:txBody>
      </p:sp>
      <p:sp>
        <p:nvSpPr>
          <p:cNvPr id="4" name="Action Button: Return 3">
            <a:hlinkClick r:id="rId5" action="ppaction://hlinksldjump" highlightClick="1"/>
            <a:extLst>
              <a:ext uri="{FF2B5EF4-FFF2-40B4-BE49-F238E27FC236}">
                <a16:creationId xmlns:a16="http://schemas.microsoft.com/office/drawing/2014/main" id="{2390564F-9517-4348-B2F1-00F301F684B1}"/>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23EC4C46-1384-4754-B111-AC20EFFC2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69513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6407686"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855719"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3137561" y="3681531"/>
            <a:ext cx="238398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December</a:t>
            </a:r>
          </a:p>
        </p:txBody>
      </p:sp>
      <p:grpSp>
        <p:nvGrpSpPr>
          <p:cNvPr id="28" name="Group 27">
            <a:extLst>
              <a:ext uri="{FF2B5EF4-FFF2-40B4-BE49-F238E27FC236}">
                <a16:creationId xmlns:a16="http://schemas.microsoft.com/office/drawing/2014/main" id="{8A0E34F8-5E46-44C1-A24C-D6CED17486ED}"/>
              </a:ext>
            </a:extLst>
          </p:cNvPr>
          <p:cNvGrpSpPr/>
          <p:nvPr/>
        </p:nvGrpSpPr>
        <p:grpSpPr>
          <a:xfrm>
            <a:off x="6343340" y="912212"/>
            <a:ext cx="3167920" cy="3167920"/>
            <a:chOff x="6343340" y="912212"/>
            <a:chExt cx="3167920" cy="3167920"/>
          </a:xfrm>
        </p:grpSpPr>
        <p:pic>
          <p:nvPicPr>
            <p:cNvPr id="4098" name="Picture 2" descr="Sticker Cartoon Calendar Month Time New Objects Year December Drawing  Doodle Illustration Freehand Free Hand Drawn Hand Drawn Quirky Cute Funny  Artwork Crazy Clipart Clip Art Retro Traditional Vector Icon Sign Symbol">
              <a:extLst>
                <a:ext uri="{FF2B5EF4-FFF2-40B4-BE49-F238E27FC236}">
                  <a16:creationId xmlns:a16="http://schemas.microsoft.com/office/drawing/2014/main" id="{510EA654-81DA-4639-A6B2-4A99CF1E54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9250" y1="13875" x2="29250" y2="13875"/>
                          <a14:foregroundMark x1="26250" y1="13250" x2="26250" y2="13250"/>
                          <a14:foregroundMark x1="23125" y1="17625" x2="35875" y2="51625"/>
                          <a14:foregroundMark x1="43875" y1="45000" x2="54875" y2="69125"/>
                        </a14:backgroundRemoval>
                      </a14:imgEffect>
                    </a14:imgLayer>
                  </a14:imgProps>
                </a:ext>
                <a:ext uri="{28A0092B-C50C-407E-A947-70E740481C1C}">
                  <a14:useLocalDpi xmlns:a14="http://schemas.microsoft.com/office/drawing/2010/main" val="0"/>
                </a:ext>
              </a:extLst>
            </a:blip>
            <a:srcRect/>
            <a:stretch>
              <a:fillRect/>
            </a:stretch>
          </p:blipFill>
          <p:spPr bwMode="auto">
            <a:xfrm>
              <a:off x="6343340" y="912212"/>
              <a:ext cx="3167920" cy="316792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DCA37B66-EB52-40EB-BF84-0B1A2140EF8B}"/>
                </a:ext>
              </a:extLst>
            </p:cNvPr>
            <p:cNvSpPr/>
            <p:nvPr/>
          </p:nvSpPr>
          <p:spPr>
            <a:xfrm>
              <a:off x="7038095" y="2496172"/>
              <a:ext cx="1724905" cy="685178"/>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ports Day Banner Vector Illustration Text Sport Equipment Inside Alphabet  Isolated On White Background Stock Illustration - Download Image Now -  iStock">
              <a:extLst>
                <a:ext uri="{FF2B5EF4-FFF2-40B4-BE49-F238E27FC236}">
                  <a16:creationId xmlns:a16="http://schemas.microsoft.com/office/drawing/2014/main" id="{585583BA-8D77-4823-9517-3BC97AFF093E}"/>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foregroundMark x1="28105" y1="35174" x2="30556" y2="47965"/>
                          <a14:foregroundMark x1="27614" y1="48256" x2="27614" y2="48256"/>
                          <a14:foregroundMark x1="38235" y1="67151" x2="63889" y2="67151"/>
                          <a14:foregroundMark x1="60621" y1="61047" x2="60621" y2="61047"/>
                          <a14:foregroundMark x1="50980" y1="61047" x2="50980" y2="61047"/>
                          <a14:foregroundMark x1="84314" y1="45349" x2="84314" y2="45349"/>
                          <a14:foregroundMark x1="79412" y1="40116" x2="79412" y2="40116"/>
                          <a14:foregroundMark x1="79085" y1="31977" x2="79085" y2="31977"/>
                          <a14:foregroundMark x1="84641" y1="37791" x2="84314" y2="39244"/>
                          <a14:foregroundMark x1="79412" y1="37209" x2="80229" y2="52616"/>
                          <a14:foregroundMark x1="79739" y1="38663" x2="80229" y2="45349"/>
                          <a14:foregroundMark x1="80229" y1="35174" x2="82190" y2="45930"/>
                          <a14:foregroundMark x1="22712" y1="78488" x2="81536" y2="78488"/>
                          <a14:foregroundMark x1="82026" y1="64826" x2="82026" y2="64826"/>
                          <a14:foregroundMark x1="70915" y1="60465" x2="70915" y2="60465"/>
                          <a14:foregroundMark x1="67157" y1="27326" x2="67157" y2="27326"/>
                          <a14:foregroundMark x1="58824" y1="29360" x2="58824" y2="29360"/>
                          <a14:foregroundMark x1="79085" y1="40988" x2="80719" y2="44477"/>
                          <a14:foregroundMark x1="30882" y1="36337" x2="30882" y2="36337"/>
                          <a14:foregroundMark x1="33333" y1="35174" x2="33333" y2="35174"/>
                          <a14:foregroundMark x1="17647" y1="36337" x2="17647" y2="36337"/>
                          <a14:foregroundMark x1="19935" y1="50291" x2="19935" y2="50291"/>
                        </a14:backgroundRemoval>
                      </a14:imgEffect>
                    </a14:imgLayer>
                  </a14:imgProps>
                </a:ext>
                <a:ext uri="{28A0092B-C50C-407E-A947-70E740481C1C}">
                  <a14:useLocalDpi xmlns:a14="http://schemas.microsoft.com/office/drawing/2010/main" val="0"/>
                </a:ext>
              </a:extLst>
            </a:blip>
            <a:srcRect/>
            <a:stretch>
              <a:fillRect/>
            </a:stretch>
          </p:blipFill>
          <p:spPr bwMode="auto">
            <a:xfrm>
              <a:off x="6798835" y="2111416"/>
              <a:ext cx="2235613" cy="1256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00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ootball Goal GIF - Football Goal Strike - Discover &amp; Share GIFs">
            <a:extLst>
              <a:ext uri="{FF2B5EF4-FFF2-40B4-BE49-F238E27FC236}">
                <a16:creationId xmlns:a16="http://schemas.microsoft.com/office/drawing/2014/main" id="{AA0D3745-220D-46EE-BB35-820E46DEC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350"/>
            <a:ext cx="6911884"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9A73B3-785E-4CB5-BE86-1A595F5AA21A}"/>
              </a:ext>
            </a:extLst>
          </p:cNvPr>
          <p:cNvSpPr txBox="1"/>
          <p:nvPr/>
        </p:nvSpPr>
        <p:spPr>
          <a:xfrm>
            <a:off x="6908800" y="895350"/>
            <a:ext cx="2209800" cy="2554545"/>
          </a:xfrm>
          <a:prstGeom prst="rect">
            <a:avLst/>
          </a:prstGeom>
          <a:noFill/>
        </p:spPr>
        <p:txBody>
          <a:bodyPr wrap="square" rtlCol="0">
            <a:spAutoFit/>
          </a:bodyPr>
          <a:lstStyle/>
          <a:p>
            <a:pPr algn="ctr"/>
            <a:r>
              <a:rPr lang="en-US" sz="4000" b="1">
                <a:latin typeface="Comic Sans MS" panose="030F0702030302020204" pitchFamily="66" charset="0"/>
              </a:rPr>
              <a:t>Oh no!</a:t>
            </a:r>
          </a:p>
          <a:p>
            <a:pPr algn="ctr"/>
            <a:endParaRPr lang="en-US" sz="4000" b="1">
              <a:latin typeface="Comic Sans MS" panose="030F0702030302020204" pitchFamily="66" charset="0"/>
            </a:endParaRPr>
          </a:p>
          <a:p>
            <a:pPr algn="ctr"/>
            <a:r>
              <a:rPr lang="en-US" sz="40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id="{59B2775C-38B6-4875-9FEB-09F44CB8DF1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id="{5B9B95AD-194C-44E2-87FC-284D882285E8}"/>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7316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 .</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80771" y="3681531"/>
            <a:ext cx="1233030"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June</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Jun</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84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8"/>
          <p:cNvSpPr txBox="1">
            <a:spLocks noGrp="1"/>
          </p:cNvSpPr>
          <p:nvPr>
            <p:ph type="title"/>
          </p:nvPr>
        </p:nvSpPr>
        <p:spPr>
          <a:xfrm>
            <a:off x="720000" y="23446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a:t>
            </a:r>
            <a:r>
              <a:rPr lang="en">
                <a:solidFill>
                  <a:schemeClr val="accent6"/>
                </a:solidFill>
              </a:rPr>
              <a:t>CONTENTS</a:t>
            </a:r>
            <a:endParaRPr>
              <a:solidFill>
                <a:schemeClr val="accent6"/>
              </a:solidFill>
            </a:endParaRPr>
          </a:p>
        </p:txBody>
      </p:sp>
      <p:sp>
        <p:nvSpPr>
          <p:cNvPr id="565" name="Google Shape;565;p38"/>
          <p:cNvSpPr txBox="1">
            <a:spLocks noGrp="1"/>
          </p:cNvSpPr>
          <p:nvPr>
            <p:ph type="subTitle" idx="1"/>
          </p:nvPr>
        </p:nvSpPr>
        <p:spPr>
          <a:xfrm>
            <a:off x="792024" y="1892471"/>
            <a:ext cx="2721001"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Warm-up &amp; Review</a:t>
            </a:r>
            <a:endParaRPr sz="2800" dirty="0"/>
          </a:p>
        </p:txBody>
      </p:sp>
      <p:sp>
        <p:nvSpPr>
          <p:cNvPr id="566" name="Google Shape;566;p38"/>
          <p:cNvSpPr txBox="1">
            <a:spLocks noGrp="1"/>
          </p:cNvSpPr>
          <p:nvPr>
            <p:ph type="title" idx="2"/>
          </p:nvPr>
        </p:nvSpPr>
        <p:spPr>
          <a:xfrm>
            <a:off x="792025" y="12632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01</a:t>
            </a:r>
            <a:endParaRPr/>
          </a:p>
        </p:txBody>
      </p:sp>
      <p:sp>
        <p:nvSpPr>
          <p:cNvPr id="568" name="Google Shape;568;p38"/>
          <p:cNvSpPr txBox="1">
            <a:spLocks noGrp="1"/>
          </p:cNvSpPr>
          <p:nvPr>
            <p:ph type="title" idx="4"/>
          </p:nvPr>
        </p:nvSpPr>
        <p:spPr>
          <a:xfrm>
            <a:off x="4312208" y="12713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dirty="0"/>
              <a:t>02</a:t>
            </a:r>
            <a:endParaRPr dirty="0"/>
          </a:p>
        </p:txBody>
      </p:sp>
      <p:sp>
        <p:nvSpPr>
          <p:cNvPr id="569" name="Google Shape;569;p38"/>
          <p:cNvSpPr txBox="1">
            <a:spLocks noGrp="1"/>
          </p:cNvSpPr>
          <p:nvPr>
            <p:ph type="subTitle" idx="5"/>
          </p:nvPr>
        </p:nvSpPr>
        <p:spPr>
          <a:xfrm>
            <a:off x="4312208" y="1900571"/>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Listen and tick.</a:t>
            </a:r>
            <a:endParaRPr sz="2800" dirty="0"/>
          </a:p>
        </p:txBody>
      </p:sp>
      <p:sp>
        <p:nvSpPr>
          <p:cNvPr id="571" name="Google Shape;571;p38"/>
          <p:cNvSpPr txBox="1">
            <a:spLocks noGrp="1"/>
          </p:cNvSpPr>
          <p:nvPr>
            <p:ph type="title" idx="7"/>
          </p:nvPr>
        </p:nvSpPr>
        <p:spPr>
          <a:xfrm>
            <a:off x="792025" y="27688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03</a:t>
            </a:r>
            <a:endParaRPr/>
          </a:p>
        </p:txBody>
      </p:sp>
      <p:sp>
        <p:nvSpPr>
          <p:cNvPr id="572" name="Google Shape;572;p38"/>
          <p:cNvSpPr txBox="1">
            <a:spLocks noGrp="1"/>
          </p:cNvSpPr>
          <p:nvPr>
            <p:ph type="subTitle" idx="8"/>
          </p:nvPr>
        </p:nvSpPr>
        <p:spPr>
          <a:xfrm>
            <a:off x="792025" y="3397950"/>
            <a:ext cx="2827402"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Look, complete and read.</a:t>
            </a:r>
            <a:endParaRPr sz="2800" dirty="0"/>
          </a:p>
        </p:txBody>
      </p:sp>
      <p:sp>
        <p:nvSpPr>
          <p:cNvPr id="574" name="Google Shape;574;p38"/>
          <p:cNvSpPr txBox="1">
            <a:spLocks noGrp="1"/>
          </p:cNvSpPr>
          <p:nvPr>
            <p:ph type="title" idx="13"/>
          </p:nvPr>
        </p:nvSpPr>
        <p:spPr>
          <a:xfrm>
            <a:off x="4312208" y="27769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575" name="Google Shape;575;p38"/>
          <p:cNvSpPr txBox="1">
            <a:spLocks noGrp="1"/>
          </p:cNvSpPr>
          <p:nvPr>
            <p:ph type="subTitle" idx="14"/>
          </p:nvPr>
        </p:nvSpPr>
        <p:spPr>
          <a:xfrm>
            <a:off x="4312208" y="3406050"/>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Let’s play.</a:t>
            </a:r>
            <a:endParaRPr sz="2800" dirty="0"/>
          </a:p>
        </p:txBody>
      </p:sp>
      <p:grpSp>
        <p:nvGrpSpPr>
          <p:cNvPr id="577" name="Google Shape;577;p38"/>
          <p:cNvGrpSpPr/>
          <p:nvPr/>
        </p:nvGrpSpPr>
        <p:grpSpPr>
          <a:xfrm>
            <a:off x="6263055" y="1382975"/>
            <a:ext cx="2465013" cy="3665271"/>
            <a:chOff x="6263055" y="1382975"/>
            <a:chExt cx="2465013" cy="3665271"/>
          </a:xfrm>
        </p:grpSpPr>
        <p:grpSp>
          <p:nvGrpSpPr>
            <p:cNvPr id="578" name="Google Shape;578;p38"/>
            <p:cNvGrpSpPr/>
            <p:nvPr/>
          </p:nvGrpSpPr>
          <p:grpSpPr>
            <a:xfrm>
              <a:off x="6263055" y="1382975"/>
              <a:ext cx="735225" cy="735202"/>
              <a:chOff x="1434510" y="2019201"/>
              <a:chExt cx="114052" cy="114052"/>
            </a:xfrm>
          </p:grpSpPr>
          <p:sp>
            <p:nvSpPr>
              <p:cNvPr id="579" name="Google Shape;579;p38"/>
              <p:cNvSpPr/>
              <p:nvPr/>
            </p:nvSpPr>
            <p:spPr>
              <a:xfrm>
                <a:off x="1434510" y="2019201"/>
                <a:ext cx="114052" cy="114052"/>
              </a:xfrm>
              <a:custGeom>
                <a:avLst/>
                <a:gdLst/>
                <a:ahLst/>
                <a:cxnLst/>
                <a:rect l="l" t="t" r="r" b="b"/>
                <a:pathLst>
                  <a:path w="3257" h="3257" extrusionOk="0">
                    <a:moveTo>
                      <a:pt x="1628" y="0"/>
                    </a:moveTo>
                    <a:cubicBezTo>
                      <a:pt x="735" y="0"/>
                      <a:pt x="0" y="724"/>
                      <a:pt x="0" y="1628"/>
                    </a:cubicBezTo>
                    <a:cubicBezTo>
                      <a:pt x="0" y="2522"/>
                      <a:pt x="735" y="3257"/>
                      <a:pt x="1628" y="3257"/>
                    </a:cubicBezTo>
                    <a:cubicBezTo>
                      <a:pt x="2533" y="3257"/>
                      <a:pt x="3257" y="2522"/>
                      <a:pt x="3257" y="1628"/>
                    </a:cubicBezTo>
                    <a:cubicBezTo>
                      <a:pt x="3257" y="724"/>
                      <a:pt x="2533" y="0"/>
                      <a:pt x="1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1441619" y="2019201"/>
                <a:ext cx="106943" cy="112476"/>
              </a:xfrm>
              <a:custGeom>
                <a:avLst/>
                <a:gdLst/>
                <a:ahLst/>
                <a:cxnLst/>
                <a:rect l="l" t="t" r="r" b="b"/>
                <a:pathLst>
                  <a:path w="3054" h="3212" extrusionOk="0">
                    <a:moveTo>
                      <a:pt x="1323" y="0"/>
                    </a:moveTo>
                    <a:cubicBezTo>
                      <a:pt x="1267" y="12"/>
                      <a:pt x="1210" y="12"/>
                      <a:pt x="1142" y="23"/>
                    </a:cubicBezTo>
                    <a:cubicBezTo>
                      <a:pt x="1810" y="329"/>
                      <a:pt x="2250" y="973"/>
                      <a:pt x="2421" y="1685"/>
                    </a:cubicBezTo>
                    <a:cubicBezTo>
                      <a:pt x="2284" y="1848"/>
                      <a:pt x="2095" y="1978"/>
                      <a:pt x="1884" y="1978"/>
                    </a:cubicBezTo>
                    <a:cubicBezTo>
                      <a:pt x="1816" y="1978"/>
                      <a:pt x="1746" y="1964"/>
                      <a:pt x="1674" y="1934"/>
                    </a:cubicBezTo>
                    <a:cubicBezTo>
                      <a:pt x="1436" y="1821"/>
                      <a:pt x="1346" y="1515"/>
                      <a:pt x="1222" y="1301"/>
                    </a:cubicBezTo>
                    <a:cubicBezTo>
                      <a:pt x="1018" y="917"/>
                      <a:pt x="667" y="668"/>
                      <a:pt x="295" y="452"/>
                    </a:cubicBezTo>
                    <a:cubicBezTo>
                      <a:pt x="272" y="487"/>
                      <a:pt x="249" y="509"/>
                      <a:pt x="227" y="532"/>
                    </a:cubicBezTo>
                    <a:cubicBezTo>
                      <a:pt x="408" y="645"/>
                      <a:pt x="589" y="758"/>
                      <a:pt x="758" y="894"/>
                    </a:cubicBezTo>
                    <a:cubicBezTo>
                      <a:pt x="215" y="1154"/>
                      <a:pt x="1" y="1832"/>
                      <a:pt x="23" y="2443"/>
                    </a:cubicBezTo>
                    <a:cubicBezTo>
                      <a:pt x="57" y="2500"/>
                      <a:pt x="91" y="2556"/>
                      <a:pt x="136" y="2613"/>
                    </a:cubicBezTo>
                    <a:cubicBezTo>
                      <a:pt x="68" y="1990"/>
                      <a:pt x="249" y="1211"/>
                      <a:pt x="848" y="973"/>
                    </a:cubicBezTo>
                    <a:cubicBezTo>
                      <a:pt x="860" y="984"/>
                      <a:pt x="883" y="995"/>
                      <a:pt x="893" y="1018"/>
                    </a:cubicBezTo>
                    <a:cubicBezTo>
                      <a:pt x="1097" y="1211"/>
                      <a:pt x="1177" y="1482"/>
                      <a:pt x="1323" y="1719"/>
                    </a:cubicBezTo>
                    <a:cubicBezTo>
                      <a:pt x="973" y="1855"/>
                      <a:pt x="860" y="2239"/>
                      <a:pt x="1052" y="2522"/>
                    </a:cubicBezTo>
                    <a:cubicBezTo>
                      <a:pt x="848" y="2703"/>
                      <a:pt x="826" y="2963"/>
                      <a:pt x="916" y="3178"/>
                    </a:cubicBezTo>
                    <a:lnTo>
                      <a:pt x="1052" y="3212"/>
                    </a:lnTo>
                    <a:cubicBezTo>
                      <a:pt x="928" y="3020"/>
                      <a:pt x="916" y="2771"/>
                      <a:pt x="1109" y="2601"/>
                    </a:cubicBezTo>
                    <a:cubicBezTo>
                      <a:pt x="1131" y="2624"/>
                      <a:pt x="1165" y="2646"/>
                      <a:pt x="1187" y="2669"/>
                    </a:cubicBezTo>
                    <a:cubicBezTo>
                      <a:pt x="1400" y="2825"/>
                      <a:pt x="1653" y="2881"/>
                      <a:pt x="1916" y="2881"/>
                    </a:cubicBezTo>
                    <a:cubicBezTo>
                      <a:pt x="2129" y="2881"/>
                      <a:pt x="2348" y="2844"/>
                      <a:pt x="2556" y="2794"/>
                    </a:cubicBezTo>
                    <a:cubicBezTo>
                      <a:pt x="2601" y="2748"/>
                      <a:pt x="2647" y="2703"/>
                      <a:pt x="2692" y="2646"/>
                    </a:cubicBezTo>
                    <a:lnTo>
                      <a:pt x="2692" y="2646"/>
                    </a:lnTo>
                    <a:cubicBezTo>
                      <a:pt x="2448" y="2721"/>
                      <a:pt x="2212" y="2765"/>
                      <a:pt x="1958" y="2765"/>
                    </a:cubicBezTo>
                    <a:cubicBezTo>
                      <a:pt x="1906" y="2765"/>
                      <a:pt x="1852" y="2763"/>
                      <a:pt x="1798" y="2759"/>
                    </a:cubicBezTo>
                    <a:cubicBezTo>
                      <a:pt x="1561" y="2748"/>
                      <a:pt x="1323" y="2669"/>
                      <a:pt x="1154" y="2511"/>
                    </a:cubicBezTo>
                    <a:cubicBezTo>
                      <a:pt x="893" y="2284"/>
                      <a:pt x="1120" y="1889"/>
                      <a:pt x="1380" y="1799"/>
                    </a:cubicBezTo>
                    <a:cubicBezTo>
                      <a:pt x="1391" y="1821"/>
                      <a:pt x="1414" y="1832"/>
                      <a:pt x="1425" y="1844"/>
                    </a:cubicBezTo>
                    <a:cubicBezTo>
                      <a:pt x="1565" y="2003"/>
                      <a:pt x="1730" y="2071"/>
                      <a:pt x="1895" y="2071"/>
                    </a:cubicBezTo>
                    <a:cubicBezTo>
                      <a:pt x="2116" y="2071"/>
                      <a:pt x="2337" y="1948"/>
                      <a:pt x="2499" y="1753"/>
                    </a:cubicBezTo>
                    <a:cubicBezTo>
                      <a:pt x="2570" y="1788"/>
                      <a:pt x="2658" y="1806"/>
                      <a:pt x="2742" y="1806"/>
                    </a:cubicBezTo>
                    <a:cubicBezTo>
                      <a:pt x="2792" y="1806"/>
                      <a:pt x="2841" y="1800"/>
                      <a:pt x="2884" y="1787"/>
                    </a:cubicBezTo>
                    <a:cubicBezTo>
                      <a:pt x="2941" y="1776"/>
                      <a:pt x="2997" y="1742"/>
                      <a:pt x="3054" y="1696"/>
                    </a:cubicBezTo>
                    <a:lnTo>
                      <a:pt x="3054" y="1628"/>
                    </a:lnTo>
                    <a:lnTo>
                      <a:pt x="3054" y="1550"/>
                    </a:lnTo>
                    <a:cubicBezTo>
                      <a:pt x="2986" y="1628"/>
                      <a:pt x="2906" y="1696"/>
                      <a:pt x="2805" y="1708"/>
                    </a:cubicBezTo>
                    <a:cubicBezTo>
                      <a:pt x="2792" y="1710"/>
                      <a:pt x="2777" y="1711"/>
                      <a:pt x="2762" y="1711"/>
                    </a:cubicBezTo>
                    <a:cubicBezTo>
                      <a:pt x="2680" y="1711"/>
                      <a:pt x="2568" y="1687"/>
                      <a:pt x="2511" y="1640"/>
                    </a:cubicBezTo>
                    <a:cubicBezTo>
                      <a:pt x="2341" y="950"/>
                      <a:pt x="1934" y="339"/>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8"/>
            <p:cNvGrpSpPr/>
            <p:nvPr/>
          </p:nvGrpSpPr>
          <p:grpSpPr>
            <a:xfrm>
              <a:off x="6716209" y="1959723"/>
              <a:ext cx="2011859" cy="3088523"/>
              <a:chOff x="1823689" y="2021258"/>
              <a:chExt cx="437408" cy="671462"/>
            </a:xfrm>
          </p:grpSpPr>
          <p:sp>
            <p:nvSpPr>
              <p:cNvPr id="582" name="Google Shape;582;p38"/>
              <p:cNvSpPr/>
              <p:nvPr/>
            </p:nvSpPr>
            <p:spPr>
              <a:xfrm>
                <a:off x="1940403" y="2644714"/>
                <a:ext cx="240698" cy="48006"/>
              </a:xfrm>
              <a:custGeom>
                <a:avLst/>
                <a:gdLst/>
                <a:ahLst/>
                <a:cxnLst/>
                <a:rect l="l" t="t" r="r" b="b"/>
                <a:pathLst>
                  <a:path w="5395" h="1076" extrusionOk="0">
                    <a:moveTo>
                      <a:pt x="2703" y="1"/>
                    </a:moveTo>
                    <a:cubicBezTo>
                      <a:pt x="1211" y="1"/>
                      <a:pt x="0" y="239"/>
                      <a:pt x="0" y="543"/>
                    </a:cubicBezTo>
                    <a:cubicBezTo>
                      <a:pt x="0" y="837"/>
                      <a:pt x="1211" y="1075"/>
                      <a:pt x="2703" y="1075"/>
                    </a:cubicBezTo>
                    <a:cubicBezTo>
                      <a:pt x="4196" y="1075"/>
                      <a:pt x="5395" y="837"/>
                      <a:pt x="5395" y="543"/>
                    </a:cubicBezTo>
                    <a:cubicBezTo>
                      <a:pt x="5395" y="239"/>
                      <a:pt x="4196" y="1"/>
                      <a:pt x="2703" y="1"/>
                    </a:cubicBezTo>
                    <a:close/>
                  </a:path>
                </a:pathLst>
              </a:cu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1823689" y="2215692"/>
                <a:ext cx="188409" cy="113233"/>
              </a:xfrm>
              <a:custGeom>
                <a:avLst/>
                <a:gdLst/>
                <a:ahLst/>
                <a:cxnLst/>
                <a:rect l="l" t="t" r="r" b="b"/>
                <a:pathLst>
                  <a:path w="4223" h="2538" extrusionOk="0">
                    <a:moveTo>
                      <a:pt x="808" y="1"/>
                    </a:moveTo>
                    <a:cubicBezTo>
                      <a:pt x="803" y="1"/>
                      <a:pt x="799" y="2"/>
                      <a:pt x="796" y="5"/>
                    </a:cubicBezTo>
                    <a:cubicBezTo>
                      <a:pt x="728" y="72"/>
                      <a:pt x="1022" y="469"/>
                      <a:pt x="977" y="469"/>
                    </a:cubicBezTo>
                    <a:cubicBezTo>
                      <a:pt x="932" y="457"/>
                      <a:pt x="593" y="265"/>
                      <a:pt x="480" y="186"/>
                    </a:cubicBezTo>
                    <a:cubicBezTo>
                      <a:pt x="408" y="141"/>
                      <a:pt x="334" y="114"/>
                      <a:pt x="287" y="114"/>
                    </a:cubicBezTo>
                    <a:cubicBezTo>
                      <a:pt x="251" y="114"/>
                      <a:pt x="232" y="129"/>
                      <a:pt x="242" y="163"/>
                    </a:cubicBezTo>
                    <a:cubicBezTo>
                      <a:pt x="276" y="276"/>
                      <a:pt x="706" y="547"/>
                      <a:pt x="706" y="547"/>
                    </a:cubicBezTo>
                    <a:cubicBezTo>
                      <a:pt x="691" y="549"/>
                      <a:pt x="676" y="550"/>
                      <a:pt x="662" y="550"/>
                    </a:cubicBezTo>
                    <a:cubicBezTo>
                      <a:pt x="555" y="550"/>
                      <a:pt x="453" y="509"/>
                      <a:pt x="253" y="389"/>
                    </a:cubicBezTo>
                    <a:cubicBezTo>
                      <a:pt x="175" y="338"/>
                      <a:pt x="114" y="317"/>
                      <a:pt x="75" y="317"/>
                    </a:cubicBezTo>
                    <a:cubicBezTo>
                      <a:pt x="1" y="317"/>
                      <a:pt x="3" y="391"/>
                      <a:pt x="106" y="480"/>
                    </a:cubicBezTo>
                    <a:cubicBezTo>
                      <a:pt x="264" y="627"/>
                      <a:pt x="638" y="819"/>
                      <a:pt x="638" y="819"/>
                    </a:cubicBezTo>
                    <a:cubicBezTo>
                      <a:pt x="622" y="823"/>
                      <a:pt x="604" y="825"/>
                      <a:pt x="585" y="825"/>
                    </a:cubicBezTo>
                    <a:cubicBezTo>
                      <a:pt x="465" y="825"/>
                      <a:pt x="289" y="753"/>
                      <a:pt x="222" y="753"/>
                    </a:cubicBezTo>
                    <a:cubicBezTo>
                      <a:pt x="190" y="753"/>
                      <a:pt x="183" y="769"/>
                      <a:pt x="219" y="819"/>
                    </a:cubicBezTo>
                    <a:cubicBezTo>
                      <a:pt x="445" y="1135"/>
                      <a:pt x="1169" y="1147"/>
                      <a:pt x="1169" y="1147"/>
                    </a:cubicBezTo>
                    <a:cubicBezTo>
                      <a:pt x="1169" y="1147"/>
                      <a:pt x="2064" y="2538"/>
                      <a:pt x="3557" y="2538"/>
                    </a:cubicBezTo>
                    <a:cubicBezTo>
                      <a:pt x="3767" y="2538"/>
                      <a:pt x="3989" y="2510"/>
                      <a:pt x="4222" y="2447"/>
                    </a:cubicBezTo>
                    <a:lnTo>
                      <a:pt x="4189" y="1600"/>
                    </a:lnTo>
                    <a:cubicBezTo>
                      <a:pt x="3960" y="1633"/>
                      <a:pt x="3747" y="1647"/>
                      <a:pt x="3548" y="1647"/>
                    </a:cubicBezTo>
                    <a:cubicBezTo>
                      <a:pt x="2125" y="1647"/>
                      <a:pt x="1463" y="898"/>
                      <a:pt x="1463" y="898"/>
                    </a:cubicBezTo>
                    <a:cubicBezTo>
                      <a:pt x="1388" y="542"/>
                      <a:pt x="911" y="1"/>
                      <a:pt x="80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1961595" y="2287032"/>
                <a:ext cx="50504" cy="41938"/>
              </a:xfrm>
              <a:custGeom>
                <a:avLst/>
                <a:gdLst/>
                <a:ahLst/>
                <a:cxnLst/>
                <a:rect l="l" t="t" r="r" b="b"/>
                <a:pathLst>
                  <a:path w="1132" h="940" extrusionOk="0">
                    <a:moveTo>
                      <a:pt x="1098" y="1"/>
                    </a:moveTo>
                    <a:cubicBezTo>
                      <a:pt x="905" y="23"/>
                      <a:pt x="736" y="34"/>
                      <a:pt x="566" y="46"/>
                    </a:cubicBezTo>
                    <a:cubicBezTo>
                      <a:pt x="419" y="373"/>
                      <a:pt x="249" y="656"/>
                      <a:pt x="0" y="893"/>
                    </a:cubicBezTo>
                    <a:cubicBezTo>
                      <a:pt x="148" y="923"/>
                      <a:pt x="303" y="940"/>
                      <a:pt x="465" y="940"/>
                    </a:cubicBezTo>
                    <a:cubicBezTo>
                      <a:pt x="674" y="940"/>
                      <a:pt x="896" y="912"/>
                      <a:pt x="1131" y="848"/>
                    </a:cubicBezTo>
                    <a:lnTo>
                      <a:pt x="1098"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1986803" y="2281856"/>
                <a:ext cx="65629" cy="50638"/>
              </a:xfrm>
              <a:custGeom>
                <a:avLst/>
                <a:gdLst/>
                <a:ahLst/>
                <a:cxnLst/>
                <a:rect l="l" t="t" r="r" b="b"/>
                <a:pathLst>
                  <a:path w="1471" h="1135" extrusionOk="0">
                    <a:moveTo>
                      <a:pt x="663" y="0"/>
                    </a:moveTo>
                    <a:cubicBezTo>
                      <a:pt x="323" y="0"/>
                      <a:pt x="1" y="49"/>
                      <a:pt x="1" y="49"/>
                    </a:cubicBezTo>
                    <a:lnTo>
                      <a:pt x="272" y="1134"/>
                    </a:lnTo>
                    <a:cubicBezTo>
                      <a:pt x="521" y="1134"/>
                      <a:pt x="985" y="999"/>
                      <a:pt x="1109" y="896"/>
                    </a:cubicBezTo>
                    <a:cubicBezTo>
                      <a:pt x="1471" y="602"/>
                      <a:pt x="1154" y="37"/>
                      <a:pt x="951" y="14"/>
                    </a:cubicBezTo>
                    <a:cubicBezTo>
                      <a:pt x="858" y="4"/>
                      <a:pt x="760" y="0"/>
                      <a:pt x="663"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1986803" y="2283463"/>
                <a:ext cx="18738" cy="49032"/>
              </a:xfrm>
              <a:custGeom>
                <a:avLst/>
                <a:gdLst/>
                <a:ahLst/>
                <a:cxnLst/>
                <a:rect l="l" t="t" r="r" b="b"/>
                <a:pathLst>
                  <a:path w="420" h="1099" extrusionOk="0">
                    <a:moveTo>
                      <a:pt x="69" y="1"/>
                    </a:moveTo>
                    <a:cubicBezTo>
                      <a:pt x="23" y="1"/>
                      <a:pt x="1" y="13"/>
                      <a:pt x="1" y="13"/>
                    </a:cubicBezTo>
                    <a:lnTo>
                      <a:pt x="272" y="1098"/>
                    </a:lnTo>
                    <a:cubicBezTo>
                      <a:pt x="317" y="1098"/>
                      <a:pt x="363" y="1098"/>
                      <a:pt x="420" y="1087"/>
                    </a:cubicBezTo>
                    <a:cubicBezTo>
                      <a:pt x="374" y="883"/>
                      <a:pt x="317" y="691"/>
                      <a:pt x="272" y="488"/>
                    </a:cubicBezTo>
                    <a:cubicBezTo>
                      <a:pt x="227" y="318"/>
                      <a:pt x="182" y="137"/>
                      <a:pt x="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1939912" y="2460050"/>
                <a:ext cx="91862" cy="212234"/>
              </a:xfrm>
              <a:custGeom>
                <a:avLst/>
                <a:gdLst/>
                <a:ahLst/>
                <a:cxnLst/>
                <a:rect l="l" t="t" r="r" b="b"/>
                <a:pathLst>
                  <a:path w="2059" h="4757" extrusionOk="0">
                    <a:moveTo>
                      <a:pt x="905" y="1"/>
                    </a:moveTo>
                    <a:cubicBezTo>
                      <a:pt x="905" y="1"/>
                      <a:pt x="351" y="2330"/>
                      <a:pt x="883" y="4423"/>
                    </a:cubicBezTo>
                    <a:cubicBezTo>
                      <a:pt x="883" y="4423"/>
                      <a:pt x="1" y="4558"/>
                      <a:pt x="79" y="4660"/>
                    </a:cubicBezTo>
                    <a:cubicBezTo>
                      <a:pt x="125" y="4712"/>
                      <a:pt x="588" y="4757"/>
                      <a:pt x="967" y="4757"/>
                    </a:cubicBezTo>
                    <a:cubicBezTo>
                      <a:pt x="1243" y="4757"/>
                      <a:pt x="1475" y="4733"/>
                      <a:pt x="1471" y="4672"/>
                    </a:cubicBezTo>
                    <a:cubicBezTo>
                      <a:pt x="1471" y="4536"/>
                      <a:pt x="1504" y="4513"/>
                      <a:pt x="1504" y="4513"/>
                    </a:cubicBezTo>
                    <a:cubicBezTo>
                      <a:pt x="1504" y="4513"/>
                      <a:pt x="1561" y="1652"/>
                      <a:pt x="2059" y="385"/>
                    </a:cubicBezTo>
                    <a:lnTo>
                      <a:pt x="905"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1974221" y="2460050"/>
                <a:ext cx="57553" cy="51040"/>
              </a:xfrm>
              <a:custGeom>
                <a:avLst/>
                <a:gdLst/>
                <a:ahLst/>
                <a:cxnLst/>
                <a:rect l="l" t="t" r="r" b="b"/>
                <a:pathLst>
                  <a:path w="1290" h="1144" extrusionOk="0">
                    <a:moveTo>
                      <a:pt x="136" y="1"/>
                    </a:moveTo>
                    <a:cubicBezTo>
                      <a:pt x="136" y="1"/>
                      <a:pt x="68" y="284"/>
                      <a:pt x="0" y="759"/>
                    </a:cubicBezTo>
                    <a:cubicBezTo>
                      <a:pt x="351" y="928"/>
                      <a:pt x="712" y="1064"/>
                      <a:pt x="1074" y="1143"/>
                    </a:cubicBezTo>
                    <a:cubicBezTo>
                      <a:pt x="1131" y="860"/>
                      <a:pt x="1210" y="601"/>
                      <a:pt x="1290" y="385"/>
                    </a:cubicBezTo>
                    <a:lnTo>
                      <a:pt x="136"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2069074" y="2460050"/>
                <a:ext cx="128090" cy="209021"/>
              </a:xfrm>
              <a:custGeom>
                <a:avLst/>
                <a:gdLst/>
                <a:ahLst/>
                <a:cxnLst/>
                <a:rect l="l" t="t" r="r" b="b"/>
                <a:pathLst>
                  <a:path w="2871" h="4685" extrusionOk="0">
                    <a:moveTo>
                      <a:pt x="1187" y="1"/>
                    </a:moveTo>
                    <a:lnTo>
                      <a:pt x="0" y="227"/>
                    </a:lnTo>
                    <a:cubicBezTo>
                      <a:pt x="0" y="227"/>
                      <a:pt x="667" y="2534"/>
                      <a:pt x="2160" y="4084"/>
                    </a:cubicBezTo>
                    <a:cubicBezTo>
                      <a:pt x="2160" y="4084"/>
                      <a:pt x="1459" y="4649"/>
                      <a:pt x="1584" y="4682"/>
                    </a:cubicBezTo>
                    <a:cubicBezTo>
                      <a:pt x="1588" y="4684"/>
                      <a:pt x="1593" y="4685"/>
                      <a:pt x="1600" y="4685"/>
                    </a:cubicBezTo>
                    <a:cubicBezTo>
                      <a:pt x="1780" y="4685"/>
                      <a:pt x="2870" y="4125"/>
                      <a:pt x="2805" y="4016"/>
                    </a:cubicBezTo>
                    <a:cubicBezTo>
                      <a:pt x="2725" y="3891"/>
                      <a:pt x="2748" y="3857"/>
                      <a:pt x="2748" y="3857"/>
                    </a:cubicBezTo>
                    <a:cubicBezTo>
                      <a:pt x="2748" y="3857"/>
                      <a:pt x="1391" y="1347"/>
                      <a:pt x="1187"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2069074" y="2460050"/>
                <a:ext cx="61078" cy="50504"/>
              </a:xfrm>
              <a:custGeom>
                <a:avLst/>
                <a:gdLst/>
                <a:ahLst/>
                <a:cxnLst/>
                <a:rect l="l" t="t" r="r" b="b"/>
                <a:pathLst>
                  <a:path w="1369" h="1132" extrusionOk="0">
                    <a:moveTo>
                      <a:pt x="1187" y="1"/>
                    </a:moveTo>
                    <a:lnTo>
                      <a:pt x="0" y="227"/>
                    </a:lnTo>
                    <a:cubicBezTo>
                      <a:pt x="0" y="227"/>
                      <a:pt x="102" y="601"/>
                      <a:pt x="328" y="1132"/>
                    </a:cubicBezTo>
                    <a:cubicBezTo>
                      <a:pt x="690" y="1098"/>
                      <a:pt x="1063" y="985"/>
                      <a:pt x="1368" y="736"/>
                    </a:cubicBezTo>
                    <a:cubicBezTo>
                      <a:pt x="1312" y="544"/>
                      <a:pt x="1222" y="171"/>
                      <a:pt x="118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1931435" y="2636504"/>
                <a:ext cx="80173" cy="40153"/>
              </a:xfrm>
              <a:custGeom>
                <a:avLst/>
                <a:gdLst/>
                <a:ahLst/>
                <a:cxnLst/>
                <a:rect l="l" t="t" r="r" b="b"/>
                <a:pathLst>
                  <a:path w="1797" h="900" extrusionOk="0">
                    <a:moveTo>
                      <a:pt x="997" y="1"/>
                    </a:moveTo>
                    <a:cubicBezTo>
                      <a:pt x="982" y="1"/>
                      <a:pt x="966" y="5"/>
                      <a:pt x="948" y="15"/>
                    </a:cubicBezTo>
                    <a:cubicBezTo>
                      <a:pt x="824" y="83"/>
                      <a:pt x="880" y="332"/>
                      <a:pt x="880" y="332"/>
                    </a:cubicBezTo>
                    <a:cubicBezTo>
                      <a:pt x="880" y="332"/>
                      <a:pt x="32" y="626"/>
                      <a:pt x="10" y="717"/>
                    </a:cubicBezTo>
                    <a:cubicBezTo>
                      <a:pt x="1" y="776"/>
                      <a:pt x="223" y="899"/>
                      <a:pt x="876" y="899"/>
                    </a:cubicBezTo>
                    <a:cubicBezTo>
                      <a:pt x="1092" y="899"/>
                      <a:pt x="1355" y="886"/>
                      <a:pt x="1671" y="852"/>
                    </a:cubicBezTo>
                    <a:cubicBezTo>
                      <a:pt x="1671" y="852"/>
                      <a:pt x="1796" y="649"/>
                      <a:pt x="1683" y="501"/>
                    </a:cubicBezTo>
                    <a:lnTo>
                      <a:pt x="1683" y="501"/>
                    </a:lnTo>
                    <a:cubicBezTo>
                      <a:pt x="1683" y="501"/>
                      <a:pt x="1655" y="504"/>
                      <a:pt x="1610" y="504"/>
                    </a:cubicBezTo>
                    <a:cubicBezTo>
                      <a:pt x="1505" y="504"/>
                      <a:pt x="1309" y="488"/>
                      <a:pt x="1151" y="377"/>
                    </a:cubicBezTo>
                    <a:cubicBezTo>
                      <a:pt x="1151" y="377"/>
                      <a:pt x="1133" y="1"/>
                      <a:pt x="99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1928267" y="2658857"/>
                <a:ext cx="80307" cy="18828"/>
              </a:xfrm>
              <a:custGeom>
                <a:avLst/>
                <a:gdLst/>
                <a:ahLst/>
                <a:cxnLst/>
                <a:rect l="l" t="t" r="r" b="b"/>
                <a:pathLst>
                  <a:path w="1800" h="422" extrusionOk="0">
                    <a:moveTo>
                      <a:pt x="385" y="0"/>
                    </a:moveTo>
                    <a:cubicBezTo>
                      <a:pt x="385" y="0"/>
                      <a:pt x="69" y="102"/>
                      <a:pt x="35" y="216"/>
                    </a:cubicBezTo>
                    <a:cubicBezTo>
                      <a:pt x="1" y="317"/>
                      <a:pt x="159" y="385"/>
                      <a:pt x="352" y="396"/>
                    </a:cubicBezTo>
                    <a:cubicBezTo>
                      <a:pt x="525" y="414"/>
                      <a:pt x="768" y="421"/>
                      <a:pt x="1005" y="421"/>
                    </a:cubicBezTo>
                    <a:cubicBezTo>
                      <a:pt x="1387" y="421"/>
                      <a:pt x="1751" y="402"/>
                      <a:pt x="1765" y="374"/>
                    </a:cubicBezTo>
                    <a:cubicBezTo>
                      <a:pt x="1799" y="329"/>
                      <a:pt x="1799" y="283"/>
                      <a:pt x="1777" y="283"/>
                    </a:cubicBezTo>
                    <a:cubicBezTo>
                      <a:pt x="1742" y="283"/>
                      <a:pt x="657" y="339"/>
                      <a:pt x="657" y="339"/>
                    </a:cubicBezTo>
                    <a:cubicBezTo>
                      <a:pt x="657" y="339"/>
                      <a:pt x="612" y="148"/>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1952493" y="2653815"/>
                <a:ext cx="13295" cy="11377"/>
              </a:xfrm>
              <a:custGeom>
                <a:avLst/>
                <a:gdLst/>
                <a:ahLst/>
                <a:cxnLst/>
                <a:rect l="l" t="t" r="r" b="b"/>
                <a:pathLst>
                  <a:path w="298" h="255" extrusionOk="0">
                    <a:moveTo>
                      <a:pt x="69" y="0"/>
                    </a:moveTo>
                    <a:cubicBezTo>
                      <a:pt x="13" y="0"/>
                      <a:pt x="1" y="68"/>
                      <a:pt x="46" y="80"/>
                    </a:cubicBezTo>
                    <a:cubicBezTo>
                      <a:pt x="126" y="91"/>
                      <a:pt x="193" y="158"/>
                      <a:pt x="216" y="226"/>
                    </a:cubicBezTo>
                    <a:cubicBezTo>
                      <a:pt x="221" y="245"/>
                      <a:pt x="237" y="254"/>
                      <a:pt x="253" y="254"/>
                    </a:cubicBezTo>
                    <a:cubicBezTo>
                      <a:pt x="276" y="254"/>
                      <a:pt x="297" y="237"/>
                      <a:pt x="284" y="204"/>
                    </a:cubicBezTo>
                    <a:cubicBezTo>
                      <a:pt x="261" y="113"/>
                      <a:pt x="171" y="23"/>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1962264" y="2650737"/>
                <a:ext cx="11466" cy="10038"/>
              </a:xfrm>
              <a:custGeom>
                <a:avLst/>
                <a:gdLst/>
                <a:ahLst/>
                <a:cxnLst/>
                <a:rect l="l" t="t" r="r" b="b"/>
                <a:pathLst>
                  <a:path w="257" h="225" extrusionOk="0">
                    <a:moveTo>
                      <a:pt x="53" y="0"/>
                    </a:moveTo>
                    <a:cubicBezTo>
                      <a:pt x="7" y="0"/>
                      <a:pt x="0" y="59"/>
                      <a:pt x="42" y="69"/>
                    </a:cubicBezTo>
                    <a:cubicBezTo>
                      <a:pt x="88" y="81"/>
                      <a:pt x="178" y="126"/>
                      <a:pt x="178" y="182"/>
                    </a:cubicBezTo>
                    <a:cubicBezTo>
                      <a:pt x="178" y="211"/>
                      <a:pt x="198" y="225"/>
                      <a:pt x="217" y="225"/>
                    </a:cubicBezTo>
                    <a:cubicBezTo>
                      <a:pt x="237" y="225"/>
                      <a:pt x="257" y="211"/>
                      <a:pt x="257" y="182"/>
                    </a:cubicBezTo>
                    <a:cubicBezTo>
                      <a:pt x="257" y="92"/>
                      <a:pt x="144" y="13"/>
                      <a:pt x="65" y="1"/>
                    </a:cubicBezTo>
                    <a:cubicBezTo>
                      <a:pt x="61" y="1"/>
                      <a:pt x="57"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2128591" y="2625440"/>
                <a:ext cx="68662" cy="51441"/>
              </a:xfrm>
              <a:custGeom>
                <a:avLst/>
                <a:gdLst/>
                <a:ahLst/>
                <a:cxnLst/>
                <a:rect l="l" t="t" r="r" b="b"/>
                <a:pathLst>
                  <a:path w="1539" h="1153" extrusionOk="0">
                    <a:moveTo>
                      <a:pt x="569" y="1"/>
                    </a:moveTo>
                    <a:cubicBezTo>
                      <a:pt x="542" y="1"/>
                      <a:pt x="517" y="15"/>
                      <a:pt x="498" y="48"/>
                    </a:cubicBezTo>
                    <a:cubicBezTo>
                      <a:pt x="419" y="161"/>
                      <a:pt x="589" y="354"/>
                      <a:pt x="589" y="354"/>
                    </a:cubicBezTo>
                    <a:cubicBezTo>
                      <a:pt x="589" y="354"/>
                      <a:pt x="1" y="1032"/>
                      <a:pt x="23" y="1123"/>
                    </a:cubicBezTo>
                    <a:cubicBezTo>
                      <a:pt x="31" y="1140"/>
                      <a:pt x="57" y="1152"/>
                      <a:pt x="106" y="1152"/>
                    </a:cubicBezTo>
                    <a:cubicBezTo>
                      <a:pt x="277" y="1152"/>
                      <a:pt x="719" y="1003"/>
                      <a:pt x="1539" y="422"/>
                    </a:cubicBezTo>
                    <a:cubicBezTo>
                      <a:pt x="1539" y="422"/>
                      <a:pt x="1539" y="184"/>
                      <a:pt x="1380" y="105"/>
                    </a:cubicBezTo>
                    <a:cubicBezTo>
                      <a:pt x="1380" y="105"/>
                      <a:pt x="1150" y="265"/>
                      <a:pt x="906" y="265"/>
                    </a:cubicBezTo>
                    <a:cubicBezTo>
                      <a:pt x="891" y="265"/>
                      <a:pt x="875" y="265"/>
                      <a:pt x="860" y="263"/>
                    </a:cubicBezTo>
                    <a:cubicBezTo>
                      <a:pt x="860" y="263"/>
                      <a:pt x="688" y="1"/>
                      <a:pt x="569"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2126583" y="2640698"/>
                <a:ext cx="72187" cy="38860"/>
              </a:xfrm>
              <a:custGeom>
                <a:avLst/>
                <a:gdLst/>
                <a:ahLst/>
                <a:cxnLst/>
                <a:rect l="l" t="t" r="r" b="b"/>
                <a:pathLst>
                  <a:path w="1618" h="871" extrusionOk="0">
                    <a:moveTo>
                      <a:pt x="1572" y="0"/>
                    </a:moveTo>
                    <a:cubicBezTo>
                      <a:pt x="1549" y="12"/>
                      <a:pt x="634" y="600"/>
                      <a:pt x="634" y="600"/>
                    </a:cubicBezTo>
                    <a:cubicBezTo>
                      <a:pt x="634" y="600"/>
                      <a:pt x="509" y="464"/>
                      <a:pt x="238" y="442"/>
                    </a:cubicBezTo>
                    <a:cubicBezTo>
                      <a:pt x="238" y="442"/>
                      <a:pt x="1" y="690"/>
                      <a:pt x="34" y="792"/>
                    </a:cubicBezTo>
                    <a:cubicBezTo>
                      <a:pt x="45" y="848"/>
                      <a:pt x="94" y="871"/>
                      <a:pt x="160" y="871"/>
                    </a:cubicBezTo>
                    <a:cubicBezTo>
                      <a:pt x="226" y="871"/>
                      <a:pt x="311" y="848"/>
                      <a:pt x="396" y="814"/>
                    </a:cubicBezTo>
                    <a:cubicBezTo>
                      <a:pt x="815" y="623"/>
                      <a:pt x="1617" y="136"/>
                      <a:pt x="1617" y="91"/>
                    </a:cubicBezTo>
                    <a:cubicBezTo>
                      <a:pt x="1617" y="35"/>
                      <a:pt x="1595" y="0"/>
                      <a:pt x="1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2141351" y="2650469"/>
                <a:ext cx="16240" cy="6871"/>
              </a:xfrm>
              <a:custGeom>
                <a:avLst/>
                <a:gdLst/>
                <a:ahLst/>
                <a:cxnLst/>
                <a:rect l="l" t="t" r="r" b="b"/>
                <a:pathLst>
                  <a:path w="364" h="154" extrusionOk="0">
                    <a:moveTo>
                      <a:pt x="129" y="1"/>
                    </a:moveTo>
                    <a:cubicBezTo>
                      <a:pt x="100" y="1"/>
                      <a:pt x="71" y="6"/>
                      <a:pt x="42" y="19"/>
                    </a:cubicBezTo>
                    <a:cubicBezTo>
                      <a:pt x="1" y="40"/>
                      <a:pt x="7" y="99"/>
                      <a:pt x="44" y="99"/>
                    </a:cubicBezTo>
                    <a:cubicBezTo>
                      <a:pt x="47" y="99"/>
                      <a:pt x="50" y="99"/>
                      <a:pt x="54" y="98"/>
                    </a:cubicBezTo>
                    <a:cubicBezTo>
                      <a:pt x="79" y="87"/>
                      <a:pt x="105" y="82"/>
                      <a:pt x="131" y="82"/>
                    </a:cubicBezTo>
                    <a:cubicBezTo>
                      <a:pt x="187" y="82"/>
                      <a:pt x="241" y="105"/>
                      <a:pt x="280" y="143"/>
                    </a:cubicBezTo>
                    <a:cubicBezTo>
                      <a:pt x="287" y="151"/>
                      <a:pt x="296" y="154"/>
                      <a:pt x="304" y="154"/>
                    </a:cubicBezTo>
                    <a:cubicBezTo>
                      <a:pt x="334" y="154"/>
                      <a:pt x="363" y="113"/>
                      <a:pt x="336" y="87"/>
                    </a:cubicBezTo>
                    <a:cubicBezTo>
                      <a:pt x="280" y="38"/>
                      <a:pt x="205" y="1"/>
                      <a:pt x="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2148043" y="2642929"/>
                <a:ext cx="14455" cy="6201"/>
              </a:xfrm>
              <a:custGeom>
                <a:avLst/>
                <a:gdLst/>
                <a:ahLst/>
                <a:cxnLst/>
                <a:rect l="l" t="t" r="r" b="b"/>
                <a:pathLst>
                  <a:path w="324" h="139" extrusionOk="0">
                    <a:moveTo>
                      <a:pt x="135" y="0"/>
                    </a:moveTo>
                    <a:cubicBezTo>
                      <a:pt x="101" y="0"/>
                      <a:pt x="67" y="6"/>
                      <a:pt x="40" y="18"/>
                    </a:cubicBezTo>
                    <a:cubicBezTo>
                      <a:pt x="0" y="28"/>
                      <a:pt x="4" y="90"/>
                      <a:pt x="43" y="90"/>
                    </a:cubicBezTo>
                    <a:cubicBezTo>
                      <a:pt x="49" y="90"/>
                      <a:pt x="55" y="89"/>
                      <a:pt x="62" y="86"/>
                    </a:cubicBezTo>
                    <a:cubicBezTo>
                      <a:pt x="76" y="81"/>
                      <a:pt x="103" y="77"/>
                      <a:pt x="132" y="77"/>
                    </a:cubicBezTo>
                    <a:cubicBezTo>
                      <a:pt x="173" y="77"/>
                      <a:pt x="218" y="86"/>
                      <a:pt x="232" y="120"/>
                    </a:cubicBezTo>
                    <a:cubicBezTo>
                      <a:pt x="242" y="133"/>
                      <a:pt x="255" y="139"/>
                      <a:pt x="267" y="139"/>
                    </a:cubicBezTo>
                    <a:cubicBezTo>
                      <a:pt x="297" y="139"/>
                      <a:pt x="324" y="107"/>
                      <a:pt x="299" y="75"/>
                    </a:cubicBezTo>
                    <a:cubicBezTo>
                      <a:pt x="270" y="23"/>
                      <a:pt x="201"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1967663" y="2388933"/>
                <a:ext cx="163023" cy="113233"/>
              </a:xfrm>
              <a:custGeom>
                <a:avLst/>
                <a:gdLst/>
                <a:ahLst/>
                <a:cxnLst/>
                <a:rect l="l" t="t" r="r" b="b"/>
                <a:pathLst>
                  <a:path w="3654" h="2538" extrusionOk="0">
                    <a:moveTo>
                      <a:pt x="509" y="1"/>
                    </a:moveTo>
                    <a:lnTo>
                      <a:pt x="0" y="2070"/>
                    </a:lnTo>
                    <a:cubicBezTo>
                      <a:pt x="0" y="2070"/>
                      <a:pt x="876" y="2445"/>
                      <a:pt x="1427" y="2445"/>
                    </a:cubicBezTo>
                    <a:cubicBezTo>
                      <a:pt x="1449" y="2445"/>
                      <a:pt x="1471" y="2445"/>
                      <a:pt x="1493" y="2443"/>
                    </a:cubicBezTo>
                    <a:lnTo>
                      <a:pt x="1606" y="1708"/>
                    </a:lnTo>
                    <a:lnTo>
                      <a:pt x="1719" y="2466"/>
                    </a:lnTo>
                    <a:cubicBezTo>
                      <a:pt x="1719" y="2466"/>
                      <a:pt x="1929" y="2538"/>
                      <a:pt x="2280" y="2538"/>
                    </a:cubicBezTo>
                    <a:cubicBezTo>
                      <a:pt x="2625" y="2538"/>
                      <a:pt x="3104" y="2469"/>
                      <a:pt x="3653" y="2195"/>
                    </a:cubicBezTo>
                    <a:lnTo>
                      <a:pt x="3098" y="34"/>
                    </a:lnTo>
                    <a:lnTo>
                      <a:pt x="5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2011029" y="2445461"/>
                <a:ext cx="28286" cy="52646"/>
              </a:xfrm>
              <a:custGeom>
                <a:avLst/>
                <a:gdLst/>
                <a:ahLst/>
                <a:cxnLst/>
                <a:rect l="l" t="t" r="r" b="b"/>
                <a:pathLst>
                  <a:path w="634" h="1180" extrusionOk="0">
                    <a:moveTo>
                      <a:pt x="475" y="0"/>
                    </a:moveTo>
                    <a:lnTo>
                      <a:pt x="1" y="1119"/>
                    </a:lnTo>
                    <a:cubicBezTo>
                      <a:pt x="151" y="1157"/>
                      <a:pt x="310" y="1179"/>
                      <a:pt x="444" y="1179"/>
                    </a:cubicBezTo>
                    <a:cubicBezTo>
                      <a:pt x="471" y="1179"/>
                      <a:pt x="496" y="1178"/>
                      <a:pt x="521" y="1176"/>
                    </a:cubicBezTo>
                    <a:lnTo>
                      <a:pt x="634" y="441"/>
                    </a:lnTo>
                    <a:lnTo>
                      <a:pt x="475" y="0"/>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2068761" y="2396384"/>
                <a:ext cx="29624" cy="103061"/>
              </a:xfrm>
              <a:custGeom>
                <a:avLst/>
                <a:gdLst/>
                <a:ahLst/>
                <a:cxnLst/>
                <a:rect l="l" t="t" r="r" b="b"/>
                <a:pathLst>
                  <a:path w="664" h="2310" extrusionOk="0">
                    <a:moveTo>
                      <a:pt x="53" y="1"/>
                    </a:moveTo>
                    <a:cubicBezTo>
                      <a:pt x="28" y="1"/>
                      <a:pt x="0" y="20"/>
                      <a:pt x="7" y="48"/>
                    </a:cubicBezTo>
                    <a:cubicBezTo>
                      <a:pt x="154" y="444"/>
                      <a:pt x="199" y="885"/>
                      <a:pt x="301" y="1304"/>
                    </a:cubicBezTo>
                    <a:cubicBezTo>
                      <a:pt x="380" y="1643"/>
                      <a:pt x="482" y="1982"/>
                      <a:pt x="584" y="2310"/>
                    </a:cubicBezTo>
                    <a:cubicBezTo>
                      <a:pt x="606" y="2310"/>
                      <a:pt x="641" y="2299"/>
                      <a:pt x="663" y="2299"/>
                    </a:cubicBezTo>
                    <a:cubicBezTo>
                      <a:pt x="561" y="1960"/>
                      <a:pt x="460" y="1621"/>
                      <a:pt x="380" y="1281"/>
                    </a:cubicBezTo>
                    <a:cubicBezTo>
                      <a:pt x="279" y="874"/>
                      <a:pt x="234" y="433"/>
                      <a:pt x="86" y="26"/>
                    </a:cubicBezTo>
                    <a:cubicBezTo>
                      <a:pt x="82" y="8"/>
                      <a:pt x="68" y="1"/>
                      <a:pt x="5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2082681" y="2390450"/>
                <a:ext cx="35870" cy="103462"/>
              </a:xfrm>
              <a:custGeom>
                <a:avLst/>
                <a:gdLst/>
                <a:ahLst/>
                <a:cxnLst/>
                <a:rect l="l" t="t" r="r" b="b"/>
                <a:pathLst>
                  <a:path w="804" h="2319" extrusionOk="0">
                    <a:moveTo>
                      <a:pt x="0" y="0"/>
                    </a:moveTo>
                    <a:cubicBezTo>
                      <a:pt x="125" y="804"/>
                      <a:pt x="430" y="1561"/>
                      <a:pt x="724" y="2319"/>
                    </a:cubicBezTo>
                    <a:cubicBezTo>
                      <a:pt x="747" y="2307"/>
                      <a:pt x="769" y="2296"/>
                      <a:pt x="804" y="2285"/>
                    </a:cubicBezTo>
                    <a:cubicBezTo>
                      <a:pt x="498" y="1538"/>
                      <a:pt x="204" y="792"/>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1983769" y="2277886"/>
                <a:ext cx="126707" cy="137414"/>
              </a:xfrm>
              <a:custGeom>
                <a:avLst/>
                <a:gdLst/>
                <a:ahLst/>
                <a:cxnLst/>
                <a:rect l="l" t="t" r="r" b="b"/>
                <a:pathLst>
                  <a:path w="2840" h="3080" extrusionOk="0">
                    <a:moveTo>
                      <a:pt x="1668" y="1"/>
                    </a:moveTo>
                    <a:cubicBezTo>
                      <a:pt x="1219" y="1"/>
                      <a:pt x="917" y="70"/>
                      <a:pt x="917" y="70"/>
                    </a:cubicBezTo>
                    <a:cubicBezTo>
                      <a:pt x="204" y="1121"/>
                      <a:pt x="1" y="2806"/>
                      <a:pt x="1" y="2806"/>
                    </a:cubicBezTo>
                    <a:cubicBezTo>
                      <a:pt x="433" y="3011"/>
                      <a:pt x="888" y="3080"/>
                      <a:pt x="1304" y="3080"/>
                    </a:cubicBezTo>
                    <a:cubicBezTo>
                      <a:pt x="2153" y="3080"/>
                      <a:pt x="2840" y="2795"/>
                      <a:pt x="2840" y="2795"/>
                    </a:cubicBezTo>
                    <a:cubicBezTo>
                      <a:pt x="2783" y="2523"/>
                      <a:pt x="2365" y="58"/>
                      <a:pt x="2365" y="58"/>
                    </a:cubicBezTo>
                    <a:cubicBezTo>
                      <a:pt x="2112" y="15"/>
                      <a:pt x="1874" y="1"/>
                      <a:pt x="1668"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2037798" y="2280473"/>
                <a:ext cx="72678" cy="134827"/>
              </a:xfrm>
              <a:custGeom>
                <a:avLst/>
                <a:gdLst/>
                <a:ahLst/>
                <a:cxnLst/>
                <a:rect l="l" t="t" r="r" b="b"/>
                <a:pathLst>
                  <a:path w="1629" h="3022" extrusionOk="0">
                    <a:moveTo>
                      <a:pt x="1119" y="0"/>
                    </a:moveTo>
                    <a:cubicBezTo>
                      <a:pt x="656" y="306"/>
                      <a:pt x="803" y="1120"/>
                      <a:pt x="690" y="1640"/>
                    </a:cubicBezTo>
                    <a:cubicBezTo>
                      <a:pt x="566" y="2138"/>
                      <a:pt x="340" y="2635"/>
                      <a:pt x="0" y="3020"/>
                    </a:cubicBezTo>
                    <a:cubicBezTo>
                      <a:pt x="32" y="3021"/>
                      <a:pt x="64" y="3021"/>
                      <a:pt x="95" y="3021"/>
                    </a:cubicBezTo>
                    <a:cubicBezTo>
                      <a:pt x="945" y="3021"/>
                      <a:pt x="1629" y="2737"/>
                      <a:pt x="1629" y="2737"/>
                    </a:cubicBezTo>
                    <a:cubicBezTo>
                      <a:pt x="1572" y="2465"/>
                      <a:pt x="1154" y="0"/>
                      <a:pt x="1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1983769" y="2396473"/>
                <a:ext cx="126707" cy="18828"/>
              </a:xfrm>
              <a:custGeom>
                <a:avLst/>
                <a:gdLst/>
                <a:ahLst/>
                <a:cxnLst/>
                <a:rect l="l" t="t" r="r" b="b"/>
                <a:pathLst>
                  <a:path w="2840" h="422" extrusionOk="0">
                    <a:moveTo>
                      <a:pt x="2805" y="1"/>
                    </a:moveTo>
                    <a:cubicBezTo>
                      <a:pt x="2482" y="45"/>
                      <a:pt x="1928" y="209"/>
                      <a:pt x="1235" y="209"/>
                    </a:cubicBezTo>
                    <a:cubicBezTo>
                      <a:pt x="863" y="209"/>
                      <a:pt x="451" y="162"/>
                      <a:pt x="13" y="24"/>
                    </a:cubicBezTo>
                    <a:cubicBezTo>
                      <a:pt x="1" y="103"/>
                      <a:pt x="1" y="148"/>
                      <a:pt x="1" y="148"/>
                    </a:cubicBezTo>
                    <a:cubicBezTo>
                      <a:pt x="433" y="353"/>
                      <a:pt x="888" y="422"/>
                      <a:pt x="1304" y="422"/>
                    </a:cubicBezTo>
                    <a:cubicBezTo>
                      <a:pt x="2153" y="422"/>
                      <a:pt x="2840" y="137"/>
                      <a:pt x="2840" y="137"/>
                    </a:cubicBezTo>
                    <a:cubicBezTo>
                      <a:pt x="2828" y="103"/>
                      <a:pt x="2817" y="69"/>
                      <a:pt x="280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2105391" y="2290066"/>
                <a:ext cx="155706" cy="158874"/>
              </a:xfrm>
              <a:custGeom>
                <a:avLst/>
                <a:gdLst/>
                <a:ahLst/>
                <a:cxnLst/>
                <a:rect l="l" t="t" r="r" b="b"/>
                <a:pathLst>
                  <a:path w="3490" h="3561" extrusionOk="0">
                    <a:moveTo>
                      <a:pt x="260" y="0"/>
                    </a:moveTo>
                    <a:lnTo>
                      <a:pt x="1" y="815"/>
                    </a:lnTo>
                    <a:cubicBezTo>
                      <a:pt x="1833" y="1199"/>
                      <a:pt x="2307" y="2409"/>
                      <a:pt x="2307" y="2409"/>
                    </a:cubicBezTo>
                    <a:cubicBezTo>
                      <a:pt x="2252" y="2774"/>
                      <a:pt x="2521" y="3473"/>
                      <a:pt x="2607" y="3473"/>
                    </a:cubicBezTo>
                    <a:cubicBezTo>
                      <a:pt x="2609" y="3473"/>
                      <a:pt x="2611" y="3472"/>
                      <a:pt x="2612" y="3472"/>
                    </a:cubicBezTo>
                    <a:cubicBezTo>
                      <a:pt x="2701" y="3449"/>
                      <a:pt x="2573" y="2985"/>
                      <a:pt x="2599" y="2985"/>
                    </a:cubicBezTo>
                    <a:cubicBezTo>
                      <a:pt x="2600" y="2985"/>
                      <a:pt x="2601" y="2985"/>
                      <a:pt x="2601" y="2986"/>
                    </a:cubicBezTo>
                    <a:cubicBezTo>
                      <a:pt x="2647" y="2997"/>
                      <a:pt x="2906" y="3302"/>
                      <a:pt x="2986" y="3415"/>
                    </a:cubicBezTo>
                    <a:cubicBezTo>
                      <a:pt x="3043" y="3497"/>
                      <a:pt x="3123" y="3560"/>
                      <a:pt x="3164" y="3560"/>
                    </a:cubicBezTo>
                    <a:cubicBezTo>
                      <a:pt x="3180" y="3560"/>
                      <a:pt x="3190" y="3551"/>
                      <a:pt x="3190" y="3529"/>
                    </a:cubicBezTo>
                    <a:cubicBezTo>
                      <a:pt x="3200" y="3404"/>
                      <a:pt x="2896" y="3008"/>
                      <a:pt x="2896" y="3008"/>
                    </a:cubicBezTo>
                    <a:lnTo>
                      <a:pt x="2896" y="3008"/>
                    </a:lnTo>
                    <a:cubicBezTo>
                      <a:pt x="3019" y="3031"/>
                      <a:pt x="3099" y="3110"/>
                      <a:pt x="3257" y="3313"/>
                    </a:cubicBezTo>
                    <a:cubicBezTo>
                      <a:pt x="3327" y="3402"/>
                      <a:pt x="3387" y="3442"/>
                      <a:pt x="3426" y="3442"/>
                    </a:cubicBezTo>
                    <a:cubicBezTo>
                      <a:pt x="3476" y="3442"/>
                      <a:pt x="3489" y="3376"/>
                      <a:pt x="3438" y="3268"/>
                    </a:cubicBezTo>
                    <a:cubicBezTo>
                      <a:pt x="3336" y="3087"/>
                      <a:pt x="3054" y="2760"/>
                      <a:pt x="3054" y="2760"/>
                    </a:cubicBezTo>
                    <a:lnTo>
                      <a:pt x="3054" y="2760"/>
                    </a:lnTo>
                    <a:cubicBezTo>
                      <a:pt x="3183" y="2785"/>
                      <a:pt x="3380" y="2984"/>
                      <a:pt x="3439" y="2984"/>
                    </a:cubicBezTo>
                    <a:cubicBezTo>
                      <a:pt x="3457" y="2984"/>
                      <a:pt x="3462" y="2966"/>
                      <a:pt x="3449" y="2918"/>
                    </a:cubicBezTo>
                    <a:cubicBezTo>
                      <a:pt x="3336" y="2533"/>
                      <a:pt x="2669" y="2273"/>
                      <a:pt x="2669" y="2273"/>
                    </a:cubicBezTo>
                    <a:cubicBezTo>
                      <a:pt x="2669" y="2273"/>
                      <a:pt x="2194" y="181"/>
                      <a:pt x="260"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2105391" y="2290066"/>
                <a:ext cx="59561" cy="42429"/>
              </a:xfrm>
              <a:custGeom>
                <a:avLst/>
                <a:gdLst/>
                <a:ahLst/>
                <a:cxnLst/>
                <a:rect l="l" t="t" r="r" b="b"/>
                <a:pathLst>
                  <a:path w="1335" h="951" extrusionOk="0">
                    <a:moveTo>
                      <a:pt x="260" y="0"/>
                    </a:moveTo>
                    <a:lnTo>
                      <a:pt x="1" y="815"/>
                    </a:lnTo>
                    <a:cubicBezTo>
                      <a:pt x="182" y="848"/>
                      <a:pt x="351" y="893"/>
                      <a:pt x="509" y="950"/>
                    </a:cubicBezTo>
                    <a:cubicBezTo>
                      <a:pt x="758" y="690"/>
                      <a:pt x="1018" y="498"/>
                      <a:pt x="1335" y="351"/>
                    </a:cubicBezTo>
                    <a:cubicBezTo>
                      <a:pt x="1041" y="170"/>
                      <a:pt x="690" y="34"/>
                      <a:pt x="260"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2060998" y="2280429"/>
                <a:ext cx="69153" cy="56081"/>
              </a:xfrm>
              <a:custGeom>
                <a:avLst/>
                <a:gdLst/>
                <a:ahLst/>
                <a:cxnLst/>
                <a:rect l="l" t="t" r="r" b="b"/>
                <a:pathLst>
                  <a:path w="1550" h="1257" extrusionOk="0">
                    <a:moveTo>
                      <a:pt x="572" y="1"/>
                    </a:moveTo>
                    <a:cubicBezTo>
                      <a:pt x="514" y="1"/>
                      <a:pt x="468" y="5"/>
                      <a:pt x="441" y="13"/>
                    </a:cubicBezTo>
                    <a:cubicBezTo>
                      <a:pt x="0" y="137"/>
                      <a:pt x="283" y="793"/>
                      <a:pt x="464" y="895"/>
                    </a:cubicBezTo>
                    <a:cubicBezTo>
                      <a:pt x="826" y="1121"/>
                      <a:pt x="1335" y="1257"/>
                      <a:pt x="1335" y="1257"/>
                    </a:cubicBezTo>
                    <a:lnTo>
                      <a:pt x="1549" y="159"/>
                    </a:lnTo>
                    <a:cubicBezTo>
                      <a:pt x="1355" y="77"/>
                      <a:pt x="836" y="1"/>
                      <a:pt x="5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2115474" y="2285024"/>
                <a:ext cx="14678" cy="51486"/>
              </a:xfrm>
              <a:custGeom>
                <a:avLst/>
                <a:gdLst/>
                <a:ahLst/>
                <a:cxnLst/>
                <a:rect l="l" t="t" r="r" b="b"/>
                <a:pathLst>
                  <a:path w="329" h="1154" extrusionOk="0">
                    <a:moveTo>
                      <a:pt x="182" y="0"/>
                    </a:moveTo>
                    <a:cubicBezTo>
                      <a:pt x="136" y="204"/>
                      <a:pt x="102" y="407"/>
                      <a:pt x="69" y="611"/>
                    </a:cubicBezTo>
                    <a:cubicBezTo>
                      <a:pt x="34" y="780"/>
                      <a:pt x="1" y="973"/>
                      <a:pt x="57" y="1142"/>
                    </a:cubicBezTo>
                    <a:cubicBezTo>
                      <a:pt x="91" y="1154"/>
                      <a:pt x="114" y="1154"/>
                      <a:pt x="114" y="1154"/>
                    </a:cubicBezTo>
                    <a:lnTo>
                      <a:pt x="328" y="56"/>
                    </a:lnTo>
                    <a:cubicBezTo>
                      <a:pt x="283" y="34"/>
                      <a:pt x="238" y="23"/>
                      <a:pt x="182"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2032221" y="2256247"/>
                <a:ext cx="28821" cy="40778"/>
              </a:xfrm>
              <a:custGeom>
                <a:avLst/>
                <a:gdLst/>
                <a:ahLst/>
                <a:cxnLst/>
                <a:rect l="l" t="t" r="r" b="b"/>
                <a:pathLst>
                  <a:path w="646" h="914" extrusionOk="0">
                    <a:moveTo>
                      <a:pt x="0" y="0"/>
                    </a:moveTo>
                    <a:lnTo>
                      <a:pt x="0" y="860"/>
                    </a:lnTo>
                    <a:cubicBezTo>
                      <a:pt x="0" y="860"/>
                      <a:pt x="78" y="914"/>
                      <a:pt x="202" y="914"/>
                    </a:cubicBezTo>
                    <a:cubicBezTo>
                      <a:pt x="318" y="914"/>
                      <a:pt x="475" y="866"/>
                      <a:pt x="645" y="679"/>
                    </a:cubicBezTo>
                    <a:lnTo>
                      <a:pt x="578" y="23"/>
                    </a:lnTo>
                    <a:lnTo>
                      <a:pt x="0"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2032221" y="2256247"/>
                <a:ext cx="26814" cy="16775"/>
              </a:xfrm>
              <a:custGeom>
                <a:avLst/>
                <a:gdLst/>
                <a:ahLst/>
                <a:cxnLst/>
                <a:rect l="l" t="t" r="r" b="b"/>
                <a:pathLst>
                  <a:path w="601" h="376" extrusionOk="0">
                    <a:moveTo>
                      <a:pt x="0" y="0"/>
                    </a:moveTo>
                    <a:lnTo>
                      <a:pt x="0" y="351"/>
                    </a:lnTo>
                    <a:cubicBezTo>
                      <a:pt x="71" y="368"/>
                      <a:pt x="145" y="375"/>
                      <a:pt x="219" y="375"/>
                    </a:cubicBezTo>
                    <a:cubicBezTo>
                      <a:pt x="347" y="375"/>
                      <a:pt x="478" y="353"/>
                      <a:pt x="600" y="317"/>
                    </a:cubicBezTo>
                    <a:lnTo>
                      <a:pt x="578" y="23"/>
                    </a:ln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969090" y="2051819"/>
                <a:ext cx="234229" cy="211877"/>
              </a:xfrm>
              <a:custGeom>
                <a:avLst/>
                <a:gdLst/>
                <a:ahLst/>
                <a:cxnLst/>
                <a:rect l="l" t="t" r="r" b="b"/>
                <a:pathLst>
                  <a:path w="5250" h="4749" extrusionOk="0">
                    <a:moveTo>
                      <a:pt x="2269" y="0"/>
                    </a:moveTo>
                    <a:cubicBezTo>
                      <a:pt x="1234" y="0"/>
                      <a:pt x="0" y="1088"/>
                      <a:pt x="217" y="2660"/>
                    </a:cubicBezTo>
                    <a:cubicBezTo>
                      <a:pt x="217" y="2660"/>
                      <a:pt x="862" y="4537"/>
                      <a:pt x="2490" y="4730"/>
                    </a:cubicBezTo>
                    <a:cubicBezTo>
                      <a:pt x="2490" y="4730"/>
                      <a:pt x="2583" y="4748"/>
                      <a:pt x="2734" y="4748"/>
                    </a:cubicBezTo>
                    <a:cubicBezTo>
                      <a:pt x="3110" y="4748"/>
                      <a:pt x="3845" y="4633"/>
                      <a:pt x="4378" y="3825"/>
                    </a:cubicBezTo>
                    <a:cubicBezTo>
                      <a:pt x="5034" y="2830"/>
                      <a:pt x="5249" y="410"/>
                      <a:pt x="2988" y="217"/>
                    </a:cubicBezTo>
                    <a:cubicBezTo>
                      <a:pt x="2778" y="69"/>
                      <a:pt x="2530"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2133141" y="2021258"/>
                <a:ext cx="82270" cy="90747"/>
              </a:xfrm>
              <a:custGeom>
                <a:avLst/>
                <a:gdLst/>
                <a:ahLst/>
                <a:cxnLst/>
                <a:rect l="l" t="t" r="r" b="b"/>
                <a:pathLst>
                  <a:path w="1844" h="2034" extrusionOk="0">
                    <a:moveTo>
                      <a:pt x="916" y="1"/>
                    </a:moveTo>
                    <a:cubicBezTo>
                      <a:pt x="247" y="1"/>
                      <a:pt x="0" y="1151"/>
                      <a:pt x="0" y="1151"/>
                    </a:cubicBezTo>
                    <a:lnTo>
                      <a:pt x="724" y="2033"/>
                    </a:lnTo>
                    <a:cubicBezTo>
                      <a:pt x="1844" y="1852"/>
                      <a:pt x="1764" y="145"/>
                      <a:pt x="1018" y="9"/>
                    </a:cubicBezTo>
                    <a:cubicBezTo>
                      <a:pt x="983" y="4"/>
                      <a:pt x="949" y="1"/>
                      <a:pt x="916"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2087411" y="2101030"/>
                <a:ext cx="97216" cy="159856"/>
              </a:xfrm>
              <a:custGeom>
                <a:avLst/>
                <a:gdLst/>
                <a:ahLst/>
                <a:cxnLst/>
                <a:rect l="l" t="t" r="r" b="b"/>
                <a:pathLst>
                  <a:path w="2179" h="3583" extrusionOk="0">
                    <a:moveTo>
                      <a:pt x="1788" y="0"/>
                    </a:moveTo>
                    <a:cubicBezTo>
                      <a:pt x="1779" y="0"/>
                      <a:pt x="1771" y="6"/>
                      <a:pt x="1771" y="19"/>
                    </a:cubicBezTo>
                    <a:cubicBezTo>
                      <a:pt x="1885" y="732"/>
                      <a:pt x="1806" y="1523"/>
                      <a:pt x="1500" y="2179"/>
                    </a:cubicBezTo>
                    <a:cubicBezTo>
                      <a:pt x="1195" y="2823"/>
                      <a:pt x="663" y="3163"/>
                      <a:pt x="64" y="3468"/>
                    </a:cubicBezTo>
                    <a:cubicBezTo>
                      <a:pt x="0" y="3500"/>
                      <a:pt x="37" y="3582"/>
                      <a:pt x="98" y="3582"/>
                    </a:cubicBezTo>
                    <a:cubicBezTo>
                      <a:pt x="102" y="3582"/>
                      <a:pt x="106" y="3582"/>
                      <a:pt x="110" y="3582"/>
                    </a:cubicBezTo>
                    <a:cubicBezTo>
                      <a:pt x="1580" y="3163"/>
                      <a:pt x="2179" y="1399"/>
                      <a:pt x="1806" y="8"/>
                    </a:cubicBezTo>
                    <a:cubicBezTo>
                      <a:pt x="1801" y="3"/>
                      <a:pt x="1794" y="0"/>
                      <a:pt x="1788"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2092854" y="2091750"/>
                <a:ext cx="72098" cy="126796"/>
              </a:xfrm>
              <a:custGeom>
                <a:avLst/>
                <a:gdLst/>
                <a:ahLst/>
                <a:cxnLst/>
                <a:rect l="l" t="t" r="r" b="b"/>
                <a:pathLst>
                  <a:path w="1616" h="2842" extrusionOk="0">
                    <a:moveTo>
                      <a:pt x="1548" y="1"/>
                    </a:moveTo>
                    <a:cubicBezTo>
                      <a:pt x="1412" y="1053"/>
                      <a:pt x="1016" y="2285"/>
                      <a:pt x="10" y="2805"/>
                    </a:cubicBezTo>
                    <a:cubicBezTo>
                      <a:pt x="0" y="2815"/>
                      <a:pt x="7" y="2842"/>
                      <a:pt x="24" y="2842"/>
                    </a:cubicBezTo>
                    <a:cubicBezTo>
                      <a:pt x="27" y="2842"/>
                      <a:pt x="30" y="2841"/>
                      <a:pt x="33" y="2840"/>
                    </a:cubicBezTo>
                    <a:cubicBezTo>
                      <a:pt x="508" y="2681"/>
                      <a:pt x="802" y="2297"/>
                      <a:pt x="1039" y="1867"/>
                    </a:cubicBezTo>
                    <a:cubicBezTo>
                      <a:pt x="1333" y="1324"/>
                      <a:pt x="1616" y="623"/>
                      <a:pt x="1548"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2095932" y="2084835"/>
                <a:ext cx="60453" cy="78701"/>
              </a:xfrm>
              <a:custGeom>
                <a:avLst/>
                <a:gdLst/>
                <a:ahLst/>
                <a:cxnLst/>
                <a:rect l="l" t="t" r="r" b="b"/>
                <a:pathLst>
                  <a:path w="1355" h="1764" extrusionOk="0">
                    <a:moveTo>
                      <a:pt x="1349" y="0"/>
                    </a:moveTo>
                    <a:cubicBezTo>
                      <a:pt x="1346" y="0"/>
                      <a:pt x="1343" y="3"/>
                      <a:pt x="1343" y="9"/>
                    </a:cubicBezTo>
                    <a:cubicBezTo>
                      <a:pt x="1276" y="349"/>
                      <a:pt x="1105" y="653"/>
                      <a:pt x="947" y="959"/>
                    </a:cubicBezTo>
                    <a:cubicBezTo>
                      <a:pt x="755" y="1332"/>
                      <a:pt x="382" y="1535"/>
                      <a:pt x="20" y="1728"/>
                    </a:cubicBezTo>
                    <a:cubicBezTo>
                      <a:pt x="1" y="1737"/>
                      <a:pt x="14" y="1764"/>
                      <a:pt x="33" y="1764"/>
                    </a:cubicBezTo>
                    <a:cubicBezTo>
                      <a:pt x="36" y="1764"/>
                      <a:pt x="39" y="1763"/>
                      <a:pt x="43" y="1762"/>
                    </a:cubicBezTo>
                    <a:cubicBezTo>
                      <a:pt x="404" y="1592"/>
                      <a:pt x="721" y="1422"/>
                      <a:pt x="959" y="1083"/>
                    </a:cubicBezTo>
                    <a:cubicBezTo>
                      <a:pt x="1162" y="789"/>
                      <a:pt x="1309" y="359"/>
                      <a:pt x="1354" y="9"/>
                    </a:cubicBezTo>
                    <a:cubicBezTo>
                      <a:pt x="1354" y="3"/>
                      <a:pt x="1352" y="0"/>
                      <a:pt x="134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2067066" y="2079035"/>
                <a:ext cx="84189" cy="46578"/>
              </a:xfrm>
              <a:custGeom>
                <a:avLst/>
                <a:gdLst/>
                <a:ahLst/>
                <a:cxnLst/>
                <a:rect l="l" t="t" r="r" b="b"/>
                <a:pathLst>
                  <a:path w="1887" h="1044" extrusionOk="0">
                    <a:moveTo>
                      <a:pt x="1867" y="0"/>
                    </a:moveTo>
                    <a:cubicBezTo>
                      <a:pt x="1863" y="0"/>
                      <a:pt x="1859" y="1"/>
                      <a:pt x="1855" y="4"/>
                    </a:cubicBezTo>
                    <a:cubicBezTo>
                      <a:pt x="1335" y="546"/>
                      <a:pt x="757" y="840"/>
                      <a:pt x="34" y="999"/>
                    </a:cubicBezTo>
                    <a:cubicBezTo>
                      <a:pt x="0" y="999"/>
                      <a:pt x="11" y="1044"/>
                      <a:pt x="34" y="1044"/>
                    </a:cubicBezTo>
                    <a:cubicBezTo>
                      <a:pt x="803" y="1010"/>
                      <a:pt x="1402" y="592"/>
                      <a:pt x="1877" y="26"/>
                    </a:cubicBezTo>
                    <a:cubicBezTo>
                      <a:pt x="1886" y="17"/>
                      <a:pt x="1881" y="0"/>
                      <a:pt x="186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2070769" y="2075778"/>
                <a:ext cx="65941" cy="26412"/>
              </a:xfrm>
              <a:custGeom>
                <a:avLst/>
                <a:gdLst/>
                <a:ahLst/>
                <a:cxnLst/>
                <a:rect l="l" t="t" r="r" b="b"/>
                <a:pathLst>
                  <a:path w="1478" h="592" extrusionOk="0">
                    <a:moveTo>
                      <a:pt x="1332" y="1"/>
                    </a:moveTo>
                    <a:cubicBezTo>
                      <a:pt x="858" y="1"/>
                      <a:pt x="378" y="243"/>
                      <a:pt x="19" y="540"/>
                    </a:cubicBezTo>
                    <a:cubicBezTo>
                      <a:pt x="0" y="558"/>
                      <a:pt x="19" y="591"/>
                      <a:pt x="45" y="591"/>
                    </a:cubicBezTo>
                    <a:cubicBezTo>
                      <a:pt x="51" y="591"/>
                      <a:pt x="57" y="589"/>
                      <a:pt x="64" y="585"/>
                    </a:cubicBezTo>
                    <a:cubicBezTo>
                      <a:pt x="505" y="291"/>
                      <a:pt x="935" y="42"/>
                      <a:pt x="1478" y="20"/>
                    </a:cubicBezTo>
                    <a:lnTo>
                      <a:pt x="1478" y="9"/>
                    </a:lnTo>
                    <a:cubicBezTo>
                      <a:pt x="1429" y="3"/>
                      <a:pt x="1381" y="1"/>
                      <a:pt x="13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2017320" y="2066587"/>
                <a:ext cx="103730" cy="51798"/>
              </a:xfrm>
              <a:custGeom>
                <a:avLst/>
                <a:gdLst/>
                <a:ahLst/>
                <a:cxnLst/>
                <a:rect l="l" t="t" r="r" b="b"/>
                <a:pathLst>
                  <a:path w="2325" h="1161" extrusionOk="0">
                    <a:moveTo>
                      <a:pt x="1984" y="0"/>
                    </a:moveTo>
                    <a:cubicBezTo>
                      <a:pt x="1176" y="0"/>
                      <a:pt x="456" y="400"/>
                      <a:pt x="18" y="1108"/>
                    </a:cubicBezTo>
                    <a:cubicBezTo>
                      <a:pt x="0" y="1134"/>
                      <a:pt x="23" y="1160"/>
                      <a:pt x="51" y="1160"/>
                    </a:cubicBezTo>
                    <a:cubicBezTo>
                      <a:pt x="59" y="1160"/>
                      <a:pt x="67" y="1158"/>
                      <a:pt x="75" y="1153"/>
                    </a:cubicBezTo>
                    <a:cubicBezTo>
                      <a:pt x="324" y="881"/>
                      <a:pt x="538" y="610"/>
                      <a:pt x="855" y="407"/>
                    </a:cubicBezTo>
                    <a:cubicBezTo>
                      <a:pt x="1251" y="135"/>
                      <a:pt x="1839" y="34"/>
                      <a:pt x="2314" y="34"/>
                    </a:cubicBezTo>
                    <a:cubicBezTo>
                      <a:pt x="2325" y="34"/>
                      <a:pt x="2325" y="34"/>
                      <a:pt x="2314" y="22"/>
                    </a:cubicBezTo>
                    <a:cubicBezTo>
                      <a:pt x="2203" y="7"/>
                      <a:pt x="2092" y="0"/>
                      <a:pt x="19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1982297" y="2058155"/>
                <a:ext cx="112028" cy="127420"/>
              </a:xfrm>
              <a:custGeom>
                <a:avLst/>
                <a:gdLst/>
                <a:ahLst/>
                <a:cxnLst/>
                <a:rect l="l" t="t" r="r" b="b"/>
                <a:pathLst>
                  <a:path w="2511" h="2856" extrusionOk="0">
                    <a:moveTo>
                      <a:pt x="2311" y="0"/>
                    </a:moveTo>
                    <a:cubicBezTo>
                      <a:pt x="1655" y="0"/>
                      <a:pt x="1029" y="267"/>
                      <a:pt x="554" y="731"/>
                    </a:cubicBezTo>
                    <a:cubicBezTo>
                      <a:pt x="0" y="1274"/>
                      <a:pt x="68" y="2145"/>
                      <a:pt x="204" y="2835"/>
                    </a:cubicBezTo>
                    <a:cubicBezTo>
                      <a:pt x="209" y="2849"/>
                      <a:pt x="221" y="2855"/>
                      <a:pt x="234" y="2855"/>
                    </a:cubicBezTo>
                    <a:cubicBezTo>
                      <a:pt x="253" y="2855"/>
                      <a:pt x="272" y="2843"/>
                      <a:pt x="272" y="2824"/>
                    </a:cubicBezTo>
                    <a:cubicBezTo>
                      <a:pt x="249" y="2100"/>
                      <a:pt x="113" y="1410"/>
                      <a:pt x="622" y="811"/>
                    </a:cubicBezTo>
                    <a:cubicBezTo>
                      <a:pt x="1097" y="245"/>
                      <a:pt x="1810" y="98"/>
                      <a:pt x="2499" y="19"/>
                    </a:cubicBezTo>
                    <a:cubicBezTo>
                      <a:pt x="2511" y="19"/>
                      <a:pt x="2511" y="7"/>
                      <a:pt x="2499" y="7"/>
                    </a:cubicBezTo>
                    <a:cubicBezTo>
                      <a:pt x="2436" y="3"/>
                      <a:pt x="2374" y="0"/>
                      <a:pt x="231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2138183" y="2025675"/>
                <a:ext cx="30294" cy="43321"/>
              </a:xfrm>
              <a:custGeom>
                <a:avLst/>
                <a:gdLst/>
                <a:ahLst/>
                <a:cxnLst/>
                <a:rect l="l" t="t" r="r" b="b"/>
                <a:pathLst>
                  <a:path w="679" h="971" extrusionOk="0">
                    <a:moveTo>
                      <a:pt x="645" y="1"/>
                    </a:moveTo>
                    <a:cubicBezTo>
                      <a:pt x="464" y="34"/>
                      <a:pt x="317" y="227"/>
                      <a:pt x="215" y="374"/>
                    </a:cubicBezTo>
                    <a:cubicBezTo>
                      <a:pt x="102" y="544"/>
                      <a:pt x="0" y="758"/>
                      <a:pt x="45" y="962"/>
                    </a:cubicBezTo>
                    <a:cubicBezTo>
                      <a:pt x="45" y="968"/>
                      <a:pt x="51" y="970"/>
                      <a:pt x="57" y="970"/>
                    </a:cubicBezTo>
                    <a:cubicBezTo>
                      <a:pt x="62" y="970"/>
                      <a:pt x="68" y="968"/>
                      <a:pt x="68" y="962"/>
                    </a:cubicBezTo>
                    <a:cubicBezTo>
                      <a:pt x="91" y="555"/>
                      <a:pt x="339" y="250"/>
                      <a:pt x="668" y="34"/>
                    </a:cubicBezTo>
                    <a:cubicBezTo>
                      <a:pt x="679" y="24"/>
                      <a:pt x="668" y="1"/>
                      <a:pt x="6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2148801" y="2024158"/>
                <a:ext cx="32792" cy="46846"/>
              </a:xfrm>
              <a:custGeom>
                <a:avLst/>
                <a:gdLst/>
                <a:ahLst/>
                <a:cxnLst/>
                <a:rect l="l" t="t" r="r" b="b"/>
                <a:pathLst>
                  <a:path w="735" h="1050" extrusionOk="0">
                    <a:moveTo>
                      <a:pt x="712" y="1"/>
                    </a:moveTo>
                    <a:cubicBezTo>
                      <a:pt x="328" y="171"/>
                      <a:pt x="45" y="634"/>
                      <a:pt x="0" y="1041"/>
                    </a:cubicBezTo>
                    <a:cubicBezTo>
                      <a:pt x="0" y="1047"/>
                      <a:pt x="3" y="1050"/>
                      <a:pt x="6" y="1050"/>
                    </a:cubicBezTo>
                    <a:cubicBezTo>
                      <a:pt x="8" y="1050"/>
                      <a:pt x="11" y="1047"/>
                      <a:pt x="11" y="1041"/>
                    </a:cubicBezTo>
                    <a:cubicBezTo>
                      <a:pt x="91" y="646"/>
                      <a:pt x="362" y="216"/>
                      <a:pt x="712" y="23"/>
                    </a:cubicBezTo>
                    <a:cubicBezTo>
                      <a:pt x="735" y="12"/>
                      <a:pt x="724" y="1"/>
                      <a:pt x="7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2152281" y="2029333"/>
                <a:ext cx="33194" cy="45329"/>
              </a:xfrm>
              <a:custGeom>
                <a:avLst/>
                <a:gdLst/>
                <a:ahLst/>
                <a:cxnLst/>
                <a:rect l="l" t="t" r="r" b="b"/>
                <a:pathLst>
                  <a:path w="744" h="1016" extrusionOk="0">
                    <a:moveTo>
                      <a:pt x="707" y="0"/>
                    </a:moveTo>
                    <a:cubicBezTo>
                      <a:pt x="700" y="0"/>
                      <a:pt x="694" y="3"/>
                      <a:pt x="691" y="9"/>
                    </a:cubicBezTo>
                    <a:cubicBezTo>
                      <a:pt x="533" y="394"/>
                      <a:pt x="239" y="676"/>
                      <a:pt x="1" y="1004"/>
                    </a:cubicBezTo>
                    <a:cubicBezTo>
                      <a:pt x="1" y="1015"/>
                      <a:pt x="13" y="1015"/>
                      <a:pt x="13" y="1015"/>
                    </a:cubicBezTo>
                    <a:cubicBezTo>
                      <a:pt x="295" y="767"/>
                      <a:pt x="623" y="382"/>
                      <a:pt x="736" y="32"/>
                    </a:cubicBezTo>
                    <a:cubicBezTo>
                      <a:pt x="744" y="16"/>
                      <a:pt x="724" y="0"/>
                      <a:pt x="70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2157323" y="2038970"/>
                <a:ext cx="33863" cy="40733"/>
              </a:xfrm>
              <a:custGeom>
                <a:avLst/>
                <a:gdLst/>
                <a:ahLst/>
                <a:cxnLst/>
                <a:rect l="l" t="t" r="r" b="b"/>
                <a:pathLst>
                  <a:path w="759" h="913" extrusionOk="0">
                    <a:moveTo>
                      <a:pt x="745" y="1"/>
                    </a:moveTo>
                    <a:cubicBezTo>
                      <a:pt x="740" y="1"/>
                      <a:pt x="736" y="3"/>
                      <a:pt x="736" y="8"/>
                    </a:cubicBezTo>
                    <a:cubicBezTo>
                      <a:pt x="578" y="347"/>
                      <a:pt x="363" y="743"/>
                      <a:pt x="1" y="902"/>
                    </a:cubicBezTo>
                    <a:cubicBezTo>
                      <a:pt x="1" y="902"/>
                      <a:pt x="1" y="912"/>
                      <a:pt x="13" y="912"/>
                    </a:cubicBezTo>
                    <a:cubicBezTo>
                      <a:pt x="216" y="867"/>
                      <a:pt x="352" y="709"/>
                      <a:pt x="488" y="551"/>
                    </a:cubicBezTo>
                    <a:cubicBezTo>
                      <a:pt x="623" y="404"/>
                      <a:pt x="736" y="211"/>
                      <a:pt x="759" y="20"/>
                    </a:cubicBezTo>
                    <a:cubicBezTo>
                      <a:pt x="759" y="6"/>
                      <a:pt x="751" y="1"/>
                      <a:pt x="7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2163569" y="2048562"/>
                <a:ext cx="36183" cy="39440"/>
              </a:xfrm>
              <a:custGeom>
                <a:avLst/>
                <a:gdLst/>
                <a:ahLst/>
                <a:cxnLst/>
                <a:rect l="l" t="t" r="r" b="b"/>
                <a:pathLst>
                  <a:path w="811" h="884" extrusionOk="0">
                    <a:moveTo>
                      <a:pt x="795" y="0"/>
                    </a:moveTo>
                    <a:cubicBezTo>
                      <a:pt x="788" y="0"/>
                      <a:pt x="782" y="3"/>
                      <a:pt x="777" y="8"/>
                    </a:cubicBezTo>
                    <a:cubicBezTo>
                      <a:pt x="652" y="415"/>
                      <a:pt x="393" y="709"/>
                      <a:pt x="8" y="878"/>
                    </a:cubicBezTo>
                    <a:cubicBezTo>
                      <a:pt x="404" y="765"/>
                      <a:pt x="743" y="449"/>
                      <a:pt x="811" y="19"/>
                    </a:cubicBezTo>
                    <a:cubicBezTo>
                      <a:pt x="811" y="6"/>
                      <a:pt x="803" y="0"/>
                      <a:pt x="795" y="0"/>
                    </a:cubicBezTo>
                    <a:close/>
                    <a:moveTo>
                      <a:pt x="8" y="878"/>
                    </a:moveTo>
                    <a:cubicBezTo>
                      <a:pt x="1" y="878"/>
                      <a:pt x="3" y="884"/>
                      <a:pt x="6" y="884"/>
                    </a:cubicBezTo>
                    <a:cubicBezTo>
                      <a:pt x="7" y="884"/>
                      <a:pt x="8" y="882"/>
                      <a:pt x="8" y="878"/>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2173474" y="2067925"/>
                <a:ext cx="28152" cy="27929"/>
              </a:xfrm>
              <a:custGeom>
                <a:avLst/>
                <a:gdLst/>
                <a:ahLst/>
                <a:cxnLst/>
                <a:rect l="l" t="t" r="r" b="b"/>
                <a:pathLst>
                  <a:path w="631" h="626" extrusionOk="0">
                    <a:moveTo>
                      <a:pt x="591" y="0"/>
                    </a:moveTo>
                    <a:cubicBezTo>
                      <a:pt x="582" y="0"/>
                      <a:pt x="573" y="4"/>
                      <a:pt x="566" y="15"/>
                    </a:cubicBezTo>
                    <a:cubicBezTo>
                      <a:pt x="453" y="263"/>
                      <a:pt x="307" y="580"/>
                      <a:pt x="1" y="614"/>
                    </a:cubicBezTo>
                    <a:lnTo>
                      <a:pt x="1" y="625"/>
                    </a:lnTo>
                    <a:cubicBezTo>
                      <a:pt x="307" y="625"/>
                      <a:pt x="566" y="320"/>
                      <a:pt x="623" y="37"/>
                    </a:cubicBezTo>
                    <a:cubicBezTo>
                      <a:pt x="631" y="22"/>
                      <a:pt x="611" y="0"/>
                      <a:pt x="59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1951021" y="2090144"/>
                <a:ext cx="182654" cy="175069"/>
              </a:xfrm>
              <a:custGeom>
                <a:avLst/>
                <a:gdLst/>
                <a:ahLst/>
                <a:cxnLst/>
                <a:rect l="l" t="t" r="r" b="b"/>
                <a:pathLst>
                  <a:path w="4094" h="3924" extrusionOk="0">
                    <a:moveTo>
                      <a:pt x="2334" y="1"/>
                    </a:moveTo>
                    <a:cubicBezTo>
                      <a:pt x="1990" y="1"/>
                      <a:pt x="1613" y="62"/>
                      <a:pt x="1380" y="286"/>
                    </a:cubicBezTo>
                    <a:cubicBezTo>
                      <a:pt x="848" y="795"/>
                      <a:pt x="893" y="1213"/>
                      <a:pt x="475" y="1733"/>
                    </a:cubicBezTo>
                    <a:cubicBezTo>
                      <a:pt x="147" y="2140"/>
                      <a:pt x="0" y="3373"/>
                      <a:pt x="1459" y="3791"/>
                    </a:cubicBezTo>
                    <a:cubicBezTo>
                      <a:pt x="1782" y="3883"/>
                      <a:pt x="2085" y="3924"/>
                      <a:pt x="2363" y="3924"/>
                    </a:cubicBezTo>
                    <a:cubicBezTo>
                      <a:pt x="3284" y="3924"/>
                      <a:pt x="3929" y="3478"/>
                      <a:pt x="4094" y="2966"/>
                    </a:cubicBezTo>
                    <a:cubicBezTo>
                      <a:pt x="4094" y="2966"/>
                      <a:pt x="3845" y="1937"/>
                      <a:pt x="4014" y="1235"/>
                    </a:cubicBezTo>
                    <a:cubicBezTo>
                      <a:pt x="4014" y="1235"/>
                      <a:pt x="3302" y="670"/>
                      <a:pt x="3132" y="94"/>
                    </a:cubicBezTo>
                    <a:cubicBezTo>
                      <a:pt x="3132" y="94"/>
                      <a:pt x="2758" y="1"/>
                      <a:pt x="2334"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2073089" y="2171166"/>
                <a:ext cx="38904" cy="35290"/>
              </a:xfrm>
              <a:custGeom>
                <a:avLst/>
                <a:gdLst/>
                <a:ahLst/>
                <a:cxnLst/>
                <a:rect l="l" t="t" r="r" b="b"/>
                <a:pathLst>
                  <a:path w="872" h="791" extrusionOk="0">
                    <a:moveTo>
                      <a:pt x="405" y="0"/>
                    </a:moveTo>
                    <a:cubicBezTo>
                      <a:pt x="343" y="0"/>
                      <a:pt x="281" y="15"/>
                      <a:pt x="227" y="42"/>
                    </a:cubicBezTo>
                    <a:cubicBezTo>
                      <a:pt x="91" y="110"/>
                      <a:pt x="34" y="245"/>
                      <a:pt x="12" y="381"/>
                    </a:cubicBezTo>
                    <a:cubicBezTo>
                      <a:pt x="1" y="517"/>
                      <a:pt x="91" y="675"/>
                      <a:pt x="204" y="743"/>
                    </a:cubicBezTo>
                    <a:cubicBezTo>
                      <a:pt x="272" y="776"/>
                      <a:pt x="295" y="776"/>
                      <a:pt x="374" y="788"/>
                    </a:cubicBezTo>
                    <a:lnTo>
                      <a:pt x="385" y="788"/>
                    </a:lnTo>
                    <a:cubicBezTo>
                      <a:pt x="399" y="790"/>
                      <a:pt x="412" y="791"/>
                      <a:pt x="426" y="791"/>
                    </a:cubicBezTo>
                    <a:cubicBezTo>
                      <a:pt x="491" y="791"/>
                      <a:pt x="555" y="771"/>
                      <a:pt x="612" y="743"/>
                    </a:cubicBezTo>
                    <a:cubicBezTo>
                      <a:pt x="713" y="709"/>
                      <a:pt x="781" y="607"/>
                      <a:pt x="815" y="505"/>
                    </a:cubicBezTo>
                    <a:cubicBezTo>
                      <a:pt x="871" y="313"/>
                      <a:pt x="781" y="121"/>
                      <a:pt x="600" y="53"/>
                    </a:cubicBezTo>
                    <a:cubicBezTo>
                      <a:pt x="541" y="17"/>
                      <a:pt x="473" y="0"/>
                      <a:pt x="40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1965120" y="2157469"/>
                <a:ext cx="27304" cy="27126"/>
              </a:xfrm>
              <a:custGeom>
                <a:avLst/>
                <a:gdLst/>
                <a:ahLst/>
                <a:cxnLst/>
                <a:rect l="l" t="t" r="r" b="b"/>
                <a:pathLst>
                  <a:path w="612" h="608" extrusionOk="0">
                    <a:moveTo>
                      <a:pt x="316" y="1"/>
                    </a:moveTo>
                    <a:cubicBezTo>
                      <a:pt x="286" y="1"/>
                      <a:pt x="255" y="4"/>
                      <a:pt x="227" y="10"/>
                    </a:cubicBezTo>
                    <a:cubicBezTo>
                      <a:pt x="159" y="32"/>
                      <a:pt x="91" y="78"/>
                      <a:pt x="46" y="145"/>
                    </a:cubicBezTo>
                    <a:cubicBezTo>
                      <a:pt x="1" y="201"/>
                      <a:pt x="1" y="292"/>
                      <a:pt x="12" y="360"/>
                    </a:cubicBezTo>
                    <a:lnTo>
                      <a:pt x="12" y="382"/>
                    </a:lnTo>
                    <a:cubicBezTo>
                      <a:pt x="34" y="485"/>
                      <a:pt x="114" y="575"/>
                      <a:pt x="227" y="598"/>
                    </a:cubicBezTo>
                    <a:cubicBezTo>
                      <a:pt x="258" y="603"/>
                      <a:pt x="290" y="608"/>
                      <a:pt x="324" y="608"/>
                    </a:cubicBezTo>
                    <a:cubicBezTo>
                      <a:pt x="366" y="608"/>
                      <a:pt x="409" y="600"/>
                      <a:pt x="453" y="575"/>
                    </a:cubicBezTo>
                    <a:cubicBezTo>
                      <a:pt x="509" y="530"/>
                      <a:pt x="566" y="473"/>
                      <a:pt x="589" y="394"/>
                    </a:cubicBezTo>
                    <a:cubicBezTo>
                      <a:pt x="612" y="315"/>
                      <a:pt x="600" y="236"/>
                      <a:pt x="566" y="168"/>
                    </a:cubicBezTo>
                    <a:cubicBezTo>
                      <a:pt x="532" y="88"/>
                      <a:pt x="476" y="43"/>
                      <a:pt x="396" y="10"/>
                    </a:cubicBezTo>
                    <a:cubicBezTo>
                      <a:pt x="374" y="4"/>
                      <a:pt x="345" y="1"/>
                      <a:pt x="31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2081655" y="2128379"/>
                <a:ext cx="11154" cy="7138"/>
              </a:xfrm>
              <a:custGeom>
                <a:avLst/>
                <a:gdLst/>
                <a:ahLst/>
                <a:cxnLst/>
                <a:rect l="l" t="t" r="r" b="b"/>
                <a:pathLst>
                  <a:path w="250" h="160" extrusionOk="0">
                    <a:moveTo>
                      <a:pt x="127" y="1"/>
                    </a:moveTo>
                    <a:cubicBezTo>
                      <a:pt x="100" y="1"/>
                      <a:pt x="70" y="9"/>
                      <a:pt x="46" y="17"/>
                    </a:cubicBezTo>
                    <a:cubicBezTo>
                      <a:pt x="1" y="28"/>
                      <a:pt x="1" y="84"/>
                      <a:pt x="58" y="84"/>
                    </a:cubicBezTo>
                    <a:cubicBezTo>
                      <a:pt x="80" y="96"/>
                      <a:pt x="103" y="96"/>
                      <a:pt x="126" y="130"/>
                    </a:cubicBezTo>
                    <a:cubicBezTo>
                      <a:pt x="138" y="148"/>
                      <a:pt x="163" y="160"/>
                      <a:pt x="185" y="160"/>
                    </a:cubicBezTo>
                    <a:cubicBezTo>
                      <a:pt x="204" y="160"/>
                      <a:pt x="222" y="151"/>
                      <a:pt x="227" y="130"/>
                    </a:cubicBezTo>
                    <a:cubicBezTo>
                      <a:pt x="249" y="74"/>
                      <a:pt x="204" y="28"/>
                      <a:pt x="159" y="6"/>
                    </a:cubicBezTo>
                    <a:cubicBezTo>
                      <a:pt x="149" y="2"/>
                      <a:pt x="138" y="1"/>
                      <a:pt x="12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2004961" y="2115976"/>
                <a:ext cx="9681" cy="5621"/>
              </a:xfrm>
              <a:custGeom>
                <a:avLst/>
                <a:gdLst/>
                <a:ahLst/>
                <a:cxnLst/>
                <a:rect l="l" t="t" r="r" b="b"/>
                <a:pathLst>
                  <a:path w="217" h="126" extrusionOk="0">
                    <a:moveTo>
                      <a:pt x="111" y="1"/>
                    </a:moveTo>
                    <a:cubicBezTo>
                      <a:pt x="79" y="1"/>
                      <a:pt x="46" y="16"/>
                      <a:pt x="23" y="46"/>
                    </a:cubicBezTo>
                    <a:cubicBezTo>
                      <a:pt x="1" y="80"/>
                      <a:pt x="35" y="114"/>
                      <a:pt x="69" y="125"/>
                    </a:cubicBezTo>
                    <a:cubicBezTo>
                      <a:pt x="91" y="125"/>
                      <a:pt x="114" y="114"/>
                      <a:pt x="137" y="114"/>
                    </a:cubicBezTo>
                    <a:cubicBezTo>
                      <a:pt x="140" y="110"/>
                      <a:pt x="146" y="109"/>
                      <a:pt x="151" y="109"/>
                    </a:cubicBezTo>
                    <a:cubicBezTo>
                      <a:pt x="161" y="109"/>
                      <a:pt x="171" y="114"/>
                      <a:pt x="171" y="114"/>
                    </a:cubicBezTo>
                    <a:cubicBezTo>
                      <a:pt x="174" y="117"/>
                      <a:pt x="178" y="119"/>
                      <a:pt x="183" y="119"/>
                    </a:cubicBezTo>
                    <a:cubicBezTo>
                      <a:pt x="193" y="119"/>
                      <a:pt x="204" y="110"/>
                      <a:pt x="204" y="103"/>
                    </a:cubicBezTo>
                    <a:cubicBezTo>
                      <a:pt x="216" y="58"/>
                      <a:pt x="204" y="23"/>
                      <a:pt x="159" y="12"/>
                    </a:cubicBezTo>
                    <a:cubicBezTo>
                      <a:pt x="144" y="5"/>
                      <a:pt x="127" y="1"/>
                      <a:pt x="111"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2026912" y="2194232"/>
                <a:ext cx="39663" cy="26011"/>
              </a:xfrm>
              <a:custGeom>
                <a:avLst/>
                <a:gdLst/>
                <a:ahLst/>
                <a:cxnLst/>
                <a:rect l="l" t="t" r="r" b="b"/>
                <a:pathLst>
                  <a:path w="889" h="583" extrusionOk="0">
                    <a:moveTo>
                      <a:pt x="846" y="1"/>
                    </a:moveTo>
                    <a:cubicBezTo>
                      <a:pt x="827" y="1"/>
                      <a:pt x="810" y="12"/>
                      <a:pt x="810" y="33"/>
                    </a:cubicBezTo>
                    <a:cubicBezTo>
                      <a:pt x="810" y="192"/>
                      <a:pt x="775" y="362"/>
                      <a:pt x="629" y="440"/>
                    </a:cubicBezTo>
                    <a:cubicBezTo>
                      <a:pt x="559" y="479"/>
                      <a:pt x="493" y="495"/>
                      <a:pt x="429" y="495"/>
                    </a:cubicBezTo>
                    <a:cubicBezTo>
                      <a:pt x="307" y="495"/>
                      <a:pt x="193" y="436"/>
                      <a:pt x="74" y="362"/>
                    </a:cubicBezTo>
                    <a:cubicBezTo>
                      <a:pt x="68" y="359"/>
                      <a:pt x="62" y="357"/>
                      <a:pt x="56" y="357"/>
                    </a:cubicBezTo>
                    <a:cubicBezTo>
                      <a:pt x="21" y="357"/>
                      <a:pt x="0" y="410"/>
                      <a:pt x="29" y="430"/>
                    </a:cubicBezTo>
                    <a:cubicBezTo>
                      <a:pt x="159" y="506"/>
                      <a:pt x="309" y="582"/>
                      <a:pt x="455" y="582"/>
                    </a:cubicBezTo>
                    <a:cubicBezTo>
                      <a:pt x="526" y="582"/>
                      <a:pt x="596" y="564"/>
                      <a:pt x="662" y="520"/>
                    </a:cubicBezTo>
                    <a:cubicBezTo>
                      <a:pt x="832" y="407"/>
                      <a:pt x="888" y="237"/>
                      <a:pt x="888" y="45"/>
                    </a:cubicBezTo>
                    <a:cubicBezTo>
                      <a:pt x="888" y="15"/>
                      <a:pt x="866" y="1"/>
                      <a:pt x="84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2008530" y="2164205"/>
                <a:ext cx="23869" cy="18248"/>
              </a:xfrm>
              <a:custGeom>
                <a:avLst/>
                <a:gdLst/>
                <a:ahLst/>
                <a:cxnLst/>
                <a:rect l="l" t="t" r="r" b="b"/>
                <a:pathLst>
                  <a:path w="535" h="409" extrusionOk="0">
                    <a:moveTo>
                      <a:pt x="244" y="1"/>
                    </a:moveTo>
                    <a:cubicBezTo>
                      <a:pt x="197" y="1"/>
                      <a:pt x="153" y="12"/>
                      <a:pt x="114" y="40"/>
                    </a:cubicBezTo>
                    <a:cubicBezTo>
                      <a:pt x="0" y="118"/>
                      <a:pt x="34" y="277"/>
                      <a:pt x="91" y="390"/>
                    </a:cubicBezTo>
                    <a:cubicBezTo>
                      <a:pt x="98" y="403"/>
                      <a:pt x="109" y="409"/>
                      <a:pt x="120" y="409"/>
                    </a:cubicBezTo>
                    <a:cubicBezTo>
                      <a:pt x="146" y="409"/>
                      <a:pt x="175" y="380"/>
                      <a:pt x="159" y="356"/>
                    </a:cubicBezTo>
                    <a:cubicBezTo>
                      <a:pt x="124" y="277"/>
                      <a:pt x="68" y="141"/>
                      <a:pt x="170" y="96"/>
                    </a:cubicBezTo>
                    <a:cubicBezTo>
                      <a:pt x="195" y="87"/>
                      <a:pt x="220" y="84"/>
                      <a:pt x="245" y="84"/>
                    </a:cubicBezTo>
                    <a:cubicBezTo>
                      <a:pt x="321" y="84"/>
                      <a:pt x="393" y="116"/>
                      <a:pt x="453" y="141"/>
                    </a:cubicBezTo>
                    <a:cubicBezTo>
                      <a:pt x="462" y="148"/>
                      <a:pt x="470" y="150"/>
                      <a:pt x="479" y="150"/>
                    </a:cubicBezTo>
                    <a:cubicBezTo>
                      <a:pt x="512" y="150"/>
                      <a:pt x="534" y="103"/>
                      <a:pt x="498" y="85"/>
                    </a:cubicBezTo>
                    <a:cubicBezTo>
                      <a:pt x="424" y="40"/>
                      <a:pt x="331" y="1"/>
                      <a:pt x="24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2059972" y="2147698"/>
                <a:ext cx="16686" cy="17177"/>
              </a:xfrm>
              <a:custGeom>
                <a:avLst/>
                <a:gdLst/>
                <a:ahLst/>
                <a:cxnLst/>
                <a:rect l="l" t="t" r="r" b="b"/>
                <a:pathLst>
                  <a:path w="374" h="385" extrusionOk="0">
                    <a:moveTo>
                      <a:pt x="234" y="0"/>
                    </a:moveTo>
                    <a:cubicBezTo>
                      <a:pt x="178" y="0"/>
                      <a:pt x="132" y="31"/>
                      <a:pt x="102" y="70"/>
                    </a:cubicBezTo>
                    <a:cubicBezTo>
                      <a:pt x="91" y="81"/>
                      <a:pt x="80" y="81"/>
                      <a:pt x="69" y="93"/>
                    </a:cubicBezTo>
                    <a:cubicBezTo>
                      <a:pt x="23" y="149"/>
                      <a:pt x="1" y="240"/>
                      <a:pt x="46" y="307"/>
                    </a:cubicBezTo>
                    <a:cubicBezTo>
                      <a:pt x="77" y="354"/>
                      <a:pt x="130" y="385"/>
                      <a:pt x="185" y="385"/>
                    </a:cubicBezTo>
                    <a:cubicBezTo>
                      <a:pt x="210" y="385"/>
                      <a:pt x="236" y="378"/>
                      <a:pt x="261" y="364"/>
                    </a:cubicBezTo>
                    <a:cubicBezTo>
                      <a:pt x="306" y="330"/>
                      <a:pt x="340" y="285"/>
                      <a:pt x="351" y="229"/>
                    </a:cubicBezTo>
                    <a:cubicBezTo>
                      <a:pt x="374" y="149"/>
                      <a:pt x="351" y="25"/>
                      <a:pt x="261" y="2"/>
                    </a:cubicBezTo>
                    <a:cubicBezTo>
                      <a:pt x="251" y="1"/>
                      <a:pt x="242" y="0"/>
                      <a:pt x="234"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1996440" y="2139087"/>
                <a:ext cx="14634" cy="15437"/>
              </a:xfrm>
              <a:custGeom>
                <a:avLst/>
                <a:gdLst/>
                <a:ahLst/>
                <a:cxnLst/>
                <a:rect l="l" t="t" r="r" b="b"/>
                <a:pathLst>
                  <a:path w="328" h="346" extrusionOk="0">
                    <a:moveTo>
                      <a:pt x="76" y="71"/>
                    </a:moveTo>
                    <a:cubicBezTo>
                      <a:pt x="74" y="73"/>
                      <a:pt x="72" y="76"/>
                      <a:pt x="68" y="82"/>
                    </a:cubicBezTo>
                    <a:cubicBezTo>
                      <a:pt x="71" y="79"/>
                      <a:pt x="74" y="75"/>
                      <a:pt x="76" y="71"/>
                    </a:cubicBezTo>
                    <a:close/>
                    <a:moveTo>
                      <a:pt x="193" y="0"/>
                    </a:moveTo>
                    <a:cubicBezTo>
                      <a:pt x="156" y="0"/>
                      <a:pt x="119" y="15"/>
                      <a:pt x="91" y="48"/>
                    </a:cubicBezTo>
                    <a:cubicBezTo>
                      <a:pt x="83" y="56"/>
                      <a:pt x="80" y="63"/>
                      <a:pt x="76" y="71"/>
                    </a:cubicBezTo>
                    <a:lnTo>
                      <a:pt x="76" y="71"/>
                    </a:lnTo>
                    <a:cubicBezTo>
                      <a:pt x="77" y="70"/>
                      <a:pt x="77" y="70"/>
                      <a:pt x="77" y="70"/>
                    </a:cubicBezTo>
                    <a:lnTo>
                      <a:pt x="77" y="70"/>
                    </a:lnTo>
                    <a:cubicBezTo>
                      <a:pt x="79" y="70"/>
                      <a:pt x="65" y="93"/>
                      <a:pt x="56" y="93"/>
                    </a:cubicBezTo>
                    <a:cubicBezTo>
                      <a:pt x="45" y="105"/>
                      <a:pt x="45" y="116"/>
                      <a:pt x="45" y="128"/>
                    </a:cubicBezTo>
                    <a:cubicBezTo>
                      <a:pt x="0" y="184"/>
                      <a:pt x="0" y="252"/>
                      <a:pt x="45" y="309"/>
                    </a:cubicBezTo>
                    <a:cubicBezTo>
                      <a:pt x="74" y="335"/>
                      <a:pt x="104" y="346"/>
                      <a:pt x="134" y="346"/>
                    </a:cubicBezTo>
                    <a:cubicBezTo>
                      <a:pt x="234" y="346"/>
                      <a:pt x="328" y="223"/>
                      <a:pt x="328" y="128"/>
                    </a:cubicBezTo>
                    <a:cubicBezTo>
                      <a:pt x="321" y="48"/>
                      <a:pt x="258" y="0"/>
                      <a:pt x="193"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2119534" y="2187629"/>
                <a:ext cx="55546" cy="54876"/>
              </a:xfrm>
              <a:custGeom>
                <a:avLst/>
                <a:gdLst/>
                <a:ahLst/>
                <a:cxnLst/>
                <a:rect l="l" t="t" r="r" b="b"/>
                <a:pathLst>
                  <a:path w="1245" h="1230" extrusionOk="0">
                    <a:moveTo>
                      <a:pt x="599" y="1"/>
                    </a:moveTo>
                    <a:cubicBezTo>
                      <a:pt x="301" y="1"/>
                      <a:pt x="79" y="249"/>
                      <a:pt x="79" y="249"/>
                    </a:cubicBezTo>
                    <a:lnTo>
                      <a:pt x="0" y="1120"/>
                    </a:lnTo>
                    <a:cubicBezTo>
                      <a:pt x="169" y="1197"/>
                      <a:pt x="318" y="1230"/>
                      <a:pt x="446" y="1230"/>
                    </a:cubicBezTo>
                    <a:cubicBezTo>
                      <a:pt x="1132" y="1230"/>
                      <a:pt x="1244" y="290"/>
                      <a:pt x="882" y="80"/>
                    </a:cubicBezTo>
                    <a:cubicBezTo>
                      <a:pt x="784" y="23"/>
                      <a:pt x="688" y="1"/>
                      <a:pt x="59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2125066" y="2199139"/>
                <a:ext cx="32301" cy="33372"/>
              </a:xfrm>
              <a:custGeom>
                <a:avLst/>
                <a:gdLst/>
                <a:ahLst/>
                <a:cxnLst/>
                <a:rect l="l" t="t" r="r" b="b"/>
                <a:pathLst>
                  <a:path w="724" h="748" extrusionOk="0">
                    <a:moveTo>
                      <a:pt x="280" y="416"/>
                    </a:moveTo>
                    <a:cubicBezTo>
                      <a:pt x="362" y="416"/>
                      <a:pt x="400" y="531"/>
                      <a:pt x="339" y="602"/>
                    </a:cubicBezTo>
                    <a:cubicBezTo>
                      <a:pt x="305" y="630"/>
                      <a:pt x="266" y="642"/>
                      <a:pt x="225" y="642"/>
                    </a:cubicBezTo>
                    <a:cubicBezTo>
                      <a:pt x="184" y="642"/>
                      <a:pt x="142" y="630"/>
                      <a:pt x="102" y="614"/>
                    </a:cubicBezTo>
                    <a:cubicBezTo>
                      <a:pt x="102" y="568"/>
                      <a:pt x="125" y="523"/>
                      <a:pt x="136" y="478"/>
                    </a:cubicBezTo>
                    <a:cubicBezTo>
                      <a:pt x="170" y="443"/>
                      <a:pt x="215" y="433"/>
                      <a:pt x="249" y="421"/>
                    </a:cubicBezTo>
                    <a:cubicBezTo>
                      <a:pt x="260" y="417"/>
                      <a:pt x="270" y="416"/>
                      <a:pt x="280" y="416"/>
                    </a:cubicBezTo>
                    <a:close/>
                    <a:moveTo>
                      <a:pt x="525" y="1"/>
                    </a:moveTo>
                    <a:cubicBezTo>
                      <a:pt x="424" y="1"/>
                      <a:pt x="321" y="51"/>
                      <a:pt x="238" y="127"/>
                    </a:cubicBezTo>
                    <a:cubicBezTo>
                      <a:pt x="80" y="263"/>
                      <a:pt x="0" y="478"/>
                      <a:pt x="12" y="681"/>
                    </a:cubicBezTo>
                    <a:cubicBezTo>
                      <a:pt x="12" y="704"/>
                      <a:pt x="23" y="715"/>
                      <a:pt x="45" y="715"/>
                    </a:cubicBezTo>
                    <a:lnTo>
                      <a:pt x="68" y="738"/>
                    </a:lnTo>
                    <a:cubicBezTo>
                      <a:pt x="105" y="744"/>
                      <a:pt x="140" y="748"/>
                      <a:pt x="174" y="748"/>
                    </a:cubicBezTo>
                    <a:cubicBezTo>
                      <a:pt x="257" y="748"/>
                      <a:pt x="332" y="726"/>
                      <a:pt x="396" y="670"/>
                    </a:cubicBezTo>
                    <a:cubicBezTo>
                      <a:pt x="475" y="602"/>
                      <a:pt x="509" y="478"/>
                      <a:pt x="430" y="398"/>
                    </a:cubicBezTo>
                    <a:cubicBezTo>
                      <a:pt x="398" y="366"/>
                      <a:pt x="358" y="354"/>
                      <a:pt x="317" y="354"/>
                    </a:cubicBezTo>
                    <a:cubicBezTo>
                      <a:pt x="271" y="354"/>
                      <a:pt x="223" y="369"/>
                      <a:pt x="181" y="387"/>
                    </a:cubicBezTo>
                    <a:lnTo>
                      <a:pt x="249" y="252"/>
                    </a:lnTo>
                    <a:cubicBezTo>
                      <a:pt x="339" y="116"/>
                      <a:pt x="458" y="74"/>
                      <a:pt x="600" y="74"/>
                    </a:cubicBezTo>
                    <a:cubicBezTo>
                      <a:pt x="636" y="74"/>
                      <a:pt x="674" y="77"/>
                      <a:pt x="713" y="82"/>
                    </a:cubicBezTo>
                    <a:cubicBezTo>
                      <a:pt x="713" y="82"/>
                      <a:pt x="724" y="71"/>
                      <a:pt x="713" y="71"/>
                    </a:cubicBezTo>
                    <a:cubicBezTo>
                      <a:pt x="655" y="22"/>
                      <a:pt x="591" y="1"/>
                      <a:pt x="52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imated Gif Designs - 179+ Animated Gif Design Ideas, Images &amp; Inspiration  In 2022 | 99designs">
            <a:extLst>
              <a:ext uri="{FF2B5EF4-FFF2-40B4-BE49-F238E27FC236}">
                <a16:creationId xmlns:a16="http://schemas.microsoft.com/office/drawing/2014/main" id="{CC5F103F-D3EC-4F7B-84A8-44F9C8115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70"/>
            <a:ext cx="5156200" cy="515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FAA48C-B8BA-4955-886C-417191702F05}"/>
              </a:ext>
            </a:extLst>
          </p:cNvPr>
          <p:cNvSpPr txBox="1"/>
          <p:nvPr/>
        </p:nvSpPr>
        <p:spPr>
          <a:xfrm>
            <a:off x="6019800" y="1504950"/>
            <a:ext cx="2209800" cy="1446550"/>
          </a:xfrm>
          <a:prstGeom prst="rect">
            <a:avLst/>
          </a:prstGeom>
          <a:noFill/>
        </p:spPr>
        <p:txBody>
          <a:bodyPr wrap="square" rtlCol="0">
            <a:spAutoFit/>
          </a:bodyPr>
          <a:lstStyle/>
          <a:p>
            <a:pPr algn="ctr"/>
            <a:r>
              <a:rPr lang="en-US" sz="4400" b="1">
                <a:latin typeface="Comic Sans MS" panose="030F0702030302020204" pitchFamily="66" charset="0"/>
              </a:rPr>
              <a:t>+ 4 points</a:t>
            </a:r>
          </a:p>
        </p:txBody>
      </p:sp>
      <p:sp>
        <p:nvSpPr>
          <p:cNvPr id="4" name="Action Button: Return 3">
            <a:hlinkClick r:id="rId5" action="ppaction://hlinksldjump" highlightClick="1"/>
            <a:extLst>
              <a:ext uri="{FF2B5EF4-FFF2-40B4-BE49-F238E27FC236}">
                <a16:creationId xmlns:a16="http://schemas.microsoft.com/office/drawing/2014/main" id="{6039B42F-3875-48CB-B7EB-9B8D004E723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id="{6CBAE0C6-01BA-4491-B18C-22FA843882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34866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457411" y="3681531"/>
            <a:ext cx="219162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February</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Feb</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442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otball Walk Cicle Test | Motion design animation, Pixel art, 2d character  animation">
            <a:extLst>
              <a:ext uri="{FF2B5EF4-FFF2-40B4-BE49-F238E27FC236}">
                <a16:creationId xmlns:a16="http://schemas.microsoft.com/office/drawing/2014/main" id="{F2833435-C7AD-49DC-807E-EEA69EF4F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D48F2A-D79C-4BB5-AF50-8F5CD98AB960}"/>
              </a:ext>
            </a:extLst>
          </p:cNvPr>
          <p:cNvSpPr txBox="1"/>
          <p:nvPr/>
        </p:nvSpPr>
        <p:spPr>
          <a:xfrm>
            <a:off x="6944360" y="361950"/>
            <a:ext cx="2209800" cy="3477875"/>
          </a:xfrm>
          <a:prstGeom prst="rect">
            <a:avLst/>
          </a:prstGeom>
          <a:noFill/>
        </p:spPr>
        <p:txBody>
          <a:bodyPr wrap="square" rtlCol="0">
            <a:spAutoFit/>
          </a:bodyPr>
          <a:lstStyle/>
          <a:p>
            <a:pPr algn="ctr"/>
            <a:r>
              <a:rPr lang="en-US" sz="4400" b="1">
                <a:latin typeface="Comic Sans MS" panose="030F0702030302020204" pitchFamily="66" charset="0"/>
              </a:rPr>
              <a:t>Too slow!</a:t>
            </a:r>
          </a:p>
          <a:p>
            <a:pPr algn="ctr"/>
            <a:endParaRPr lang="en-US" sz="4400" b="1">
              <a:latin typeface="Comic Sans MS" panose="030F0702030302020204" pitchFamily="66" charset="0"/>
            </a:endParaRPr>
          </a:p>
          <a:p>
            <a:pPr algn="ctr"/>
            <a:r>
              <a:rPr lang="en-US" sz="4400" b="1">
                <a:latin typeface="Comic Sans MS" panose="030F0702030302020204" pitchFamily="66" charset="0"/>
              </a:rPr>
              <a:t>-2 points</a:t>
            </a:r>
          </a:p>
        </p:txBody>
      </p:sp>
      <p:sp>
        <p:nvSpPr>
          <p:cNvPr id="4" name="Action Button: Return 3">
            <a:hlinkClick r:id="rId5" action="ppaction://hlinksldjump" highlightClick="1"/>
            <a:extLst>
              <a:ext uri="{FF2B5EF4-FFF2-40B4-BE49-F238E27FC236}">
                <a16:creationId xmlns:a16="http://schemas.microsoft.com/office/drawing/2014/main" id="{5CECD12C-3F3A-4FAA-9711-38D1B39DABB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id="{DD2E9443-AD2A-4851-8506-8BE54ED13AC2}"/>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3272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June?</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July. </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Jul</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18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ootball by Aram Kocharyan on Dribbble">
            <a:extLst>
              <a:ext uri="{FF2B5EF4-FFF2-40B4-BE49-F238E27FC236}">
                <a16:creationId xmlns:a16="http://schemas.microsoft.com/office/drawing/2014/main" id="{37952D35-195F-435A-BA73-15F35764E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85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243105-C814-4EF2-9C88-DE1D01034F05}"/>
              </a:ext>
            </a:extLst>
          </p:cNvPr>
          <p:cNvSpPr txBox="1"/>
          <p:nvPr/>
        </p:nvSpPr>
        <p:spPr>
          <a:xfrm>
            <a:off x="6944360" y="742950"/>
            <a:ext cx="2209800" cy="2800767"/>
          </a:xfrm>
          <a:prstGeom prst="rect">
            <a:avLst/>
          </a:prstGeom>
          <a:noFill/>
        </p:spPr>
        <p:txBody>
          <a:bodyPr wrap="square" rtlCol="0">
            <a:spAutoFit/>
          </a:bodyPr>
          <a:lstStyle/>
          <a:p>
            <a:pPr algn="ctr"/>
            <a:r>
              <a:rPr lang="en-US" sz="4400" b="1">
                <a:latin typeface="Comic Sans MS" panose="030F0702030302020204" pitchFamily="66" charset="0"/>
              </a:rPr>
              <a:t>Oops!</a:t>
            </a:r>
          </a:p>
          <a:p>
            <a:pPr algn="ctr"/>
            <a:endParaRPr lang="en-US" sz="4400" b="1">
              <a:latin typeface="Comic Sans MS" panose="030F0702030302020204" pitchFamily="66" charset="0"/>
            </a:endParaRPr>
          </a:p>
          <a:p>
            <a:pPr algn="ctr"/>
            <a:r>
              <a:rPr lang="en-US" sz="44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id="{F8C3B68B-407E-4EDF-8C21-0CF690EA0D58}"/>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h no, Oh no, Oh no no no (TikTok Meme Song by Capone) - Sound Effect for editing">
            <a:hlinkClick r:id="" action="ppaction://media"/>
            <a:extLst>
              <a:ext uri="{FF2B5EF4-FFF2-40B4-BE49-F238E27FC236}">
                <a16:creationId xmlns:a16="http://schemas.microsoft.com/office/drawing/2014/main" id="{40F586BF-919F-42EE-A6C5-8DF5B25E3869}"/>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28795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2952" y="4487870"/>
            <a:ext cx="4572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0C0"/>
                </a:solidFill>
                <a:effectLst/>
                <a:uLnTx/>
                <a:uFillTx/>
                <a:latin typeface="Arial"/>
                <a:cs typeface="Arial"/>
                <a:sym typeface="Arial"/>
              </a:rPr>
              <a:t>Website</a:t>
            </a:r>
            <a:r>
              <a:rPr kumimoji="0" lang="en-US" sz="1400" b="0" i="0" u="none" strike="noStrike" kern="0" cap="none" spc="0" normalizeH="0" baseline="0" noProof="0" dirty="0">
                <a:ln>
                  <a:noFill/>
                </a:ln>
                <a:solidFill>
                  <a:srgbClr val="0070C0"/>
                </a:solidFill>
                <a:effectLst/>
                <a:uLnTx/>
                <a:uFillTx/>
                <a:latin typeface="Arial"/>
                <a:cs typeface="Arial"/>
                <a:sym typeface="Arial"/>
              </a:rPr>
              <a:t>: </a:t>
            </a:r>
            <a:r>
              <a:rPr kumimoji="0" lang="en-US" sz="1400" b="0" i="1" u="none" strike="noStrike" kern="0" cap="none" spc="0" normalizeH="0" baseline="0" noProof="0" dirty="0">
                <a:ln>
                  <a:noFill/>
                </a:ln>
                <a:solidFill>
                  <a:srgbClr val="0070C0"/>
                </a:solidFill>
                <a:effectLst/>
                <a:uLnTx/>
                <a:uFillTx/>
                <a:latin typeface="Arial"/>
                <a:cs typeface="Arial"/>
                <a:sym typeface="Arial"/>
              </a:rPr>
              <a:t>sachmem.vn; hoclieu.vn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0C0"/>
                </a:solidFill>
                <a:effectLst/>
                <a:uLnTx/>
                <a:uFillTx/>
                <a:latin typeface="Arial"/>
                <a:cs typeface="Arial"/>
                <a:sym typeface="Arial"/>
              </a:rPr>
              <a:t>Fanpage</a:t>
            </a:r>
            <a:r>
              <a:rPr kumimoji="0" lang="en-US" sz="1400" b="0" i="0" u="none" strike="noStrike" kern="0" cap="none" spc="0" normalizeH="0" baseline="0" noProof="0" dirty="0">
                <a:ln>
                  <a:noFill/>
                </a:ln>
                <a:solidFill>
                  <a:srgbClr val="0070C0"/>
                </a:solidFill>
                <a:effectLst/>
                <a:uLnTx/>
                <a:uFillTx/>
                <a:latin typeface="Arial"/>
                <a:cs typeface="Arial"/>
                <a:sym typeface="Arial"/>
              </a:rPr>
              <a:t>: </a:t>
            </a:r>
            <a:r>
              <a:rPr kumimoji="0" lang="en-US" sz="1400" b="0" i="1" u="none" strike="noStrike" kern="0" cap="none" spc="0" normalizeH="0" baseline="0" noProof="0" dirty="0">
                <a:ln>
                  <a:noFill/>
                </a:ln>
                <a:solidFill>
                  <a:srgbClr val="0070C0"/>
                </a:solidFill>
                <a:effectLst/>
                <a:uLnTx/>
                <a:uFillTx/>
                <a:latin typeface="Arial"/>
                <a:cs typeface="Arial"/>
                <a:sym typeface="Arial"/>
              </a:rPr>
              <a:t>www.facebook.com/sachmem.vn</a:t>
            </a:r>
            <a:endParaRPr kumimoji="0" lang="en-GB" sz="1400" b="0" i="1" u="none" strike="noStrike" kern="0" cap="none" spc="0" normalizeH="0" baseline="0" noProof="0" dirty="0">
              <a:ln>
                <a:noFill/>
              </a:ln>
              <a:solidFill>
                <a:srgbClr val="0070C0"/>
              </a:solidFill>
              <a:effectLst/>
              <a:uLnTx/>
              <a:uFillTx/>
              <a:latin typeface="Arial"/>
              <a:cs typeface="Arial"/>
              <a:sym typeface="Aria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19050"/>
            <a:ext cx="9144000" cy="5143500"/>
          </a:xfrm>
          <a:prstGeom prst="rect">
            <a:avLst/>
          </a:prstGeom>
        </p:spPr>
      </p:pic>
      <p:sp>
        <p:nvSpPr>
          <p:cNvPr id="14" name="Rectangle 13"/>
          <p:cNvSpPr/>
          <p:nvPr/>
        </p:nvSpPr>
        <p:spPr>
          <a:xfrm>
            <a:off x="1470321" y="4306999"/>
            <a:ext cx="6361619" cy="70237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Website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70C0"/>
                </a:solidFill>
                <a:effectLst/>
                <a:uLnTx/>
                <a:uFillTx/>
                <a:latin typeface="Arial"/>
                <a:cs typeface="Arial"/>
                <a:sym typeface="Arial"/>
              </a:rPr>
              <a:t>Fanpage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facebook.com/www.tienganhglobalsuccess.vn</a:t>
            </a:r>
          </a:p>
        </p:txBody>
      </p:sp>
    </p:spTree>
    <p:extLst>
      <p:ext uri="{BB962C8B-B14F-4D97-AF65-F5344CB8AC3E}">
        <p14:creationId xmlns:p14="http://schemas.microsoft.com/office/powerpoint/2010/main" val="1621607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3886200" y="2535545"/>
            <a:ext cx="4975491" cy="618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000" dirty="0"/>
              <a:t>Warm -up &amp; Review</a:t>
            </a:r>
            <a:endParaRPr sz="4000" dirty="0"/>
          </a:p>
        </p:txBody>
      </p:sp>
      <p:sp>
        <p:nvSpPr>
          <p:cNvPr id="738" name="Google Shape;738;p40"/>
          <p:cNvSpPr txBox="1">
            <a:spLocks noGrp="1"/>
          </p:cNvSpPr>
          <p:nvPr>
            <p:ph type="title" idx="2"/>
          </p:nvPr>
        </p:nvSpPr>
        <p:spPr>
          <a:xfrm>
            <a:off x="5292564" y="994879"/>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a:t>01</a:t>
            </a:r>
            <a:endParaRPr/>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EE65A-CFFE-4AE6-9588-2362E2475FFF}"/>
              </a:ext>
            </a:extLst>
          </p:cNvPr>
          <p:cNvSpPr>
            <a:spLocks noGrp="1"/>
          </p:cNvSpPr>
          <p:nvPr>
            <p:ph type="title"/>
          </p:nvPr>
        </p:nvSpPr>
        <p:spPr/>
        <p:txBody>
          <a:bodyPr/>
          <a:lstStyle/>
          <a:p>
            <a:pPr algn="ctr"/>
            <a:r>
              <a:rPr lang="en-US" sz="3600"/>
              <a:t>12 months of the year</a:t>
            </a:r>
          </a:p>
        </p:txBody>
      </p:sp>
      <p:pic>
        <p:nvPicPr>
          <p:cNvPr id="1026" name="Picture 2" descr="Months of the year - Set of 12 | Spaceright Europe Ltd">
            <a:extLst>
              <a:ext uri="{FF2B5EF4-FFF2-40B4-BE49-F238E27FC236}">
                <a16:creationId xmlns:a16="http://schemas.microsoft.com/office/drawing/2014/main" id="{99063B94-91B9-4039-9986-2DC0BEA5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095" y="1147197"/>
            <a:ext cx="637981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id="{391F7A9C-6F04-466C-B18A-E8FF22797A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id="{73C00BC0-6C1D-4863-AC07-5009F635FB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2667000" y="3405048"/>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It's in </a:t>
            </a:r>
            <a:r>
              <a:rPr lang="en-US" sz="3600" b="1">
                <a:solidFill>
                  <a:srgbClr val="783F04"/>
                </a:solidFill>
                <a:latin typeface="Comic Sans MS" panose="030F0702030302020204" pitchFamily="66" charset="0"/>
              </a:rPr>
              <a:t>_____.</a:t>
            </a:r>
          </a:p>
        </p:txBody>
      </p:sp>
      <p:sp>
        <p:nvSpPr>
          <p:cNvPr id="44" name="Speech Bubble: Rectangle with Corners Rounded 43">
            <a:extLst>
              <a:ext uri="{FF2B5EF4-FFF2-40B4-BE49-F238E27FC236}">
                <a16:creationId xmlns:a16="http://schemas.microsoft.com/office/drawing/2014/main" id="{B2151527-2F0A-4205-9B70-B894528197F3}"/>
              </a:ext>
            </a:extLst>
          </p:cNvPr>
          <p:cNvSpPr/>
          <p:nvPr/>
        </p:nvSpPr>
        <p:spPr>
          <a:xfrm>
            <a:off x="2603470" y="270385"/>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When's</a:t>
            </a:r>
            <a:r>
              <a:rPr lang="en-US" sz="3600" b="1">
                <a:solidFill>
                  <a:srgbClr val="783F04"/>
                </a:solidFill>
                <a:latin typeface="Comic Sans MS" panose="030F0702030302020204" pitchFamily="66" charset="0"/>
              </a:rPr>
              <a:t> your sports day?</a:t>
            </a:r>
          </a:p>
        </p:txBody>
      </p:sp>
    </p:spTree>
    <p:extLst>
      <p:ext uri="{BB962C8B-B14F-4D97-AF65-F5344CB8AC3E}">
        <p14:creationId xmlns:p14="http://schemas.microsoft.com/office/powerpoint/2010/main" val="23083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54610" y="2698642"/>
            <a:ext cx="2988300"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Listen and tick.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02</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a:xfrm>
            <a:off x="812112" y="590550"/>
            <a:ext cx="7704000" cy="572700"/>
          </a:xfrm>
        </p:spPr>
        <p:txBody>
          <a:bodyPr/>
          <a:lstStyle/>
          <a:p>
            <a:pPr algn="ctr"/>
            <a:r>
              <a:rPr lang="en-US" sz="4000" dirty="0"/>
              <a:t>Look </a:t>
            </a:r>
            <a:r>
              <a:rPr lang="en-US" sz="4000"/>
              <a:t>and </a:t>
            </a:r>
            <a:r>
              <a:rPr lang="en-US" sz="4000" smtClean="0"/>
              <a:t>say </a:t>
            </a:r>
            <a:r>
              <a:rPr lang="en-US" sz="4000" dirty="0"/>
              <a:t>the months.</a:t>
            </a:r>
          </a:p>
        </p:txBody>
      </p:sp>
      <p:pic>
        <p:nvPicPr>
          <p:cNvPr id="5" name="Picture 4">
            <a:extLst>
              <a:ext uri="{FF2B5EF4-FFF2-40B4-BE49-F238E27FC236}">
                <a16:creationId xmlns:a16="http://schemas.microsoft.com/office/drawing/2014/main" id="{CAD608C0-7988-4D8F-9F1B-2CCBDA38F7DF}"/>
              </a:ext>
            </a:extLst>
          </p:cNvPr>
          <p:cNvPicPr>
            <a:picLocks noChangeAspect="1"/>
          </p:cNvPicPr>
          <p:nvPr/>
        </p:nvPicPr>
        <p:blipFill rotWithShape="1">
          <a:blip r:embed="rId2"/>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id="{138DD268-299E-4516-8141-FACE748F1A6C}"/>
              </a:ext>
            </a:extLst>
          </p:cNvPr>
          <p:cNvPicPr>
            <a:picLocks noChangeAspect="1"/>
          </p:cNvPicPr>
          <p:nvPr/>
        </p:nvPicPr>
        <p:blipFill rotWithShape="1">
          <a:blip r:embed="rId3"/>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id="{5F3E2817-25D5-49DC-A3E2-77E04B6DFA11}"/>
              </a:ext>
            </a:extLst>
          </p:cNvPr>
          <p:cNvPicPr>
            <a:picLocks noChangeAspect="1"/>
          </p:cNvPicPr>
          <p:nvPr/>
        </p:nvPicPr>
        <p:blipFill rotWithShape="1">
          <a:blip r:embed="rId2"/>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id="{0D5CF432-E39A-4CC7-A1B6-1F4CDA6CD246}"/>
              </a:ext>
            </a:extLst>
          </p:cNvPr>
          <p:cNvPicPr>
            <a:picLocks noChangeAspect="1"/>
          </p:cNvPicPr>
          <p:nvPr/>
        </p:nvPicPr>
        <p:blipFill rotWithShape="1">
          <a:blip r:embed="rId3"/>
          <a:srcRect l="54190" t="5877" r="626" b="-582"/>
          <a:stretch/>
        </p:blipFill>
        <p:spPr>
          <a:xfrm>
            <a:off x="6888314" y="1735273"/>
            <a:ext cx="2236903" cy="2086497"/>
          </a:xfrm>
          <a:prstGeom prst="rect">
            <a:avLst/>
          </a:prstGeom>
        </p:spPr>
      </p:pic>
    </p:spTree>
    <p:extLst>
      <p:ext uri="{BB962C8B-B14F-4D97-AF65-F5344CB8AC3E}">
        <p14:creationId xmlns:p14="http://schemas.microsoft.com/office/powerpoint/2010/main" val="366147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10386</TotalTime>
  <Words>398</Words>
  <Application>Microsoft Office PowerPoint</Application>
  <PresentationFormat>On-screen Show (16:9)</PresentationFormat>
  <Paragraphs>128</Paragraphs>
  <Slides>35</Slides>
  <Notes>6</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Wingdings 2</vt:lpstr>
      <vt:lpstr>Sport Day</vt:lpstr>
      <vt:lpstr>Arvo</vt:lpstr>
      <vt:lpstr>Encode Sans</vt:lpstr>
      <vt:lpstr>Comic Sans MS</vt:lpstr>
      <vt:lpstr>Community, Family &amp; Personal Services Major for College: Physical Education by Slidesgo</vt:lpstr>
      <vt:lpstr>PowerPoint Presentation</vt:lpstr>
      <vt:lpstr>Our sports day</vt:lpstr>
      <vt:lpstr>TABLE OF CONTENTS</vt:lpstr>
      <vt:lpstr>Warm -up &amp; Review</vt:lpstr>
      <vt:lpstr>12 months of the year</vt:lpstr>
      <vt:lpstr>PowerPoint Presentation</vt:lpstr>
      <vt:lpstr>PowerPoint Presentation</vt:lpstr>
      <vt:lpstr>Listen and tick.</vt:lpstr>
      <vt:lpstr>Look and say the months.</vt:lpstr>
      <vt:lpstr>Listen and tick.</vt:lpstr>
      <vt:lpstr>PowerPoint Presentation</vt:lpstr>
      <vt:lpstr>Look, complete and read.</vt:lpstr>
      <vt:lpstr>Look, complete and read.</vt:lpstr>
      <vt:lpstr>Let's play.</vt:lpstr>
      <vt:lpstr>Let’s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Giang Do</cp:lastModifiedBy>
  <cp:revision>42</cp:revision>
  <dcterms:modified xsi:type="dcterms:W3CDTF">2023-07-26T10:21:24Z</dcterms:modified>
  <cp:category>9Slide.vn</cp:category>
</cp:coreProperties>
</file>