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1.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39"/>
  </p:notesMasterIdLst>
  <p:sldIdLst>
    <p:sldId id="443" r:id="rId3"/>
    <p:sldId id="256" r:id="rId4"/>
    <p:sldId id="939" r:id="rId5"/>
    <p:sldId id="262" r:id="rId6"/>
    <p:sldId id="871" r:id="rId7"/>
    <p:sldId id="929" r:id="rId8"/>
    <p:sldId id="933" r:id="rId9"/>
    <p:sldId id="934" r:id="rId10"/>
    <p:sldId id="268" r:id="rId11"/>
    <p:sldId id="905" r:id="rId12"/>
    <p:sldId id="909" r:id="rId13"/>
    <p:sldId id="912" r:id="rId14"/>
    <p:sldId id="911" r:id="rId15"/>
    <p:sldId id="917" r:id="rId16"/>
    <p:sldId id="918" r:id="rId17"/>
    <p:sldId id="919" r:id="rId18"/>
    <p:sldId id="920" r:id="rId19"/>
    <p:sldId id="921" r:id="rId20"/>
    <p:sldId id="922" r:id="rId21"/>
    <p:sldId id="886" r:id="rId22"/>
    <p:sldId id="873" r:id="rId23"/>
    <p:sldId id="889" r:id="rId24"/>
    <p:sldId id="902" r:id="rId25"/>
    <p:sldId id="904" r:id="rId26"/>
    <p:sldId id="903" r:id="rId27"/>
    <p:sldId id="936" r:id="rId28"/>
    <p:sldId id="937" r:id="rId29"/>
    <p:sldId id="938" r:id="rId30"/>
    <p:sldId id="888" r:id="rId31"/>
    <p:sldId id="302" r:id="rId32"/>
    <p:sldId id="309" r:id="rId33"/>
    <p:sldId id="316" r:id="rId34"/>
    <p:sldId id="317" r:id="rId35"/>
    <p:sldId id="318" r:id="rId36"/>
    <p:sldId id="319" r:id="rId37"/>
    <p:sldId id="870" r:id="rId38"/>
  </p:sldIdLst>
  <p:sldSz cx="9144000" cy="5143500" type="screen16x9"/>
  <p:notesSz cx="6858000" cy="9144000"/>
  <p:embeddedFontLst>
    <p:embeddedFont>
      <p:font typeface="Fredoka One" charset="0"/>
      <p:regular r:id="rId40"/>
    </p:embeddedFont>
    <p:embeddedFont>
      <p:font typeface="Coiny" charset="0"/>
      <p:regular r:id="rId41"/>
      <p:bold r:id="rId42"/>
      <p:italic r:id="rId43"/>
      <p:boldItalic r:id="rId44"/>
    </p:embeddedFont>
    <p:embeddedFont>
      <p:font typeface="Aharoni" pitchFamily="2" charset="-79"/>
      <p:bold r:id="rId45"/>
    </p:embeddedFont>
    <p:embeddedFont>
      <p:font typeface="Abril Fatface" charset="0"/>
      <p:regular r:id="rId46"/>
    </p:embeddedFont>
    <p:embeddedFont>
      <p:font typeface="Comic Sans MS" pitchFamily="66" charset="0"/>
      <p:regular r:id="rId47"/>
      <p:bold r:id="rId48"/>
    </p:embeddedFont>
    <p:embeddedFont>
      <p:font typeface="Tw Cen MT Condensed" charset="0"/>
      <p:regular r:id="rId49"/>
      <p:bold r:id="rId50"/>
    </p:embeddedFont>
    <p:embeddedFont>
      <p:font typeface="Amatic SC" charset="-79"/>
      <p:regular r:id="rId51"/>
      <p:bold r:id="rId52"/>
    </p:embeddedFont>
    <p:embeddedFont>
      <p:font typeface="Luckiest Guy" charset="0"/>
      <p:regular r:id="rId53"/>
      <p:bold r:id="rId54"/>
      <p:italic r:id="rId55"/>
      <p:boldItalic r:id="rId56"/>
    </p:embeddedFont>
    <p:embeddedFont>
      <p:font typeface="Tw Cen MT Condensed Extra Bold" charset="0"/>
      <p:regular r:id="rId57"/>
      <p:bold r:id="rId58"/>
    </p:embeddedFont>
    <p:embeddedFont>
      <p:font typeface="Roboto" pitchFamily="2" charset="0"/>
      <p:regular r:id="rId59"/>
      <p:bold r:id="rId60"/>
      <p:italic r:id="rId61"/>
      <p:boldItalic r:id="rId62"/>
    </p:embeddedFont>
    <p:embeddedFont>
      <p:font typeface="Calibri" pitchFamily="34" charset="0"/>
      <p:regular r:id="rId63"/>
      <p:bold r:id="rId64"/>
      <p:italic r:id="rId65"/>
      <p:boldItalic r:id="rId66"/>
    </p:embeddedFont>
    <p:embeddedFont>
      <p:font typeface="Nunito" charset="0"/>
      <p:regular r:id="rId67"/>
      <p:bold r:id="rId68"/>
      <p:italic r:id="rId69"/>
      <p:boldItalic r:id="rId70"/>
    </p:embeddedFont>
    <p:embeddedFont>
      <p:font typeface="Sport Day"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798B682-F5C2-48A4-BCA4-43C01B4C762C}">
  <a:tblStyle styleId="{9798B682-F5C2-48A4-BCA4-43C01B4C76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404" autoAdjust="0"/>
  </p:normalViewPr>
  <p:slideViewPr>
    <p:cSldViewPr snapToGrid="0">
      <p:cViewPr varScale="1">
        <p:scale>
          <a:sx n="96" d="100"/>
          <a:sy n="96" d="100"/>
        </p:scale>
        <p:origin x="-34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2.fntdata"/><Relationship Id="rId72" Type="http://schemas.openxmlformats.org/officeDocument/2006/relationships/font" Target="fonts/font3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377334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6" name="Google Shape;43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212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137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671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b946ee2cb0_0_2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6" name="Google Shape;4426;gb946ee2cb0_0_2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3"/>
        <p:cNvGrpSpPr/>
        <p:nvPr/>
      </p:nvGrpSpPr>
      <p:grpSpPr>
        <a:xfrm>
          <a:off x="0" y="0"/>
          <a:ext cx="0" cy="0"/>
          <a:chOff x="0" y="0"/>
          <a:chExt cx="0" cy="0"/>
        </a:xfrm>
      </p:grpSpPr>
      <p:sp>
        <p:nvSpPr>
          <p:cNvPr id="4674" name="Google Shape;4674;gb98efd6d27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5" name="Google Shape;4675;gb98efd6d27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85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78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3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0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74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C8A6">
            <a:alpha val="7733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55601" y="880840"/>
            <a:ext cx="636305" cy="509456"/>
            <a:chOff x="6451075" y="3429275"/>
            <a:chExt cx="478425" cy="383050"/>
          </a:xfrm>
        </p:grpSpPr>
        <p:sp>
          <p:nvSpPr>
            <p:cNvPr id="10" name="Google Shape;10;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6573400" y="19670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84500" y="273085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3282" y="2570926"/>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6192" y="-493949"/>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4292" y="-37962"/>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192" y="4356613"/>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46266" y="537151"/>
            <a:ext cx="6451468" cy="40691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txBox="1">
            <a:spLocks noGrp="1"/>
          </p:cNvSpPr>
          <p:nvPr>
            <p:ph type="subTitle" idx="1"/>
          </p:nvPr>
        </p:nvSpPr>
        <p:spPr>
          <a:xfrm>
            <a:off x="713250" y="2780338"/>
            <a:ext cx="7717500" cy="448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p:nvPr>
        </p:nvSpPr>
        <p:spPr>
          <a:xfrm>
            <a:off x="713250" y="1914963"/>
            <a:ext cx="7717500" cy="9288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p:nvPr/>
        </p:nvSpPr>
        <p:spPr>
          <a:xfrm>
            <a:off x="8430725" y="-272999"/>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201224" y="1484190"/>
            <a:ext cx="636305" cy="509456"/>
            <a:chOff x="6451075" y="3429275"/>
            <a:chExt cx="478425" cy="383050"/>
          </a:xfrm>
        </p:grpSpPr>
        <p:sp>
          <p:nvSpPr>
            <p:cNvPr id="41" name="Google Shape;41;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6684251" y="3852915"/>
            <a:ext cx="636305" cy="509456"/>
            <a:chOff x="6451075" y="3429275"/>
            <a:chExt cx="478425" cy="383050"/>
          </a:xfrm>
        </p:grpSpPr>
        <p:sp>
          <p:nvSpPr>
            <p:cNvPr id="62" name="Google Shape;62;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2937852">
            <a:off x="212493" y="4442112"/>
            <a:ext cx="662792" cy="583248"/>
            <a:chOff x="992375" y="2434650"/>
            <a:chExt cx="532025" cy="468175"/>
          </a:xfrm>
        </p:grpSpPr>
        <p:sp>
          <p:nvSpPr>
            <p:cNvPr id="83" name="Google Shape;83;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8162580" y="4232850"/>
            <a:ext cx="536395" cy="751460"/>
            <a:chOff x="5844975" y="2332175"/>
            <a:chExt cx="513100" cy="718825"/>
          </a:xfrm>
        </p:grpSpPr>
        <p:sp>
          <p:nvSpPr>
            <p:cNvPr id="108" name="Google Shape;108;p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rgbClr val="FFA4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rgbClr val="00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209973" y="191899"/>
            <a:ext cx="329137" cy="447335"/>
            <a:chOff x="3396200" y="2417300"/>
            <a:chExt cx="346825" cy="471325"/>
          </a:xfrm>
        </p:grpSpPr>
        <p:sp>
          <p:nvSpPr>
            <p:cNvPr id="125" name="Google Shape;125;p2"/>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rot="2937777">
            <a:off x="8180390" y="292083"/>
            <a:ext cx="500789" cy="440652"/>
            <a:chOff x="992375" y="2434650"/>
            <a:chExt cx="532025" cy="468175"/>
          </a:xfrm>
        </p:grpSpPr>
        <p:sp>
          <p:nvSpPr>
            <p:cNvPr id="146" name="Google Shape;146;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0975" y="2113500"/>
            <a:ext cx="6042300" cy="1650300"/>
          </a:xfrm>
          <a:prstGeom prst="rect">
            <a:avLst/>
          </a:prstGeom>
        </p:spPr>
        <p:txBody>
          <a:bodyPr spcFirstLastPara="1" wrap="square" lIns="91425" tIns="91425" rIns="91425" bIns="91425" anchor="ctr" anchorCtr="0">
            <a:noAutofit/>
          </a:bodyPr>
          <a:lstStyle>
            <a:lvl1pPr marR="63500" lvl="0">
              <a:lnSpc>
                <a:spcPct val="115000"/>
              </a:lnSpc>
              <a:spcBef>
                <a:spcPts val="0"/>
              </a:spcBef>
              <a:spcAft>
                <a:spcPts val="0"/>
              </a:spcAft>
              <a:buSzPts val="6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2185950" y="3896800"/>
            <a:ext cx="4772100" cy="2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 name="Google Shape;11;p2"/>
          <p:cNvGrpSpPr/>
          <p:nvPr/>
        </p:nvGrpSpPr>
        <p:grpSpPr>
          <a:xfrm rot="-5618438" flipH="1">
            <a:off x="8422252" y="185898"/>
            <a:ext cx="627733" cy="551053"/>
            <a:chOff x="307025" y="52232"/>
            <a:chExt cx="842703" cy="739765"/>
          </a:xfrm>
        </p:grpSpPr>
        <p:sp>
          <p:nvSpPr>
            <p:cNvPr id="12" name="Google Shape;12;p2"/>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794682">
              <a:off x="1043708" y="45316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687556">
            <a:off x="137025" y="61809"/>
            <a:ext cx="675354" cy="530108"/>
            <a:chOff x="184636" y="80394"/>
            <a:chExt cx="906577" cy="711603"/>
          </a:xfrm>
        </p:grpSpPr>
        <p:sp>
          <p:nvSpPr>
            <p:cNvPr id="18" name="Google Shape;18;p2"/>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794682">
              <a:off x="201016" y="9677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360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197608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328"/>
        <p:cNvGrpSpPr/>
        <p:nvPr/>
      </p:nvGrpSpPr>
      <p:grpSpPr>
        <a:xfrm>
          <a:off x="0" y="0"/>
          <a:ext cx="0" cy="0"/>
          <a:chOff x="0" y="0"/>
          <a:chExt cx="0" cy="0"/>
        </a:xfrm>
      </p:grpSpPr>
      <p:grpSp>
        <p:nvGrpSpPr>
          <p:cNvPr id="1329" name="Google Shape;1329;p34"/>
          <p:cNvGrpSpPr/>
          <p:nvPr/>
        </p:nvGrpSpPr>
        <p:grpSpPr>
          <a:xfrm>
            <a:off x="90357" y="85103"/>
            <a:ext cx="910029" cy="4929662"/>
            <a:chOff x="90357" y="85103"/>
            <a:chExt cx="910029" cy="4929662"/>
          </a:xfrm>
        </p:grpSpPr>
        <p:sp>
          <p:nvSpPr>
            <p:cNvPr id="1330" name="Google Shape;1330;p34"/>
            <p:cNvSpPr/>
            <p:nvPr/>
          </p:nvSpPr>
          <p:spPr>
            <a:xfrm rot="262738">
              <a:off x="92810" y="58188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1531782">
              <a:off x="736760" y="284682"/>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8461112">
              <a:off x="626781" y="34506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rot="-8461112">
              <a:off x="499258" y="371875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rot="-10257631">
              <a:off x="143205" y="345061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rot="-262738" flipH="1">
              <a:off x="405501" y="66226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rot="8461112" flipH="1">
              <a:off x="736804" y="203171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rot="10257631" flipH="1">
              <a:off x="262293" y="98579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rot="262738">
              <a:off x="143222" y="393236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rot="262738">
              <a:off x="552101" y="8755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rot="-1531782">
              <a:off x="405486" y="266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rot="-1531782">
              <a:off x="911060" y="1532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rot="-8461112">
              <a:off x="166295" y="13699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4"/>
            <p:cNvSpPr/>
            <p:nvPr/>
          </p:nvSpPr>
          <p:spPr>
            <a:xfrm rot="-10257631">
              <a:off x="451280" y="153215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4"/>
            <p:cNvSpPr/>
            <p:nvPr/>
          </p:nvSpPr>
          <p:spPr>
            <a:xfrm rot="-10257631">
              <a:off x="819566" y="3932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rot="-10537262">
              <a:off x="174980" y="20619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rot="9268218">
              <a:off x="447663" y="203169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rot="2338888">
              <a:off x="904801" y="270587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rot="2338888">
              <a:off x="819599" y="457298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rot="2338888">
              <a:off x="151937" y="462437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rot="542369">
              <a:off x="530451" y="444790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rot="10537262" flipH="1">
              <a:off x="92813" y="173830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rot="10537262" flipH="1">
              <a:off x="508084" y="124778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rot="9268218">
              <a:off x="185874" y="237816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rot="9268218">
              <a:off x="265013" y="48354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rot="2338888">
              <a:off x="819601" y="493443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rot="542369">
              <a:off x="733137" y="78421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rot="10537262" flipH="1">
              <a:off x="218888" y="436720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8" name="Google Shape;1358;p34"/>
            <p:cNvGrpSpPr/>
            <p:nvPr/>
          </p:nvGrpSpPr>
          <p:grpSpPr>
            <a:xfrm rot="-4504650" flipH="1">
              <a:off x="102809" y="2539257"/>
              <a:ext cx="1000498" cy="555758"/>
              <a:chOff x="566954" y="460831"/>
              <a:chExt cx="1343276" cy="746165"/>
            </a:xfrm>
          </p:grpSpPr>
          <p:sp>
            <p:nvSpPr>
              <p:cNvPr id="1359" name="Google Shape;1359;p34"/>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4" name="Google Shape;1364;p34"/>
          <p:cNvGrpSpPr/>
          <p:nvPr/>
        </p:nvGrpSpPr>
        <p:grpSpPr>
          <a:xfrm>
            <a:off x="8031141" y="156794"/>
            <a:ext cx="1387000" cy="4747929"/>
            <a:chOff x="8031141" y="156794"/>
            <a:chExt cx="1387000" cy="4747929"/>
          </a:xfrm>
        </p:grpSpPr>
        <p:sp>
          <p:nvSpPr>
            <p:cNvPr id="1365" name="Google Shape;1365;p34"/>
            <p:cNvSpPr/>
            <p:nvPr/>
          </p:nvSpPr>
          <p:spPr>
            <a:xfrm rot="262738">
              <a:off x="8950555" y="229737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rot="262738">
              <a:off x="8561351" y="226761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rot="-1531782">
              <a:off x="8779198" y="2118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rot="-8461112">
              <a:off x="8562370" y="17036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rot="-262738" flipH="1">
              <a:off x="8190659" y="29447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rot="-262738" flipH="1">
              <a:off x="8315143" y="367524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rot="1531782" flipH="1">
              <a:off x="8042279" y="58185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rot="1531782" flipH="1">
              <a:off x="8267180" y="216485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rot="8461112" flipH="1">
              <a:off x="8800543" y="371874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rot="8461112" flipH="1">
              <a:off x="8331979" y="78722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rot="10257631" flipH="1">
              <a:off x="8434229" y="346229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rot="262738">
              <a:off x="8440780" y="18580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rot="-8461112">
              <a:off x="8479156" y="410120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rot="-8461112">
              <a:off x="8800558" y="393169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rot="-10537262">
              <a:off x="8562347" y="45454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rot="-10537262">
              <a:off x="8951551" y="457523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rot="9268218">
              <a:off x="8733674" y="472455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rot="10537262" flipH="1">
              <a:off x="8329630" y="31985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rot="-9268218" flipH="1">
              <a:off x="8477981" y="291117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rot="-9268218" flipH="1">
              <a:off x="8253080" y="1328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rot="-2338888" flipH="1">
              <a:off x="8712389" y="312414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rot="-2338888" flipH="1">
              <a:off x="8188341" y="27058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rot="-2338888" flipH="1">
              <a:off x="8433703" y="43449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rot="-10537262">
              <a:off x="8079509" y="163501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rot="-10537262">
              <a:off x="8271126" y="483547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rot="2338888">
              <a:off x="8712374" y="2911195"/>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34"/>
            <p:cNvGrpSpPr/>
            <p:nvPr/>
          </p:nvGrpSpPr>
          <p:grpSpPr>
            <a:xfrm rot="-2060055">
              <a:off x="8334276" y="588981"/>
              <a:ext cx="865598" cy="1041371"/>
              <a:chOff x="577075" y="-605806"/>
              <a:chExt cx="1161862" cy="1397796"/>
            </a:xfrm>
          </p:grpSpPr>
          <p:sp>
            <p:nvSpPr>
              <p:cNvPr id="1392" name="Google Shape;1392;p34"/>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1750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397"/>
        <p:cNvGrpSpPr/>
        <p:nvPr/>
      </p:nvGrpSpPr>
      <p:grpSpPr>
        <a:xfrm>
          <a:off x="0" y="0"/>
          <a:ext cx="0" cy="0"/>
          <a:chOff x="0" y="0"/>
          <a:chExt cx="0" cy="0"/>
        </a:xfrm>
      </p:grpSpPr>
    </p:spTree>
    <p:extLst>
      <p:ext uri="{BB962C8B-B14F-4D97-AF65-F5344CB8AC3E}">
        <p14:creationId xmlns:p14="http://schemas.microsoft.com/office/powerpoint/2010/main" val="1657919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928688"/>
            <a:ext cx="9144000" cy="121702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12;p2"/>
          <p:cNvSpPr/>
          <p:nvPr/>
        </p:nvSpPr>
        <p:spPr>
          <a:xfrm>
            <a:off x="382031" y="4266506"/>
            <a:ext cx="4175550" cy="688725"/>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2"/>
          <p:cNvSpPr/>
          <p:nvPr/>
        </p:nvSpPr>
        <p:spPr>
          <a:xfrm rot="10800000">
            <a:off x="670706" y="1001132"/>
            <a:ext cx="3598200" cy="210600"/>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2"/>
          <p:cNvSpPr/>
          <p:nvPr/>
        </p:nvSpPr>
        <p:spPr>
          <a:xfrm rot="10800000">
            <a:off x="670706" y="1001132"/>
            <a:ext cx="3598200" cy="210600"/>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title"/>
          </p:nvPr>
        </p:nvSpPr>
        <p:spPr>
          <a:xfrm>
            <a:off x="4551806" y="567563"/>
            <a:ext cx="4338000" cy="3469950"/>
          </a:xfrm>
          <a:prstGeom prst="rect">
            <a:avLst/>
          </a:prstGeom>
        </p:spPr>
        <p:txBody>
          <a:bodyPr spcFirstLastPara="1" wrap="square" lIns="121900" tIns="121900" rIns="121900" bIns="121900" anchor="ctr" anchorCtr="0">
            <a:noAutofit/>
          </a:bodyPr>
          <a:lstStyle>
            <a:lvl1pPr lvl="0">
              <a:spcBef>
                <a:spcPts val="0"/>
              </a:spcBef>
              <a:spcAft>
                <a:spcPts val="0"/>
              </a:spcAft>
              <a:buSzPts val="10000"/>
              <a:buNone/>
              <a:defRPr sz="7500"/>
            </a:lvl1pPr>
            <a:lvl2pPr lvl="1">
              <a:spcBef>
                <a:spcPts val="0"/>
              </a:spcBef>
              <a:spcAft>
                <a:spcPts val="0"/>
              </a:spcAft>
              <a:buSzPts val="10000"/>
              <a:buNone/>
              <a:defRPr sz="7500"/>
            </a:lvl2pPr>
            <a:lvl3pPr lvl="2">
              <a:spcBef>
                <a:spcPts val="0"/>
              </a:spcBef>
              <a:spcAft>
                <a:spcPts val="0"/>
              </a:spcAft>
              <a:buSzPts val="10000"/>
              <a:buNone/>
              <a:defRPr sz="7500"/>
            </a:lvl3pPr>
            <a:lvl4pPr lvl="3">
              <a:spcBef>
                <a:spcPts val="0"/>
              </a:spcBef>
              <a:spcAft>
                <a:spcPts val="0"/>
              </a:spcAft>
              <a:buSzPts val="10000"/>
              <a:buNone/>
              <a:defRPr sz="7500"/>
            </a:lvl4pPr>
            <a:lvl5pPr lvl="4">
              <a:spcBef>
                <a:spcPts val="0"/>
              </a:spcBef>
              <a:spcAft>
                <a:spcPts val="0"/>
              </a:spcAft>
              <a:buSzPts val="10000"/>
              <a:buNone/>
              <a:defRPr sz="7500"/>
            </a:lvl5pPr>
            <a:lvl6pPr lvl="5">
              <a:spcBef>
                <a:spcPts val="0"/>
              </a:spcBef>
              <a:spcAft>
                <a:spcPts val="0"/>
              </a:spcAft>
              <a:buSzPts val="10000"/>
              <a:buNone/>
              <a:defRPr sz="7500"/>
            </a:lvl6pPr>
            <a:lvl7pPr lvl="6">
              <a:spcBef>
                <a:spcPts val="0"/>
              </a:spcBef>
              <a:spcAft>
                <a:spcPts val="0"/>
              </a:spcAft>
              <a:buSzPts val="10000"/>
              <a:buNone/>
              <a:defRPr sz="7500"/>
            </a:lvl7pPr>
            <a:lvl8pPr lvl="7">
              <a:spcBef>
                <a:spcPts val="0"/>
              </a:spcBef>
              <a:spcAft>
                <a:spcPts val="0"/>
              </a:spcAft>
              <a:buSzPts val="10000"/>
              <a:buNone/>
              <a:defRPr sz="7500"/>
            </a:lvl8pPr>
            <a:lvl9pPr lvl="8">
              <a:spcBef>
                <a:spcPts val="0"/>
              </a:spcBef>
              <a:spcAft>
                <a:spcPts val="0"/>
              </a:spcAft>
              <a:buSzPts val="10000"/>
              <a:buNone/>
              <a:defRPr sz="7500"/>
            </a:lvl9pPr>
          </a:lstStyle>
          <a:p>
            <a:endParaRPr/>
          </a:p>
        </p:txBody>
      </p:sp>
      <p:sp>
        <p:nvSpPr>
          <p:cNvPr id="16" name="Google Shape;16;p2"/>
          <p:cNvSpPr txBox="1">
            <a:spLocks noGrp="1"/>
          </p:cNvSpPr>
          <p:nvPr>
            <p:ph type="subTitle" idx="1"/>
          </p:nvPr>
        </p:nvSpPr>
        <p:spPr>
          <a:xfrm>
            <a:off x="5058956" y="4037512"/>
            <a:ext cx="3684150" cy="538425"/>
          </a:xfrm>
          <a:prstGeom prst="rect">
            <a:avLst/>
          </a:prstGeom>
        </p:spPr>
        <p:txBody>
          <a:bodyPr spcFirstLastPara="1" wrap="square" lIns="121900" tIns="121900" rIns="121900" bIns="121900" anchor="ctr" anchorCtr="0">
            <a:noAutofit/>
          </a:bodyPr>
          <a:lstStyle>
            <a:lvl1pPr lvl="0">
              <a:lnSpc>
                <a:spcPct val="100000"/>
              </a:lnSpc>
              <a:spcBef>
                <a:spcPts val="0"/>
              </a:spcBef>
              <a:spcAft>
                <a:spcPts val="0"/>
              </a:spcAft>
              <a:buSzPts val="1900"/>
              <a:buNone/>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grpSp>
        <p:nvGrpSpPr>
          <p:cNvPr id="17" name="Google Shape;17;p2"/>
          <p:cNvGrpSpPr/>
          <p:nvPr/>
        </p:nvGrpSpPr>
        <p:grpSpPr>
          <a:xfrm>
            <a:off x="1135265" y="1001171"/>
            <a:ext cx="2669314" cy="2223533"/>
            <a:chOff x="3510116" y="1290976"/>
            <a:chExt cx="3886312" cy="3208214"/>
          </a:xfrm>
        </p:grpSpPr>
        <p:grpSp>
          <p:nvGrpSpPr>
            <p:cNvPr id="18" name="Google Shape;18;p2"/>
            <p:cNvGrpSpPr/>
            <p:nvPr/>
          </p:nvGrpSpPr>
          <p:grpSpPr>
            <a:xfrm>
              <a:off x="3510116" y="1290976"/>
              <a:ext cx="347682" cy="3179700"/>
              <a:chOff x="9657244" y="1261479"/>
              <a:chExt cx="347682" cy="3179700"/>
            </a:xfrm>
          </p:grpSpPr>
          <p:sp>
            <p:nvSpPr>
              <p:cNvPr id="19" name="Google Shape;19;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2" name="Google Shape;22;p2"/>
            <p:cNvGrpSpPr/>
            <p:nvPr/>
          </p:nvGrpSpPr>
          <p:grpSpPr>
            <a:xfrm>
              <a:off x="7048746" y="1319490"/>
              <a:ext cx="347682" cy="3179700"/>
              <a:chOff x="9657244" y="1261479"/>
              <a:chExt cx="347682" cy="3179700"/>
            </a:xfrm>
          </p:grpSpPr>
          <p:sp>
            <p:nvSpPr>
              <p:cNvPr id="23" name="Google Shape;23;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4" name="Google Shape;24;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 name="Google Shape;25;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 name="Google Shape;26;p2"/>
          <p:cNvGrpSpPr/>
          <p:nvPr/>
        </p:nvGrpSpPr>
        <p:grpSpPr>
          <a:xfrm>
            <a:off x="862727" y="2133698"/>
            <a:ext cx="3312174" cy="1210860"/>
            <a:chOff x="1048887" y="2981782"/>
            <a:chExt cx="5070882" cy="1853807"/>
          </a:xfrm>
        </p:grpSpPr>
        <p:pic>
          <p:nvPicPr>
            <p:cNvPr id="27" name="Google Shape;27;p2"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8" name="Google Shape;28;p2"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9" name="Google Shape;29;p2"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30" name="Google Shape;30;p2"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31" name="Google Shape;31;p2"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32" name="Google Shape;32;p2"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33" name="Google Shape;33;p2"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34" name="Google Shape;34;p2"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35" name="Google Shape;35;p2"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36" name="Google Shape;36;p2"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37" name="Google Shape;37;p2"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38" name="Google Shape;38;p2"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39" name="Google Shape;39;p2"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40" name="Google Shape;40;p2"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41" name="Google Shape;41;p2"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42" name="Google Shape;42;p2"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43" name="Google Shape;43;p2"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44" name="Google Shape;44;p2"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45" name="Google Shape;45;p2"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46" name="Google Shape;46;p2"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47" name="Google Shape;47;p2"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48" name="Google Shape;48;p2"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49" name="Google Shape;49;p2"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0" name="Google Shape;50;p2"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 name="Google Shape;51;p2"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2" name="Google Shape;52;p2"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3" name="Google Shape;53;p2"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54" name="Google Shape;54;p2"/>
          <p:cNvSpPr txBox="1">
            <a:spLocks noGrp="1"/>
          </p:cNvSpPr>
          <p:nvPr>
            <p:ph type="dt" idx="10"/>
          </p:nvPr>
        </p:nvSpPr>
        <p:spPr>
          <a:xfrm>
            <a:off x="651881" y="4399361"/>
            <a:ext cx="1791675" cy="23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55" name="Google Shape;55;p2"/>
          <p:cNvGrpSpPr/>
          <p:nvPr/>
        </p:nvGrpSpPr>
        <p:grpSpPr>
          <a:xfrm>
            <a:off x="697586" y="4201427"/>
            <a:ext cx="3615748" cy="526964"/>
            <a:chOff x="2788301" y="1344954"/>
            <a:chExt cx="5264247" cy="3189374"/>
          </a:xfrm>
        </p:grpSpPr>
        <p:sp>
          <p:nvSpPr>
            <p:cNvPr id="56" name="Google Shape;56;p2"/>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 name="Google Shape;57;p2"/>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8" name="Google Shape;58;p2"/>
          <p:cNvSpPr/>
          <p:nvPr/>
        </p:nvSpPr>
        <p:spPr>
          <a:xfrm>
            <a:off x="638411" y="3394949"/>
            <a:ext cx="3663000" cy="12377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9" name="Google Shape;59;p2"/>
          <p:cNvGrpSpPr/>
          <p:nvPr/>
        </p:nvGrpSpPr>
        <p:grpSpPr>
          <a:xfrm>
            <a:off x="632164" y="1015577"/>
            <a:ext cx="3675553" cy="2183977"/>
            <a:chOff x="2788301" y="1312607"/>
            <a:chExt cx="5351318" cy="3179700"/>
          </a:xfrm>
        </p:grpSpPr>
        <p:grpSp>
          <p:nvGrpSpPr>
            <p:cNvPr id="60" name="Google Shape;60;p2"/>
            <p:cNvGrpSpPr/>
            <p:nvPr/>
          </p:nvGrpSpPr>
          <p:grpSpPr>
            <a:xfrm>
              <a:off x="7791937" y="1312607"/>
              <a:ext cx="347682" cy="3179700"/>
              <a:chOff x="9657244" y="1261479"/>
              <a:chExt cx="347682" cy="3179700"/>
            </a:xfrm>
          </p:grpSpPr>
          <p:sp>
            <p:nvSpPr>
              <p:cNvPr id="61" name="Google Shape;61;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2" name="Google Shape;62;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3" name="Google Shape;63;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64" name="Google Shape;64;p2"/>
            <p:cNvGrpSpPr/>
            <p:nvPr/>
          </p:nvGrpSpPr>
          <p:grpSpPr>
            <a:xfrm>
              <a:off x="2788301" y="1312607"/>
              <a:ext cx="347682" cy="3179700"/>
              <a:chOff x="9657244" y="1261479"/>
              <a:chExt cx="347682" cy="3179700"/>
            </a:xfrm>
          </p:grpSpPr>
          <p:sp>
            <p:nvSpPr>
              <p:cNvPr id="65" name="Google Shape;65;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6" name="Google Shape;66;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7" name="Google Shape;67;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68" name="Google Shape;68;p2"/>
          <p:cNvGrpSpPr/>
          <p:nvPr/>
        </p:nvGrpSpPr>
        <p:grpSpPr>
          <a:xfrm>
            <a:off x="608064" y="3158902"/>
            <a:ext cx="3723826" cy="245597"/>
            <a:chOff x="2987531" y="5707134"/>
            <a:chExt cx="5421600" cy="306900"/>
          </a:xfrm>
        </p:grpSpPr>
        <p:sp>
          <p:nvSpPr>
            <p:cNvPr id="69" name="Google Shape;69;p2"/>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0" name="Google Shape;70;p2"/>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71" name="Google Shape;71;p2"/>
          <p:cNvGrpSpPr/>
          <p:nvPr/>
        </p:nvGrpSpPr>
        <p:grpSpPr>
          <a:xfrm>
            <a:off x="777960" y="3451228"/>
            <a:ext cx="919798" cy="984629"/>
            <a:chOff x="1409946" y="1492536"/>
            <a:chExt cx="1339154" cy="1433543"/>
          </a:xfrm>
        </p:grpSpPr>
        <p:sp>
          <p:nvSpPr>
            <p:cNvPr id="72" name="Google Shape;72;p2"/>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3" name="Google Shape;73;p2"/>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4" name="Google Shape;74;p2"/>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5" name="Google Shape;75;p2"/>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76" name="Google Shape;76;p2"/>
          <p:cNvSpPr/>
          <p:nvPr/>
        </p:nvSpPr>
        <p:spPr>
          <a:xfrm>
            <a:off x="2015189" y="3405568"/>
            <a:ext cx="2333475" cy="4673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7" name="Google Shape;77;p2"/>
          <p:cNvSpPr/>
          <p:nvPr/>
        </p:nvSpPr>
        <p:spPr>
          <a:xfrm rot="10800000" flipH="1">
            <a:off x="2005751" y="3872158"/>
            <a:ext cx="2334600" cy="769275"/>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78" name="Google Shape;78;p2"/>
          <p:cNvGrpSpPr/>
          <p:nvPr/>
        </p:nvGrpSpPr>
        <p:grpSpPr>
          <a:xfrm>
            <a:off x="2157705" y="3421093"/>
            <a:ext cx="2067144" cy="395549"/>
            <a:chOff x="5039616" y="-432934"/>
            <a:chExt cx="3009600" cy="575889"/>
          </a:xfrm>
        </p:grpSpPr>
        <p:sp>
          <p:nvSpPr>
            <p:cNvPr id="79" name="Google Shape;79;p2"/>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0" name="Google Shape;80;p2"/>
            <p:cNvGrpSpPr/>
            <p:nvPr/>
          </p:nvGrpSpPr>
          <p:grpSpPr>
            <a:xfrm>
              <a:off x="5039616" y="41555"/>
              <a:ext cx="3009600" cy="101400"/>
              <a:chOff x="4591200" y="312925"/>
              <a:chExt cx="3009600" cy="101400"/>
            </a:xfrm>
          </p:grpSpPr>
          <p:sp>
            <p:nvSpPr>
              <p:cNvPr id="81" name="Google Shape;81;p2"/>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2" name="Google Shape;82;p2"/>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83" name="Google Shape;83;p2"/>
          <p:cNvGrpSpPr/>
          <p:nvPr/>
        </p:nvGrpSpPr>
        <p:grpSpPr>
          <a:xfrm>
            <a:off x="3443458" y="3366551"/>
            <a:ext cx="246149" cy="302528"/>
            <a:chOff x="3353708" y="4643835"/>
            <a:chExt cx="492570" cy="605387"/>
          </a:xfrm>
        </p:grpSpPr>
        <p:sp>
          <p:nvSpPr>
            <p:cNvPr id="84" name="Google Shape;84;p2"/>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5" name="Google Shape;85;p2"/>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6" name="Google Shape;86;p2"/>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7" name="Google Shape;87;p2"/>
            <p:cNvGrpSpPr/>
            <p:nvPr/>
          </p:nvGrpSpPr>
          <p:grpSpPr>
            <a:xfrm>
              <a:off x="3449737" y="4643835"/>
              <a:ext cx="293970" cy="411232"/>
              <a:chOff x="5323114" y="4679770"/>
              <a:chExt cx="297300" cy="415890"/>
            </a:xfrm>
          </p:grpSpPr>
          <p:sp>
            <p:nvSpPr>
              <p:cNvPr id="88" name="Google Shape;88;p2"/>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9" name="Google Shape;89;p2"/>
              <p:cNvGrpSpPr/>
              <p:nvPr/>
            </p:nvGrpSpPr>
            <p:grpSpPr>
              <a:xfrm>
                <a:off x="5323114" y="4679770"/>
                <a:ext cx="297300" cy="297300"/>
                <a:chOff x="8219803" y="4852854"/>
                <a:chExt cx="297300" cy="297300"/>
              </a:xfrm>
            </p:grpSpPr>
            <p:sp>
              <p:nvSpPr>
                <p:cNvPr id="90" name="Google Shape;90;p2"/>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2"/>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92" name="Google Shape;92;p2"/>
          <p:cNvSpPr/>
          <p:nvPr/>
        </p:nvSpPr>
        <p:spPr>
          <a:xfrm>
            <a:off x="638411" y="247725"/>
            <a:ext cx="3663000" cy="68872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3" name="Google Shape;93;p2"/>
          <p:cNvSpPr/>
          <p:nvPr/>
        </p:nvSpPr>
        <p:spPr>
          <a:xfrm>
            <a:off x="590681" y="935869"/>
            <a:ext cx="3758400" cy="10597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4" name="Google Shape;94;p2"/>
          <p:cNvSpPr/>
          <p:nvPr/>
        </p:nvSpPr>
        <p:spPr>
          <a:xfrm>
            <a:off x="590681" y="931139"/>
            <a:ext cx="3758400" cy="10597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95" name="Google Shape;95;p2"/>
          <p:cNvGrpSpPr/>
          <p:nvPr/>
        </p:nvGrpSpPr>
        <p:grpSpPr>
          <a:xfrm>
            <a:off x="2599706" y="3436347"/>
            <a:ext cx="664897" cy="286514"/>
            <a:chOff x="7512198" y="4221560"/>
            <a:chExt cx="2629090" cy="1132915"/>
          </a:xfrm>
        </p:grpSpPr>
        <p:sp>
          <p:nvSpPr>
            <p:cNvPr id="96" name="Google Shape;96;p2"/>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7" name="Google Shape;97;p2"/>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8" name="Google Shape;98;p2"/>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9" name="Google Shape;99;p2"/>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00" name="Google Shape;100;p2"/>
            <p:cNvGrpSpPr/>
            <p:nvPr/>
          </p:nvGrpSpPr>
          <p:grpSpPr>
            <a:xfrm>
              <a:off x="7515346" y="4221560"/>
              <a:ext cx="2625942" cy="1049638"/>
              <a:chOff x="7515346" y="4221560"/>
              <a:chExt cx="2625942" cy="1049638"/>
            </a:xfrm>
          </p:grpSpPr>
          <p:sp>
            <p:nvSpPr>
              <p:cNvPr id="101" name="Google Shape;101;p2"/>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2" name="Google Shape;102;p2"/>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3" name="Google Shape;103;p2"/>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4" name="Google Shape;104;p2"/>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105" name="Google Shape;105;p2"/>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6" name="Google Shape;106;p2"/>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7" name="Google Shape;107;p2"/>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8" name="Google Shape;108;p2"/>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109" name="Google Shape;109;p2"/>
            <p:cNvGrpSpPr/>
            <p:nvPr/>
          </p:nvGrpSpPr>
          <p:grpSpPr>
            <a:xfrm>
              <a:off x="7512198" y="4223133"/>
              <a:ext cx="2625942" cy="1049638"/>
              <a:chOff x="7587618" y="2474459"/>
              <a:chExt cx="2625942" cy="1049638"/>
            </a:xfrm>
          </p:grpSpPr>
          <p:sp>
            <p:nvSpPr>
              <p:cNvPr id="110" name="Google Shape;110;p2"/>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1" name="Google Shape;111;p2"/>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2" name="Google Shape;112;p2"/>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3" name="Google Shape;113;p2"/>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14" name="Google Shape;114;p2"/>
          <p:cNvGrpSpPr/>
          <p:nvPr/>
        </p:nvGrpSpPr>
        <p:grpSpPr>
          <a:xfrm>
            <a:off x="2835937" y="1058289"/>
            <a:ext cx="604443" cy="984630"/>
            <a:chOff x="4285901" y="1512838"/>
            <a:chExt cx="1122300" cy="1828213"/>
          </a:xfrm>
        </p:grpSpPr>
        <p:sp>
          <p:nvSpPr>
            <p:cNvPr id="115" name="Google Shape;115;p2"/>
            <p:cNvSpPr/>
            <p:nvPr/>
          </p:nvSpPr>
          <p:spPr>
            <a:xfrm rot="3605181">
              <a:off x="4916269" y="2525998"/>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6" name="Google Shape;116;p2"/>
            <p:cNvSpPr/>
            <p:nvPr/>
          </p:nvSpPr>
          <p:spPr>
            <a:xfrm rot="-3605181" flipH="1">
              <a:off x="4754341" y="2520051"/>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7" name="Google Shape;117;p2"/>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8" name="Google Shape;118;p2"/>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9" name="Google Shape;119;p2"/>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120" name="Google Shape;120;p2"/>
            <p:cNvGrpSpPr/>
            <p:nvPr/>
          </p:nvGrpSpPr>
          <p:grpSpPr>
            <a:xfrm>
              <a:off x="4476647" y="2375951"/>
              <a:ext cx="740757" cy="965100"/>
              <a:chOff x="4516791" y="2498615"/>
              <a:chExt cx="740757" cy="965100"/>
            </a:xfrm>
          </p:grpSpPr>
          <p:sp>
            <p:nvSpPr>
              <p:cNvPr id="121" name="Google Shape;121;p2"/>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2" name="Google Shape;122;p2"/>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3" name="Google Shape;123;p2"/>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124" name="Google Shape;124;p2"/>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 name="Google Shape;125;p2"/>
          <p:cNvSpPr/>
          <p:nvPr/>
        </p:nvSpPr>
        <p:spPr>
          <a:xfrm>
            <a:off x="895163" y="1075060"/>
            <a:ext cx="829350" cy="92002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6" name="Google Shape;126;p2"/>
          <p:cNvSpPr/>
          <p:nvPr/>
        </p:nvSpPr>
        <p:spPr>
          <a:xfrm>
            <a:off x="895162" y="1058288"/>
            <a:ext cx="1402650" cy="155587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982128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Title and Text">
  <p:cSld name="005 Title and Text">
    <p:spTree>
      <p:nvGrpSpPr>
        <p:cNvPr id="1" name="Shape 474"/>
        <p:cNvGrpSpPr/>
        <p:nvPr/>
      </p:nvGrpSpPr>
      <p:grpSpPr>
        <a:xfrm>
          <a:off x="0" y="0"/>
          <a:ext cx="0" cy="0"/>
          <a:chOff x="0" y="0"/>
          <a:chExt cx="0" cy="0"/>
        </a:xfrm>
      </p:grpSpPr>
      <p:sp>
        <p:nvSpPr>
          <p:cNvPr id="475" name="Google Shape;475;p6"/>
          <p:cNvSpPr/>
          <p:nvPr/>
        </p:nvSpPr>
        <p:spPr>
          <a:xfrm>
            <a:off x="0" y="4752638"/>
            <a:ext cx="9144000" cy="39307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6" name="Google Shape;476;p6"/>
          <p:cNvSpPr txBox="1">
            <a:spLocks noGrp="1"/>
          </p:cNvSpPr>
          <p:nvPr>
            <p:ph type="title"/>
          </p:nvPr>
        </p:nvSpPr>
        <p:spPr>
          <a:xfrm>
            <a:off x="973572" y="788231"/>
            <a:ext cx="7362675" cy="9936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477" name="Google Shape;477;p6"/>
          <p:cNvSpPr txBox="1">
            <a:spLocks noGrp="1"/>
          </p:cNvSpPr>
          <p:nvPr>
            <p:ph type="body" idx="1"/>
          </p:nvPr>
        </p:nvSpPr>
        <p:spPr>
          <a:xfrm>
            <a:off x="973538" y="1841456"/>
            <a:ext cx="7362675" cy="167692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478" name="Google Shape;478;p6"/>
          <p:cNvSpPr/>
          <p:nvPr/>
        </p:nvSpPr>
        <p:spPr>
          <a:xfrm>
            <a:off x="7690069" y="4795020"/>
            <a:ext cx="1326375" cy="218700"/>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9" name="Google Shape;479;p6"/>
          <p:cNvSpPr/>
          <p:nvPr/>
        </p:nvSpPr>
        <p:spPr>
          <a:xfrm rot="10800000">
            <a:off x="7781798" y="3757791"/>
            <a:ext cx="1143000" cy="6682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0" name="Google Shape;480;p6"/>
          <p:cNvSpPr/>
          <p:nvPr/>
        </p:nvSpPr>
        <p:spPr>
          <a:xfrm rot="10800000">
            <a:off x="7781798" y="3757791"/>
            <a:ext cx="1143000" cy="6682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481" name="Google Shape;481;p6"/>
          <p:cNvGrpSpPr/>
          <p:nvPr/>
        </p:nvGrpSpPr>
        <p:grpSpPr>
          <a:xfrm>
            <a:off x="7929296" y="3757769"/>
            <a:ext cx="847896" cy="706449"/>
            <a:chOff x="3510116" y="1290976"/>
            <a:chExt cx="3886312" cy="3208214"/>
          </a:xfrm>
        </p:grpSpPr>
        <p:grpSp>
          <p:nvGrpSpPr>
            <p:cNvPr id="482" name="Google Shape;482;p6"/>
            <p:cNvGrpSpPr/>
            <p:nvPr/>
          </p:nvGrpSpPr>
          <p:grpSpPr>
            <a:xfrm>
              <a:off x="3510116" y="1290976"/>
              <a:ext cx="347682" cy="3179700"/>
              <a:chOff x="9657244" y="1261479"/>
              <a:chExt cx="347682" cy="3179700"/>
            </a:xfrm>
          </p:grpSpPr>
          <p:sp>
            <p:nvSpPr>
              <p:cNvPr id="483" name="Google Shape;483;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4" name="Google Shape;484;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5" name="Google Shape;485;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486" name="Google Shape;486;p6"/>
            <p:cNvGrpSpPr/>
            <p:nvPr/>
          </p:nvGrpSpPr>
          <p:grpSpPr>
            <a:xfrm>
              <a:off x="7048746" y="1319490"/>
              <a:ext cx="347682" cy="3179700"/>
              <a:chOff x="9657244" y="1261479"/>
              <a:chExt cx="347682" cy="3179700"/>
            </a:xfrm>
          </p:grpSpPr>
          <p:sp>
            <p:nvSpPr>
              <p:cNvPr id="487" name="Google Shape;487;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8" name="Google Shape;488;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9" name="Google Shape;489;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490" name="Google Shape;490;p6"/>
          <p:cNvGrpSpPr/>
          <p:nvPr/>
        </p:nvGrpSpPr>
        <p:grpSpPr>
          <a:xfrm>
            <a:off x="7842805" y="4117591"/>
            <a:ext cx="1052335" cy="384711"/>
            <a:chOff x="1048887" y="2981782"/>
            <a:chExt cx="5070882" cy="1853807"/>
          </a:xfrm>
        </p:grpSpPr>
        <p:pic>
          <p:nvPicPr>
            <p:cNvPr id="491" name="Google Shape;491;p6"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492" name="Google Shape;492;p6"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493" name="Google Shape;493;p6"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494" name="Google Shape;494;p6"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495" name="Google Shape;495;p6"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496" name="Google Shape;496;p6"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497" name="Google Shape;497;p6"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498" name="Google Shape;498;p6"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499" name="Google Shape;499;p6"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500" name="Google Shape;500;p6"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501" name="Google Shape;501;p6"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502" name="Google Shape;502;p6"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503" name="Google Shape;503;p6"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504" name="Google Shape;504;p6"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505" name="Google Shape;505;p6"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506" name="Google Shape;506;p6"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507" name="Google Shape;507;p6"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508" name="Google Shape;508;p6"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509" name="Google Shape;509;p6"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510" name="Google Shape;510;p6"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511" name="Google Shape;511;p6"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512" name="Google Shape;512;p6"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513" name="Google Shape;513;p6"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14" name="Google Shape;514;p6"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5" name="Google Shape;515;p6"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16" name="Google Shape;516;p6"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17" name="Google Shape;517;p6"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grpSp>
        <p:nvGrpSpPr>
          <p:cNvPr id="518" name="Google Shape;518;p6"/>
          <p:cNvGrpSpPr/>
          <p:nvPr/>
        </p:nvGrpSpPr>
        <p:grpSpPr>
          <a:xfrm>
            <a:off x="7790271" y="4774364"/>
            <a:ext cx="1148527" cy="167442"/>
            <a:chOff x="2788301" y="1344954"/>
            <a:chExt cx="5264247" cy="3189374"/>
          </a:xfrm>
        </p:grpSpPr>
        <p:sp>
          <p:nvSpPr>
            <p:cNvPr id="519" name="Google Shape;519;p6"/>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0" name="Google Shape;520;p6"/>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21" name="Google Shape;521;p6"/>
          <p:cNvSpPr/>
          <p:nvPr/>
        </p:nvSpPr>
        <p:spPr>
          <a:xfrm>
            <a:off x="7771512" y="4518154"/>
            <a:ext cx="1163700" cy="39307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22" name="Google Shape;522;p6"/>
          <p:cNvGrpSpPr/>
          <p:nvPr/>
        </p:nvGrpSpPr>
        <p:grpSpPr>
          <a:xfrm>
            <a:off x="7769488" y="3762283"/>
            <a:ext cx="1167524" cy="693731"/>
            <a:chOff x="2788301" y="1312607"/>
            <a:chExt cx="5351318" cy="3179700"/>
          </a:xfrm>
        </p:grpSpPr>
        <p:grpSp>
          <p:nvGrpSpPr>
            <p:cNvPr id="523" name="Google Shape;523;p6"/>
            <p:cNvGrpSpPr/>
            <p:nvPr/>
          </p:nvGrpSpPr>
          <p:grpSpPr>
            <a:xfrm>
              <a:off x="7791937" y="1312607"/>
              <a:ext cx="347682" cy="3179700"/>
              <a:chOff x="9657244" y="1261479"/>
              <a:chExt cx="347682" cy="3179700"/>
            </a:xfrm>
          </p:grpSpPr>
          <p:sp>
            <p:nvSpPr>
              <p:cNvPr id="524" name="Google Shape;524;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5" name="Google Shape;525;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6" name="Google Shape;526;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27" name="Google Shape;527;p6"/>
            <p:cNvGrpSpPr/>
            <p:nvPr/>
          </p:nvGrpSpPr>
          <p:grpSpPr>
            <a:xfrm>
              <a:off x="2788301" y="1312607"/>
              <a:ext cx="347682" cy="3179700"/>
              <a:chOff x="9657244" y="1261479"/>
              <a:chExt cx="347682" cy="3179700"/>
            </a:xfrm>
          </p:grpSpPr>
          <p:sp>
            <p:nvSpPr>
              <p:cNvPr id="528" name="Google Shape;528;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9" name="Google Shape;529;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0" name="Google Shape;530;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31" name="Google Shape;531;p6"/>
          <p:cNvGrpSpPr/>
          <p:nvPr/>
        </p:nvGrpSpPr>
        <p:grpSpPr>
          <a:xfrm>
            <a:off x="7761830" y="4443376"/>
            <a:ext cx="1182857" cy="78029"/>
            <a:chOff x="2987531" y="5707134"/>
            <a:chExt cx="5421600" cy="306900"/>
          </a:xfrm>
        </p:grpSpPr>
        <p:sp>
          <p:nvSpPr>
            <p:cNvPr id="532" name="Google Shape;532;p6"/>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3" name="Google Shape;533;p6"/>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34" name="Google Shape;534;p6"/>
          <p:cNvGrpSpPr/>
          <p:nvPr/>
        </p:nvGrpSpPr>
        <p:grpSpPr>
          <a:xfrm>
            <a:off x="7815822" y="4536009"/>
            <a:ext cx="292170" cy="312764"/>
            <a:chOff x="1409946" y="1492536"/>
            <a:chExt cx="1339154" cy="1433543"/>
          </a:xfrm>
        </p:grpSpPr>
        <p:sp>
          <p:nvSpPr>
            <p:cNvPr id="535" name="Google Shape;535;p6"/>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6" name="Google Shape;536;p6"/>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7" name="Google Shape;537;p6"/>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8" name="Google Shape;538;p6"/>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39" name="Google Shape;539;p6"/>
          <p:cNvSpPr/>
          <p:nvPr/>
        </p:nvSpPr>
        <p:spPr>
          <a:xfrm>
            <a:off x="8208868" y="4521527"/>
            <a:ext cx="741375" cy="148500"/>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0" name="Google Shape;540;p6"/>
          <p:cNvSpPr/>
          <p:nvPr/>
        </p:nvSpPr>
        <p:spPr>
          <a:xfrm rot="10800000" flipH="1">
            <a:off x="8205870" y="4669772"/>
            <a:ext cx="741600" cy="244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1" name="Google Shape;541;p6"/>
          <p:cNvGrpSpPr/>
          <p:nvPr/>
        </p:nvGrpSpPr>
        <p:grpSpPr>
          <a:xfrm>
            <a:off x="8254070" y="4526466"/>
            <a:ext cx="656620" cy="125645"/>
            <a:chOff x="5039616" y="-432934"/>
            <a:chExt cx="3009600" cy="575889"/>
          </a:xfrm>
        </p:grpSpPr>
        <p:sp>
          <p:nvSpPr>
            <p:cNvPr id="542" name="Google Shape;542;p6"/>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3" name="Google Shape;543;p6"/>
            <p:cNvGrpSpPr/>
            <p:nvPr/>
          </p:nvGrpSpPr>
          <p:grpSpPr>
            <a:xfrm>
              <a:off x="5039616" y="41555"/>
              <a:ext cx="3009600" cy="101400"/>
              <a:chOff x="4591200" y="312925"/>
              <a:chExt cx="3009600" cy="101400"/>
            </a:xfrm>
          </p:grpSpPr>
          <p:sp>
            <p:nvSpPr>
              <p:cNvPr id="544" name="Google Shape;544;p6"/>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5" name="Google Shape;545;p6"/>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46" name="Google Shape;546;p6"/>
          <p:cNvGrpSpPr/>
          <p:nvPr/>
        </p:nvGrpSpPr>
        <p:grpSpPr>
          <a:xfrm>
            <a:off x="8662679" y="4509264"/>
            <a:ext cx="78208" cy="96120"/>
            <a:chOff x="3353708" y="4643835"/>
            <a:chExt cx="492570" cy="605387"/>
          </a:xfrm>
        </p:grpSpPr>
        <p:sp>
          <p:nvSpPr>
            <p:cNvPr id="547" name="Google Shape;547;p6"/>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8" name="Google Shape;548;p6"/>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9" name="Google Shape;549;p6"/>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0" name="Google Shape;550;p6"/>
            <p:cNvGrpSpPr/>
            <p:nvPr/>
          </p:nvGrpSpPr>
          <p:grpSpPr>
            <a:xfrm>
              <a:off x="3449737" y="4643835"/>
              <a:ext cx="293970" cy="411232"/>
              <a:chOff x="5323114" y="4679770"/>
              <a:chExt cx="297300" cy="415890"/>
            </a:xfrm>
          </p:grpSpPr>
          <p:sp>
            <p:nvSpPr>
              <p:cNvPr id="551" name="Google Shape;551;p6"/>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2" name="Google Shape;552;p6"/>
              <p:cNvGrpSpPr/>
              <p:nvPr/>
            </p:nvGrpSpPr>
            <p:grpSpPr>
              <a:xfrm>
                <a:off x="5323114" y="4679770"/>
                <a:ext cx="297300" cy="297300"/>
                <a:chOff x="8219803" y="4852854"/>
                <a:chExt cx="297300" cy="297300"/>
              </a:xfrm>
            </p:grpSpPr>
            <p:sp>
              <p:nvSpPr>
                <p:cNvPr id="553" name="Google Shape;553;p6"/>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4" name="Google Shape;554;p6"/>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555" name="Google Shape;555;p6"/>
          <p:cNvSpPr/>
          <p:nvPr/>
        </p:nvSpPr>
        <p:spPr>
          <a:xfrm>
            <a:off x="7771512" y="3518381"/>
            <a:ext cx="1163700" cy="2187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6" name="Google Shape;556;p6"/>
          <p:cNvSpPr/>
          <p:nvPr/>
        </p:nvSpPr>
        <p:spPr>
          <a:xfrm>
            <a:off x="7756350" y="3736983"/>
            <a:ext cx="1193850" cy="33750"/>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7" name="Google Shape;557;p6"/>
          <p:cNvSpPr/>
          <p:nvPr/>
        </p:nvSpPr>
        <p:spPr>
          <a:xfrm>
            <a:off x="7756350" y="3735480"/>
            <a:ext cx="1193850" cy="33750"/>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8" name="Google Shape;558;p6"/>
          <p:cNvGrpSpPr/>
          <p:nvPr/>
        </p:nvGrpSpPr>
        <p:grpSpPr>
          <a:xfrm>
            <a:off x="8394453" y="4531249"/>
            <a:ext cx="211182" cy="91001"/>
            <a:chOff x="7512198" y="4221560"/>
            <a:chExt cx="2629090" cy="1132915"/>
          </a:xfrm>
        </p:grpSpPr>
        <p:sp>
          <p:nvSpPr>
            <p:cNvPr id="559" name="Google Shape;559;p6"/>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0" name="Google Shape;560;p6"/>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1" name="Google Shape;561;p6"/>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2" name="Google Shape;562;p6"/>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3" name="Google Shape;563;p6"/>
            <p:cNvSpPr/>
            <p:nvPr/>
          </p:nvSpPr>
          <p:spPr>
            <a:xfrm>
              <a:off x="8345354" y="4221560"/>
              <a:ext cx="965862" cy="433717"/>
            </a:xfrm>
            <a:custGeom>
              <a:avLst/>
              <a:gdLst/>
              <a:ahLst/>
              <a:cxnLst/>
              <a:rect l="l" t="t" r="r" b="b"/>
              <a:pathLst>
                <a:path w="438530" h="492860" extrusionOk="0">
                  <a:moveTo>
                    <a:pt x="76530" y="-59"/>
                  </a:moveTo>
                  <a:lnTo>
                    <a:pt x="362018" y="-59"/>
                  </a:lnTo>
                  <a:cubicBezTo>
                    <a:pt x="404411" y="-59"/>
                    <a:pt x="438539" y="34057"/>
                    <a:pt x="438539" y="76434"/>
                  </a:cubicBezTo>
                  <a:lnTo>
                    <a:pt x="438539" y="275297"/>
                  </a:lnTo>
                  <a:cubicBezTo>
                    <a:pt x="438539" y="317674"/>
                    <a:pt x="392907" y="359190"/>
                    <a:pt x="362018" y="388215"/>
                  </a:cubicBezTo>
                  <a:cubicBezTo>
                    <a:pt x="328609" y="419608"/>
                    <a:pt x="270050" y="490168"/>
                    <a:pt x="227471" y="492686"/>
                  </a:cubicBezTo>
                  <a:cubicBezTo>
                    <a:pt x="172386" y="495942"/>
                    <a:pt x="115358" y="429785"/>
                    <a:pt x="76530" y="392312"/>
                  </a:cubicBezTo>
                  <a:cubicBezTo>
                    <a:pt x="46032" y="362878"/>
                    <a:pt x="9" y="317674"/>
                    <a:pt x="9" y="275297"/>
                  </a:cubicBezTo>
                  <a:lnTo>
                    <a:pt x="9" y="76434"/>
                  </a:lnTo>
                  <a:cubicBezTo>
                    <a:pt x="9" y="34057"/>
                    <a:pt x="34137" y="-59"/>
                    <a:pt x="76530" y="-59"/>
                  </a:cubicBezTo>
                  <a:close/>
                </a:path>
              </a:pathLst>
            </a:custGeom>
            <a:solidFill>
              <a:srgbClr val="171B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64" name="Google Shape;564;p6"/>
            <p:cNvGrpSpPr/>
            <p:nvPr/>
          </p:nvGrpSpPr>
          <p:grpSpPr>
            <a:xfrm>
              <a:off x="7515346" y="4221560"/>
              <a:ext cx="2625942" cy="1049638"/>
              <a:chOff x="7515346" y="4221560"/>
              <a:chExt cx="2625942" cy="1049638"/>
            </a:xfrm>
          </p:grpSpPr>
          <p:sp>
            <p:nvSpPr>
              <p:cNvPr id="565" name="Google Shape;565;p6"/>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6" name="Google Shape;566;p6"/>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7" name="Google Shape;567;p6"/>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8" name="Google Shape;568;p6"/>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569" name="Google Shape;569;p6"/>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0" name="Google Shape;570;p6"/>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1" name="Google Shape;571;p6"/>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2" name="Google Shape;572;p6"/>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73" name="Google Shape;573;p6"/>
            <p:cNvGrpSpPr/>
            <p:nvPr/>
          </p:nvGrpSpPr>
          <p:grpSpPr>
            <a:xfrm>
              <a:off x="7512198" y="4223133"/>
              <a:ext cx="2625942" cy="1049638"/>
              <a:chOff x="7587618" y="2474459"/>
              <a:chExt cx="2625942" cy="1049638"/>
            </a:xfrm>
          </p:grpSpPr>
          <p:sp>
            <p:nvSpPr>
              <p:cNvPr id="574" name="Google Shape;574;p6"/>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5" name="Google Shape;575;p6"/>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6" name="Google Shape;576;p6"/>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7" name="Google Shape;577;p6"/>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78" name="Google Shape;578;p6"/>
          <p:cNvGrpSpPr/>
          <p:nvPr/>
        </p:nvGrpSpPr>
        <p:grpSpPr>
          <a:xfrm>
            <a:off x="8469540" y="3775852"/>
            <a:ext cx="191998" cy="312761"/>
            <a:chOff x="4285901" y="1512838"/>
            <a:chExt cx="1122300" cy="1828213"/>
          </a:xfrm>
        </p:grpSpPr>
        <p:sp>
          <p:nvSpPr>
            <p:cNvPr id="579" name="Google Shape;579;p6"/>
            <p:cNvSpPr/>
            <p:nvPr/>
          </p:nvSpPr>
          <p:spPr>
            <a:xfrm rot="3605181">
              <a:off x="4916269" y="2525998"/>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0" name="Google Shape;580;p6"/>
            <p:cNvSpPr/>
            <p:nvPr/>
          </p:nvSpPr>
          <p:spPr>
            <a:xfrm rot="-3605181" flipH="1">
              <a:off x="4754341" y="2520051"/>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1" name="Google Shape;581;p6"/>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2" name="Google Shape;582;p6"/>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3" name="Google Shape;583;p6"/>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584" name="Google Shape;584;p6"/>
            <p:cNvGrpSpPr/>
            <p:nvPr/>
          </p:nvGrpSpPr>
          <p:grpSpPr>
            <a:xfrm>
              <a:off x="4476647" y="2375951"/>
              <a:ext cx="740757" cy="965100"/>
              <a:chOff x="4516791" y="2498615"/>
              <a:chExt cx="740757" cy="965100"/>
            </a:xfrm>
          </p:grpSpPr>
          <p:sp>
            <p:nvSpPr>
              <p:cNvPr id="585" name="Google Shape;585;p6"/>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6" name="Google Shape;586;p6"/>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7" name="Google Shape;587;p6"/>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588" name="Google Shape;588;p6"/>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761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2 Direction Pad">
  <p:cSld name="002 Direction Pad">
    <p:spTree>
      <p:nvGrpSpPr>
        <p:cNvPr id="1" name="Shape 127"/>
        <p:cNvGrpSpPr/>
        <p:nvPr/>
      </p:nvGrpSpPr>
      <p:grpSpPr>
        <a:xfrm>
          <a:off x="0" y="0"/>
          <a:ext cx="0" cy="0"/>
          <a:chOff x="0" y="0"/>
          <a:chExt cx="0" cy="0"/>
        </a:xfrm>
      </p:grpSpPr>
      <p:sp>
        <p:nvSpPr>
          <p:cNvPr id="128" name="Google Shape;128;p3"/>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9" name="Google Shape;129;p3"/>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0" name="Google Shape;130;p3"/>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1" name="Google Shape;131;p3"/>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32" name="Google Shape;132;p3"/>
          <p:cNvGrpSpPr/>
          <p:nvPr/>
        </p:nvGrpSpPr>
        <p:grpSpPr>
          <a:xfrm>
            <a:off x="1183741" y="784767"/>
            <a:ext cx="3065135" cy="2633543"/>
            <a:chOff x="3510116" y="1290976"/>
            <a:chExt cx="3886312" cy="3208214"/>
          </a:xfrm>
        </p:grpSpPr>
        <p:grpSp>
          <p:nvGrpSpPr>
            <p:cNvPr id="133" name="Google Shape;133;p3"/>
            <p:cNvGrpSpPr/>
            <p:nvPr/>
          </p:nvGrpSpPr>
          <p:grpSpPr>
            <a:xfrm>
              <a:off x="3510116" y="1290976"/>
              <a:ext cx="347682" cy="3179700"/>
              <a:chOff x="9657244" y="1261479"/>
              <a:chExt cx="347682" cy="3179700"/>
            </a:xfrm>
          </p:grpSpPr>
          <p:sp>
            <p:nvSpPr>
              <p:cNvPr id="134" name="Google Shape;134;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5" name="Google Shape;135;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6" name="Google Shape;136;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37" name="Google Shape;137;p3"/>
            <p:cNvGrpSpPr/>
            <p:nvPr/>
          </p:nvGrpSpPr>
          <p:grpSpPr>
            <a:xfrm>
              <a:off x="7048746" y="1319490"/>
              <a:ext cx="347682" cy="3179700"/>
              <a:chOff x="9657244" y="1261479"/>
              <a:chExt cx="347682" cy="3179700"/>
            </a:xfrm>
          </p:grpSpPr>
          <p:sp>
            <p:nvSpPr>
              <p:cNvPr id="138" name="Google Shape;138;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9" name="Google Shape;139;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0" name="Google Shape;140;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41" name="Google Shape;141;p3"/>
          <p:cNvGrpSpPr/>
          <p:nvPr/>
        </p:nvGrpSpPr>
        <p:grpSpPr>
          <a:xfrm>
            <a:off x="870730" y="2165542"/>
            <a:ext cx="3803162" cy="1390355"/>
            <a:chOff x="1048887" y="2981782"/>
            <a:chExt cx="5070882" cy="1853807"/>
          </a:xfrm>
        </p:grpSpPr>
        <p:pic>
          <p:nvPicPr>
            <p:cNvPr id="142" name="Google Shape;142;p3"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143" name="Google Shape;143;p3"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144" name="Google Shape;144;p3"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145" name="Google Shape;145;p3"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146" name="Google Shape;146;p3"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147" name="Google Shape;147;p3"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148" name="Google Shape;148;p3"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149" name="Google Shape;149;p3"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150" name="Google Shape;150;p3"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151" name="Google Shape;151;p3"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152" name="Google Shape;152;p3"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153" name="Google Shape;153;p3"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154" name="Google Shape;154;p3"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155" name="Google Shape;155;p3"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156" name="Google Shape;156;p3"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157" name="Google Shape;157;p3"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158" name="Google Shape;158;p3"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159" name="Google Shape;159;p3"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160" name="Google Shape;160;p3"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161" name="Google Shape;161;p3"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162" name="Google Shape;162;p3"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163" name="Google Shape;163;p3"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164" name="Google Shape;164;p3"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165" name="Google Shape;165;p3"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166" name="Google Shape;166;p3"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167" name="Google Shape;167;p3"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168" name="Google Shape;168;p3"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169" name="Google Shape;169;p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70" name="Google Shape;170;p3"/>
          <p:cNvGrpSpPr/>
          <p:nvPr/>
        </p:nvGrpSpPr>
        <p:grpSpPr>
          <a:xfrm>
            <a:off x="681139" y="4540010"/>
            <a:ext cx="4151912" cy="605184"/>
            <a:chOff x="2788301" y="1344954"/>
            <a:chExt cx="5264247" cy="3189374"/>
          </a:xfrm>
        </p:grpSpPr>
        <p:sp>
          <p:nvSpPr>
            <p:cNvPr id="171" name="Google Shape;171;p3"/>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2" name="Google Shape;172;p3"/>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73" name="Google Shape;173;p3"/>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74" name="Google Shape;174;p3"/>
          <p:cNvGrpSpPr/>
          <p:nvPr/>
        </p:nvGrpSpPr>
        <p:grpSpPr>
          <a:xfrm>
            <a:off x="606017" y="881713"/>
            <a:ext cx="4220585" cy="2507830"/>
            <a:chOff x="2788301" y="1312607"/>
            <a:chExt cx="5351318" cy="3179700"/>
          </a:xfrm>
        </p:grpSpPr>
        <p:grpSp>
          <p:nvGrpSpPr>
            <p:cNvPr id="175" name="Google Shape;175;p3"/>
            <p:cNvGrpSpPr/>
            <p:nvPr/>
          </p:nvGrpSpPr>
          <p:grpSpPr>
            <a:xfrm>
              <a:off x="7791937" y="1312607"/>
              <a:ext cx="347682" cy="3179700"/>
              <a:chOff x="9657244" y="1261479"/>
              <a:chExt cx="347682" cy="3179700"/>
            </a:xfrm>
          </p:grpSpPr>
          <p:sp>
            <p:nvSpPr>
              <p:cNvPr id="176" name="Google Shape;176;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7" name="Google Shape;177;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8" name="Google Shape;178;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79" name="Google Shape;179;p3"/>
            <p:cNvGrpSpPr/>
            <p:nvPr/>
          </p:nvGrpSpPr>
          <p:grpSpPr>
            <a:xfrm>
              <a:off x="2788301" y="1312607"/>
              <a:ext cx="347682" cy="3179700"/>
              <a:chOff x="9657244" y="1261479"/>
              <a:chExt cx="347682" cy="3179700"/>
            </a:xfrm>
          </p:grpSpPr>
          <p:sp>
            <p:nvSpPr>
              <p:cNvPr id="180" name="Google Shape;180;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1" name="Google Shape;181;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2" name="Google Shape;182;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83" name="Google Shape;183;p3"/>
          <p:cNvGrpSpPr/>
          <p:nvPr/>
        </p:nvGrpSpPr>
        <p:grpSpPr>
          <a:xfrm>
            <a:off x="578344" y="3342775"/>
            <a:ext cx="4276016" cy="282011"/>
            <a:chOff x="2987531" y="5707134"/>
            <a:chExt cx="5421600" cy="306900"/>
          </a:xfrm>
        </p:grpSpPr>
        <p:sp>
          <p:nvSpPr>
            <p:cNvPr id="184" name="Google Shape;184;p3"/>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5" name="Google Shape;185;p3"/>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86" name="Google Shape;186;p3"/>
          <p:cNvGrpSpPr/>
          <p:nvPr/>
        </p:nvGrpSpPr>
        <p:grpSpPr>
          <a:xfrm>
            <a:off x="773428" y="3678535"/>
            <a:ext cx="1056191" cy="1130636"/>
            <a:chOff x="1409946" y="1492536"/>
            <a:chExt cx="1339154" cy="1433543"/>
          </a:xfrm>
        </p:grpSpPr>
        <p:sp>
          <p:nvSpPr>
            <p:cNvPr id="187" name="Google Shape;187;p3"/>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8" name="Google Shape;188;p3"/>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9" name="Google Shape;189;p3"/>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0" name="Google Shape;190;p3"/>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91" name="Google Shape;191;p3"/>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2" name="Google Shape;192;p3"/>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3" name="Google Shape;193;p3"/>
          <p:cNvGrpSpPr/>
          <p:nvPr/>
        </p:nvGrpSpPr>
        <p:grpSpPr>
          <a:xfrm>
            <a:off x="2357775" y="3643932"/>
            <a:ext cx="2373671" cy="454204"/>
            <a:chOff x="5039616" y="-432934"/>
            <a:chExt cx="3009600" cy="575889"/>
          </a:xfrm>
        </p:grpSpPr>
        <p:sp>
          <p:nvSpPr>
            <p:cNvPr id="194" name="Google Shape;194;p3"/>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5" name="Google Shape;195;p3"/>
            <p:cNvGrpSpPr/>
            <p:nvPr/>
          </p:nvGrpSpPr>
          <p:grpSpPr>
            <a:xfrm>
              <a:off x="5039616" y="41555"/>
              <a:ext cx="3009600" cy="101400"/>
              <a:chOff x="4591200" y="312925"/>
              <a:chExt cx="3009600" cy="101400"/>
            </a:xfrm>
          </p:grpSpPr>
          <p:sp>
            <p:nvSpPr>
              <p:cNvPr id="196" name="Google Shape;196;p3"/>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7" name="Google Shape;197;p3"/>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98" name="Google Shape;198;p3"/>
          <p:cNvGrpSpPr/>
          <p:nvPr/>
        </p:nvGrpSpPr>
        <p:grpSpPr>
          <a:xfrm>
            <a:off x="3834168" y="3581293"/>
            <a:ext cx="282649" cy="347387"/>
            <a:chOff x="3353708" y="4643835"/>
            <a:chExt cx="492570" cy="605387"/>
          </a:xfrm>
        </p:grpSpPr>
        <p:sp>
          <p:nvSpPr>
            <p:cNvPr id="199" name="Google Shape;199;p3"/>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0" name="Google Shape;200;p3"/>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1" name="Google Shape;201;p3"/>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2" name="Google Shape;202;p3"/>
            <p:cNvGrpSpPr/>
            <p:nvPr/>
          </p:nvGrpSpPr>
          <p:grpSpPr>
            <a:xfrm>
              <a:off x="3449737" y="4643835"/>
              <a:ext cx="293970" cy="411232"/>
              <a:chOff x="5323114" y="4679770"/>
              <a:chExt cx="297300" cy="415890"/>
            </a:xfrm>
          </p:grpSpPr>
          <p:sp>
            <p:nvSpPr>
              <p:cNvPr id="203" name="Google Shape;203;p3"/>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4" name="Google Shape;204;p3"/>
              <p:cNvGrpSpPr/>
              <p:nvPr/>
            </p:nvGrpSpPr>
            <p:grpSpPr>
              <a:xfrm>
                <a:off x="5323114" y="4679770"/>
                <a:ext cx="297300" cy="297300"/>
                <a:chOff x="8219803" y="4852854"/>
                <a:chExt cx="297300" cy="297300"/>
              </a:xfrm>
            </p:grpSpPr>
            <p:sp>
              <p:nvSpPr>
                <p:cNvPr id="205" name="Google Shape;205;p3"/>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6" name="Google Shape;206;p3"/>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207" name="Google Shape;207;p3"/>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8" name="Google Shape;208;p3"/>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9" name="Google Shape;209;p3"/>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0" name="Google Shape;210;p3"/>
          <p:cNvGrpSpPr/>
          <p:nvPr/>
        </p:nvGrpSpPr>
        <p:grpSpPr>
          <a:xfrm>
            <a:off x="2865299" y="3661442"/>
            <a:ext cx="763488" cy="328999"/>
            <a:chOff x="7512198" y="4221560"/>
            <a:chExt cx="2629090" cy="1132915"/>
          </a:xfrm>
        </p:grpSpPr>
        <p:sp>
          <p:nvSpPr>
            <p:cNvPr id="211" name="Google Shape;211;p3"/>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2" name="Google Shape;212;p3"/>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3" name="Google Shape;213;p3"/>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4" name="Google Shape;214;p3"/>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5" name="Google Shape;215;p3"/>
            <p:cNvGrpSpPr/>
            <p:nvPr/>
          </p:nvGrpSpPr>
          <p:grpSpPr>
            <a:xfrm>
              <a:off x="7515346" y="4221560"/>
              <a:ext cx="2625942" cy="1049638"/>
              <a:chOff x="7515346" y="4221560"/>
              <a:chExt cx="2625942" cy="1049638"/>
            </a:xfrm>
          </p:grpSpPr>
          <p:sp>
            <p:nvSpPr>
              <p:cNvPr id="216" name="Google Shape;216;p3"/>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7" name="Google Shape;217;p3"/>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8" name="Google Shape;218;p3"/>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9" name="Google Shape;219;p3"/>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220" name="Google Shape;220;p3"/>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1" name="Google Shape;221;p3"/>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2" name="Google Shape;222;p3"/>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3" name="Google Shape;223;p3"/>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224" name="Google Shape;224;p3"/>
            <p:cNvGrpSpPr/>
            <p:nvPr/>
          </p:nvGrpSpPr>
          <p:grpSpPr>
            <a:xfrm>
              <a:off x="7512198" y="4223133"/>
              <a:ext cx="2625942" cy="1049638"/>
              <a:chOff x="7587618" y="2474459"/>
              <a:chExt cx="2625942" cy="1049638"/>
            </a:xfrm>
          </p:grpSpPr>
          <p:sp>
            <p:nvSpPr>
              <p:cNvPr id="225" name="Google Shape;225;p3"/>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6" name="Google Shape;226;p3"/>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7" name="Google Shape;227;p3"/>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8" name="Google Shape;228;p3"/>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229" name="Google Shape;229;p3"/>
          <p:cNvSpPr/>
          <p:nvPr/>
        </p:nvSpPr>
        <p:spPr>
          <a:xfrm flipH="1">
            <a:off x="720117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0" name="Google Shape;230;p3"/>
          <p:cNvSpPr/>
          <p:nvPr/>
        </p:nvSpPr>
        <p:spPr>
          <a:xfrm flipH="1">
            <a:off x="720116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31" name="Google Shape;231;p3"/>
          <p:cNvSpPr/>
          <p:nvPr/>
        </p:nvSpPr>
        <p:spPr>
          <a:xfrm>
            <a:off x="5648354"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2" name="Google Shape;232;p3"/>
          <p:cNvSpPr/>
          <p:nvPr/>
        </p:nvSpPr>
        <p:spPr>
          <a:xfrm rot="5400000">
            <a:off x="6424295" y="9025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3" name="Google Shape;233;p3"/>
          <p:cNvSpPr/>
          <p:nvPr/>
        </p:nvSpPr>
        <p:spPr>
          <a:xfrm rot="5400000">
            <a:off x="6424295" y="9025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4" name="Google Shape;234;p3"/>
          <p:cNvSpPr/>
          <p:nvPr/>
        </p:nvSpPr>
        <p:spPr>
          <a:xfrm rot="5400000" flipH="1">
            <a:off x="6424295" y="23839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5" name="Google Shape;235;p3"/>
          <p:cNvSpPr/>
          <p:nvPr/>
        </p:nvSpPr>
        <p:spPr>
          <a:xfrm rot="5400000" flipH="1">
            <a:off x="6424295" y="23839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6" name="Google Shape;236;p3"/>
          <p:cNvSpPr/>
          <p:nvPr/>
        </p:nvSpPr>
        <p:spPr>
          <a:xfrm>
            <a:off x="5697206" y="4033700"/>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7" name="Google Shape;237;p3"/>
          <p:cNvSpPr/>
          <p:nvPr/>
        </p:nvSpPr>
        <p:spPr>
          <a:xfrm>
            <a:off x="5697206" y="4033700"/>
            <a:ext cx="2724975" cy="821700"/>
          </a:xfrm>
          <a:prstGeom prst="roundRect">
            <a:avLst>
              <a:gd name="adj" fmla="val 50000"/>
            </a:avLst>
          </a:prstGeom>
          <a:solidFill>
            <a:srgbClr val="000000">
              <a:alpha val="20790"/>
            </a:srgbClr>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8" name="Google Shape;238;p3"/>
          <p:cNvSpPr/>
          <p:nvPr/>
        </p:nvSpPr>
        <p:spPr>
          <a:xfrm>
            <a:off x="5697206" y="3943304"/>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9" name="Google Shape;239;p3"/>
          <p:cNvSpPr txBox="1"/>
          <p:nvPr/>
        </p:nvSpPr>
        <p:spPr>
          <a:xfrm>
            <a:off x="5746500" y="3996619"/>
            <a:ext cx="2724975" cy="692475"/>
          </a:xfrm>
          <a:prstGeom prst="rect">
            <a:avLst/>
          </a:prstGeom>
          <a:noFill/>
          <a:ln>
            <a:noFill/>
          </a:ln>
          <a:effectLst>
            <a:outerShdw dist="47625" dir="3180000" algn="bl" rotWithShape="0">
              <a:srgbClr val="000000">
                <a:alpha val="18000"/>
              </a:srgbClr>
            </a:outerShdw>
          </a:effectLst>
        </p:spPr>
        <p:txBody>
          <a:bodyPr spcFirstLastPara="1" wrap="square" lIns="68569" tIns="68569" rIns="68569" bIns="68569" anchor="t" anchorCtr="0">
            <a:spAutoFit/>
          </a:bodyPr>
          <a:lstStyle/>
          <a:p>
            <a:pPr marL="0" lvl="0" indent="0" algn="ctr" rtl="0">
              <a:spcBef>
                <a:spcPts val="0"/>
              </a:spcBef>
              <a:spcAft>
                <a:spcPts val="0"/>
              </a:spcAft>
              <a:buNone/>
            </a:pPr>
            <a:r>
              <a:rPr lang="en" sz="3600">
                <a:solidFill>
                  <a:schemeClr val="dk1"/>
                </a:solidFill>
                <a:latin typeface="Luckiest Guy"/>
                <a:ea typeface="Luckiest Guy"/>
                <a:cs typeface="Luckiest Guy"/>
                <a:sym typeface="Luckiest Guy"/>
              </a:rPr>
              <a:t>GO!</a:t>
            </a:r>
            <a:endParaRPr sz="3600">
              <a:solidFill>
                <a:schemeClr val="dk1"/>
              </a:solidFill>
              <a:latin typeface="Luckiest Guy"/>
              <a:ea typeface="Luckiest Guy"/>
              <a:cs typeface="Luckiest Guy"/>
              <a:sym typeface="Luckiest Guy"/>
            </a:endParaRPr>
          </a:p>
        </p:txBody>
      </p:sp>
      <p:sp>
        <p:nvSpPr>
          <p:cNvPr id="240" name="Google Shape;240;p3"/>
          <p:cNvSpPr/>
          <p:nvPr/>
        </p:nvSpPr>
        <p:spPr>
          <a:xfrm>
            <a:off x="5648363"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41" name="Google Shape;241;p3"/>
          <p:cNvSpPr/>
          <p:nvPr/>
        </p:nvSpPr>
        <p:spPr>
          <a:xfrm>
            <a:off x="5647856"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2" name="Google Shape;242;p3"/>
          <p:cNvSpPr/>
          <p:nvPr/>
        </p:nvSpPr>
        <p:spPr>
          <a:xfrm flipH="1">
            <a:off x="7200675"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3" name="Google Shape;243;p3"/>
          <p:cNvSpPr/>
          <p:nvPr/>
        </p:nvSpPr>
        <p:spPr>
          <a:xfrm rot="5400000">
            <a:off x="6424295" y="7882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4" name="Google Shape;244;p3"/>
          <p:cNvSpPr/>
          <p:nvPr/>
        </p:nvSpPr>
        <p:spPr>
          <a:xfrm rot="5400000" flipH="1">
            <a:off x="6424295" y="22696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5" name="Google Shape;245;p3"/>
          <p:cNvSpPr/>
          <p:nvPr/>
        </p:nvSpPr>
        <p:spPr>
          <a:xfrm>
            <a:off x="6667294" y="875719"/>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6" name="Google Shape;246;p3"/>
          <p:cNvSpPr/>
          <p:nvPr/>
        </p:nvSpPr>
        <p:spPr>
          <a:xfrm rot="10800000" flipH="1">
            <a:off x="6667294" y="2799750"/>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7" name="Google Shape;247;p3"/>
          <p:cNvSpPr/>
          <p:nvPr/>
        </p:nvSpPr>
        <p:spPr>
          <a:xfrm rot="5400000">
            <a:off x="7629310"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8" name="Google Shape;248;p3"/>
          <p:cNvSpPr/>
          <p:nvPr/>
        </p:nvSpPr>
        <p:spPr>
          <a:xfrm rot="-5400000" flipH="1">
            <a:off x="5705279"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9" name="Google Shape;249;p3"/>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0" name="Google Shape;250;p3"/>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1" name="Google Shape;251;p3"/>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590676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3 Moving Claw">
  <p:cSld name="003 Moving Claw">
    <p:spTree>
      <p:nvGrpSpPr>
        <p:cNvPr id="1" name="Shape 252"/>
        <p:cNvGrpSpPr/>
        <p:nvPr/>
      </p:nvGrpSpPr>
      <p:grpSpPr>
        <a:xfrm>
          <a:off x="0" y="0"/>
          <a:ext cx="0" cy="0"/>
          <a:chOff x="0" y="0"/>
          <a:chExt cx="0" cy="0"/>
        </a:xfrm>
      </p:grpSpPr>
      <p:sp>
        <p:nvSpPr>
          <p:cNvPr id="253" name="Google Shape;253;p4"/>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4" name="Google Shape;254;p4"/>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5" name="Google Shape;255;p4"/>
          <p:cNvSpPr txBox="1">
            <a:spLocks noGrp="1"/>
          </p:cNvSpPr>
          <p:nvPr>
            <p:ph type="title"/>
          </p:nvPr>
        </p:nvSpPr>
        <p:spPr>
          <a:xfrm>
            <a:off x="5449838" y="315825"/>
            <a:ext cx="3382425" cy="40680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3750"/>
            </a:lvl1pPr>
            <a:lvl2pPr lvl="1" rtl="0">
              <a:spcBef>
                <a:spcPts val="0"/>
              </a:spcBef>
              <a:spcAft>
                <a:spcPts val="0"/>
              </a:spcAft>
              <a:buSzPts val="7000"/>
              <a:buNone/>
              <a:defRPr sz="5250"/>
            </a:lvl2pPr>
            <a:lvl3pPr lvl="2" rtl="0">
              <a:spcBef>
                <a:spcPts val="0"/>
              </a:spcBef>
              <a:spcAft>
                <a:spcPts val="0"/>
              </a:spcAft>
              <a:buSzPts val="7000"/>
              <a:buNone/>
              <a:defRPr sz="5250"/>
            </a:lvl3pPr>
            <a:lvl4pPr lvl="3" rtl="0">
              <a:spcBef>
                <a:spcPts val="0"/>
              </a:spcBef>
              <a:spcAft>
                <a:spcPts val="0"/>
              </a:spcAft>
              <a:buSzPts val="7000"/>
              <a:buNone/>
              <a:defRPr sz="5250"/>
            </a:lvl4pPr>
            <a:lvl5pPr lvl="4" rtl="0">
              <a:spcBef>
                <a:spcPts val="0"/>
              </a:spcBef>
              <a:spcAft>
                <a:spcPts val="0"/>
              </a:spcAft>
              <a:buSzPts val="7000"/>
              <a:buNone/>
              <a:defRPr sz="5250"/>
            </a:lvl5pPr>
            <a:lvl6pPr lvl="5" rtl="0">
              <a:spcBef>
                <a:spcPts val="0"/>
              </a:spcBef>
              <a:spcAft>
                <a:spcPts val="0"/>
              </a:spcAft>
              <a:buSzPts val="7000"/>
              <a:buNone/>
              <a:defRPr sz="5250"/>
            </a:lvl6pPr>
            <a:lvl7pPr lvl="6" rtl="0">
              <a:spcBef>
                <a:spcPts val="0"/>
              </a:spcBef>
              <a:spcAft>
                <a:spcPts val="0"/>
              </a:spcAft>
              <a:buSzPts val="7000"/>
              <a:buNone/>
              <a:defRPr sz="5250"/>
            </a:lvl7pPr>
            <a:lvl8pPr lvl="7" rtl="0">
              <a:spcBef>
                <a:spcPts val="0"/>
              </a:spcBef>
              <a:spcAft>
                <a:spcPts val="0"/>
              </a:spcAft>
              <a:buSzPts val="7000"/>
              <a:buNone/>
              <a:defRPr sz="5250"/>
            </a:lvl8pPr>
            <a:lvl9pPr lvl="8" rtl="0">
              <a:spcBef>
                <a:spcPts val="0"/>
              </a:spcBef>
              <a:spcAft>
                <a:spcPts val="0"/>
              </a:spcAft>
              <a:buSzPts val="7000"/>
              <a:buNone/>
              <a:defRPr sz="5250"/>
            </a:lvl9pPr>
          </a:lstStyle>
          <a:p>
            <a:endParaRPr/>
          </a:p>
        </p:txBody>
      </p:sp>
      <p:sp>
        <p:nvSpPr>
          <p:cNvPr id="256" name="Google Shape;256;p4"/>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7" name="Google Shape;257;p4"/>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58" name="Google Shape;258;p4"/>
          <p:cNvGrpSpPr/>
          <p:nvPr/>
        </p:nvGrpSpPr>
        <p:grpSpPr>
          <a:xfrm>
            <a:off x="1183741" y="784767"/>
            <a:ext cx="3065135" cy="2633543"/>
            <a:chOff x="3510116" y="1290976"/>
            <a:chExt cx="3886312" cy="3208214"/>
          </a:xfrm>
        </p:grpSpPr>
        <p:grpSp>
          <p:nvGrpSpPr>
            <p:cNvPr id="259" name="Google Shape;259;p4"/>
            <p:cNvGrpSpPr/>
            <p:nvPr/>
          </p:nvGrpSpPr>
          <p:grpSpPr>
            <a:xfrm>
              <a:off x="3510116" y="1290976"/>
              <a:ext cx="347682" cy="3179700"/>
              <a:chOff x="9657244" y="1261479"/>
              <a:chExt cx="347682" cy="3179700"/>
            </a:xfrm>
          </p:grpSpPr>
          <p:sp>
            <p:nvSpPr>
              <p:cNvPr id="260" name="Google Shape;260;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1" name="Google Shape;261;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2" name="Google Shape;262;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63" name="Google Shape;263;p4"/>
            <p:cNvGrpSpPr/>
            <p:nvPr/>
          </p:nvGrpSpPr>
          <p:grpSpPr>
            <a:xfrm>
              <a:off x="7048746" y="1319490"/>
              <a:ext cx="347682" cy="3179700"/>
              <a:chOff x="9657244" y="1261479"/>
              <a:chExt cx="347682" cy="3179700"/>
            </a:xfrm>
          </p:grpSpPr>
          <p:sp>
            <p:nvSpPr>
              <p:cNvPr id="264" name="Google Shape;264;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5" name="Google Shape;265;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6" name="Google Shape;266;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7" name="Google Shape;267;p4"/>
          <p:cNvGrpSpPr/>
          <p:nvPr/>
        </p:nvGrpSpPr>
        <p:grpSpPr>
          <a:xfrm>
            <a:off x="870730" y="2165542"/>
            <a:ext cx="3803162" cy="1390355"/>
            <a:chOff x="1048887" y="2981782"/>
            <a:chExt cx="5070882" cy="1853807"/>
          </a:xfrm>
        </p:grpSpPr>
        <p:pic>
          <p:nvPicPr>
            <p:cNvPr id="268" name="Google Shape;268;p4"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69" name="Google Shape;269;p4"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70" name="Google Shape;270;p4"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271" name="Google Shape;271;p4"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272" name="Google Shape;272;p4"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273" name="Google Shape;273;p4"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274" name="Google Shape;274;p4"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275" name="Google Shape;275;p4"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276" name="Google Shape;276;p4"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277" name="Google Shape;277;p4"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278" name="Google Shape;278;p4"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279" name="Google Shape;279;p4"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280" name="Google Shape;280;p4"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281" name="Google Shape;281;p4"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282" name="Google Shape;282;p4"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283" name="Google Shape;283;p4"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284" name="Google Shape;284;p4"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285" name="Google Shape;285;p4"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286" name="Google Shape;286;p4"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287" name="Google Shape;287;p4"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288" name="Google Shape;288;p4"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289" name="Google Shape;289;p4"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290" name="Google Shape;290;p4"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291" name="Google Shape;291;p4"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292" name="Google Shape;292;p4"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293" name="Google Shape;293;p4"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294" name="Google Shape;294;p4"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295" name="Google Shape;295;p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96" name="Google Shape;296;p4"/>
          <p:cNvGrpSpPr/>
          <p:nvPr/>
        </p:nvGrpSpPr>
        <p:grpSpPr>
          <a:xfrm>
            <a:off x="681139" y="4540010"/>
            <a:ext cx="4151912" cy="605184"/>
            <a:chOff x="2788301" y="1344954"/>
            <a:chExt cx="5264247" cy="3189374"/>
          </a:xfrm>
        </p:grpSpPr>
        <p:sp>
          <p:nvSpPr>
            <p:cNvPr id="297" name="Google Shape;297;p4"/>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98" name="Google Shape;298;p4"/>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299" name="Google Shape;299;p4"/>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00" name="Google Shape;300;p4"/>
          <p:cNvGrpSpPr/>
          <p:nvPr/>
        </p:nvGrpSpPr>
        <p:grpSpPr>
          <a:xfrm>
            <a:off x="606017" y="881713"/>
            <a:ext cx="4220585" cy="2507830"/>
            <a:chOff x="2788301" y="1312607"/>
            <a:chExt cx="5351318" cy="3179700"/>
          </a:xfrm>
        </p:grpSpPr>
        <p:grpSp>
          <p:nvGrpSpPr>
            <p:cNvPr id="301" name="Google Shape;301;p4"/>
            <p:cNvGrpSpPr/>
            <p:nvPr/>
          </p:nvGrpSpPr>
          <p:grpSpPr>
            <a:xfrm>
              <a:off x="7791937" y="1312607"/>
              <a:ext cx="347682" cy="3179700"/>
              <a:chOff x="9657244" y="1261479"/>
              <a:chExt cx="347682" cy="3179700"/>
            </a:xfrm>
          </p:grpSpPr>
          <p:sp>
            <p:nvSpPr>
              <p:cNvPr id="302" name="Google Shape;302;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3" name="Google Shape;303;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4" name="Google Shape;304;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05" name="Google Shape;305;p4"/>
            <p:cNvGrpSpPr/>
            <p:nvPr/>
          </p:nvGrpSpPr>
          <p:grpSpPr>
            <a:xfrm>
              <a:off x="2788301" y="1312607"/>
              <a:ext cx="347682" cy="3179700"/>
              <a:chOff x="9657244" y="1261479"/>
              <a:chExt cx="347682" cy="3179700"/>
            </a:xfrm>
          </p:grpSpPr>
          <p:sp>
            <p:nvSpPr>
              <p:cNvPr id="306" name="Google Shape;306;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7" name="Google Shape;307;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8" name="Google Shape;308;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09" name="Google Shape;309;p4"/>
          <p:cNvGrpSpPr/>
          <p:nvPr/>
        </p:nvGrpSpPr>
        <p:grpSpPr>
          <a:xfrm>
            <a:off x="578344" y="3342775"/>
            <a:ext cx="4276016" cy="282011"/>
            <a:chOff x="2987531" y="5707134"/>
            <a:chExt cx="5421600" cy="306900"/>
          </a:xfrm>
        </p:grpSpPr>
        <p:sp>
          <p:nvSpPr>
            <p:cNvPr id="310" name="Google Shape;310;p4"/>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1" name="Google Shape;311;p4"/>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12" name="Google Shape;312;p4"/>
          <p:cNvGrpSpPr/>
          <p:nvPr/>
        </p:nvGrpSpPr>
        <p:grpSpPr>
          <a:xfrm>
            <a:off x="773428" y="3678535"/>
            <a:ext cx="1056191" cy="1130636"/>
            <a:chOff x="1409946" y="1492536"/>
            <a:chExt cx="1339154" cy="1433543"/>
          </a:xfrm>
        </p:grpSpPr>
        <p:sp>
          <p:nvSpPr>
            <p:cNvPr id="313" name="Google Shape;313;p4"/>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4" name="Google Shape;314;p4"/>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5" name="Google Shape;315;p4"/>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6" name="Google Shape;316;p4"/>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317" name="Google Shape;317;p4"/>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8" name="Google Shape;318;p4"/>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19" name="Google Shape;319;p4"/>
          <p:cNvGrpSpPr/>
          <p:nvPr/>
        </p:nvGrpSpPr>
        <p:grpSpPr>
          <a:xfrm>
            <a:off x="2357775" y="3643932"/>
            <a:ext cx="2373671" cy="454204"/>
            <a:chOff x="5039616" y="-432934"/>
            <a:chExt cx="3009600" cy="575889"/>
          </a:xfrm>
        </p:grpSpPr>
        <p:sp>
          <p:nvSpPr>
            <p:cNvPr id="320" name="Google Shape;320;p4"/>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1" name="Google Shape;321;p4"/>
            <p:cNvGrpSpPr/>
            <p:nvPr/>
          </p:nvGrpSpPr>
          <p:grpSpPr>
            <a:xfrm>
              <a:off x="5039616" y="41555"/>
              <a:ext cx="3009600" cy="101400"/>
              <a:chOff x="4591200" y="312925"/>
              <a:chExt cx="3009600" cy="101400"/>
            </a:xfrm>
          </p:grpSpPr>
          <p:sp>
            <p:nvSpPr>
              <p:cNvPr id="322" name="Google Shape;322;p4"/>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3" name="Google Shape;323;p4"/>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24" name="Google Shape;324;p4"/>
          <p:cNvGrpSpPr/>
          <p:nvPr/>
        </p:nvGrpSpPr>
        <p:grpSpPr>
          <a:xfrm>
            <a:off x="3834168" y="3581293"/>
            <a:ext cx="282649" cy="347387"/>
            <a:chOff x="3353708" y="4643835"/>
            <a:chExt cx="492570" cy="605387"/>
          </a:xfrm>
        </p:grpSpPr>
        <p:sp>
          <p:nvSpPr>
            <p:cNvPr id="325" name="Google Shape;325;p4"/>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6" name="Google Shape;326;p4"/>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7" name="Google Shape;327;p4"/>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8" name="Google Shape;328;p4"/>
            <p:cNvGrpSpPr/>
            <p:nvPr/>
          </p:nvGrpSpPr>
          <p:grpSpPr>
            <a:xfrm>
              <a:off x="3449737" y="4643835"/>
              <a:ext cx="293970" cy="411232"/>
              <a:chOff x="5323114" y="4679770"/>
              <a:chExt cx="297300" cy="415890"/>
            </a:xfrm>
          </p:grpSpPr>
          <p:sp>
            <p:nvSpPr>
              <p:cNvPr id="329" name="Google Shape;329;p4"/>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0" name="Google Shape;330;p4"/>
              <p:cNvGrpSpPr/>
              <p:nvPr/>
            </p:nvGrpSpPr>
            <p:grpSpPr>
              <a:xfrm>
                <a:off x="5323114" y="4679770"/>
                <a:ext cx="297300" cy="297300"/>
                <a:chOff x="8219803" y="4852854"/>
                <a:chExt cx="297300" cy="297300"/>
              </a:xfrm>
            </p:grpSpPr>
            <p:sp>
              <p:nvSpPr>
                <p:cNvPr id="331" name="Google Shape;331;p4"/>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2" name="Google Shape;332;p4"/>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333" name="Google Shape;333;p4"/>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4" name="Google Shape;334;p4"/>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5" name="Google Shape;335;p4"/>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6" name="Google Shape;336;p4"/>
          <p:cNvGrpSpPr/>
          <p:nvPr/>
        </p:nvGrpSpPr>
        <p:grpSpPr>
          <a:xfrm>
            <a:off x="2865299" y="3661442"/>
            <a:ext cx="763488" cy="328999"/>
            <a:chOff x="7512198" y="4221560"/>
            <a:chExt cx="2629090" cy="1132915"/>
          </a:xfrm>
        </p:grpSpPr>
        <p:sp>
          <p:nvSpPr>
            <p:cNvPr id="337" name="Google Shape;337;p4"/>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8" name="Google Shape;338;p4"/>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9" name="Google Shape;339;p4"/>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40" name="Google Shape;340;p4"/>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41" name="Google Shape;341;p4"/>
            <p:cNvGrpSpPr/>
            <p:nvPr/>
          </p:nvGrpSpPr>
          <p:grpSpPr>
            <a:xfrm>
              <a:off x="7515346" y="4221560"/>
              <a:ext cx="2625942" cy="1049638"/>
              <a:chOff x="7515346" y="4221560"/>
              <a:chExt cx="2625942" cy="1049638"/>
            </a:xfrm>
          </p:grpSpPr>
          <p:sp>
            <p:nvSpPr>
              <p:cNvPr id="342" name="Google Shape;342;p4"/>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3" name="Google Shape;343;p4"/>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4" name="Google Shape;344;p4"/>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5" name="Google Shape;345;p4"/>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346" name="Google Shape;346;p4"/>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7" name="Google Shape;347;p4"/>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8" name="Google Shape;348;p4"/>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9" name="Google Shape;349;p4"/>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350" name="Google Shape;350;p4"/>
            <p:cNvGrpSpPr/>
            <p:nvPr/>
          </p:nvGrpSpPr>
          <p:grpSpPr>
            <a:xfrm>
              <a:off x="7512198" y="4223133"/>
              <a:ext cx="2625942" cy="1049638"/>
              <a:chOff x="7587618" y="2474459"/>
              <a:chExt cx="2625942" cy="1049638"/>
            </a:xfrm>
          </p:grpSpPr>
          <p:sp>
            <p:nvSpPr>
              <p:cNvPr id="351" name="Google Shape;351;p4"/>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2" name="Google Shape;352;p4"/>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3" name="Google Shape;353;p4"/>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4" name="Google Shape;354;p4"/>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355" name="Google Shape;355;p4"/>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56" name="Google Shape;356;p4"/>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57" name="Google Shape;357;p4"/>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2549156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07-Dec-24</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473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8A6">
            <a:alpha val="77330"/>
          </a:srgbClr>
        </a:solidFill>
        <a:effectLst/>
      </p:bgPr>
    </p:bg>
    <p:spTree>
      <p:nvGrpSpPr>
        <p:cNvPr id="1" name="Shape 170"/>
        <p:cNvGrpSpPr/>
        <p:nvPr/>
      </p:nvGrpSpPr>
      <p:grpSpPr>
        <a:xfrm>
          <a:off x="0" y="0"/>
          <a:ext cx="0" cy="0"/>
          <a:chOff x="0" y="0"/>
          <a:chExt cx="0" cy="0"/>
        </a:xfrm>
      </p:grpSpPr>
      <p:sp>
        <p:nvSpPr>
          <p:cNvPr id="171" name="Google Shape;171;p3"/>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985370" y="2354206"/>
            <a:ext cx="3066007" cy="1933723"/>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00399" y="963845"/>
            <a:ext cx="4866283" cy="306917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150326" y="2111101"/>
            <a:ext cx="2108277" cy="132965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641449" y="-7169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293438" y="-568363"/>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505488" y="46005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446388" y="41396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0" y="-691274"/>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28376" y="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39575" y="4608576"/>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8252750" y="256550"/>
            <a:ext cx="518625" cy="565925"/>
            <a:chOff x="2029575" y="2353450"/>
            <a:chExt cx="518625" cy="565925"/>
          </a:xfrm>
        </p:grpSpPr>
        <p:sp>
          <p:nvSpPr>
            <p:cNvPr id="183" name="Google Shape;183;p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
          <p:cNvGrpSpPr/>
          <p:nvPr/>
        </p:nvGrpSpPr>
        <p:grpSpPr>
          <a:xfrm rot="-5400000">
            <a:off x="-223756" y="4294573"/>
            <a:ext cx="578942" cy="463529"/>
            <a:chOff x="6451075" y="3429275"/>
            <a:chExt cx="478425" cy="383050"/>
          </a:xfrm>
        </p:grpSpPr>
        <p:sp>
          <p:nvSpPr>
            <p:cNvPr id="228" name="Google Shape;228;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3"/>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9" name="Google Shape;249;p3"/>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3"/>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51" name="Google Shape;251;p3"/>
          <p:cNvSpPr/>
          <p:nvPr/>
        </p:nvSpPr>
        <p:spPr>
          <a:xfrm>
            <a:off x="3018287" y="84930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3"/>
          <p:cNvGrpSpPr/>
          <p:nvPr/>
        </p:nvGrpSpPr>
        <p:grpSpPr>
          <a:xfrm>
            <a:off x="2897931" y="844810"/>
            <a:ext cx="578942" cy="463529"/>
            <a:chOff x="6451075" y="3429275"/>
            <a:chExt cx="478425" cy="383050"/>
          </a:xfrm>
        </p:grpSpPr>
        <p:sp>
          <p:nvSpPr>
            <p:cNvPr id="253" name="Google Shape;253;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a:off x="8145013" y="4420033"/>
            <a:ext cx="446455" cy="474918"/>
            <a:chOff x="5058400" y="2489025"/>
            <a:chExt cx="419325" cy="446100"/>
          </a:xfrm>
        </p:grpSpPr>
        <p:sp>
          <p:nvSpPr>
            <p:cNvPr id="274" name="Google Shape;274;p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2937707">
            <a:off x="111935" y="231058"/>
            <a:ext cx="518361" cy="456120"/>
            <a:chOff x="992375" y="2434650"/>
            <a:chExt cx="532025" cy="468175"/>
          </a:xfrm>
        </p:grpSpPr>
        <p:sp>
          <p:nvSpPr>
            <p:cNvPr id="290" name="Google Shape;290;p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5"/>
        <p:cNvGrpSpPr/>
        <p:nvPr/>
      </p:nvGrpSpPr>
      <p:grpSpPr>
        <a:xfrm>
          <a:off x="0" y="0"/>
          <a:ext cx="0" cy="0"/>
          <a:chOff x="0" y="0"/>
          <a:chExt cx="0" cy="0"/>
        </a:xfrm>
      </p:grpSpPr>
      <p:sp>
        <p:nvSpPr>
          <p:cNvPr id="456" name="Google Shape;456;p5"/>
          <p:cNvSpPr/>
          <p:nvPr/>
        </p:nvSpPr>
        <p:spPr>
          <a:xfrm>
            <a:off x="6722625" y="-8819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378200" y="-779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038725" y="68450"/>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8370225" y="-10138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1038725" y="45724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8466775" y="41536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7443288" y="474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5"/>
          <p:cNvGrpSpPr/>
          <p:nvPr/>
        </p:nvGrpSpPr>
        <p:grpSpPr>
          <a:xfrm>
            <a:off x="1553775" y="-158325"/>
            <a:ext cx="518625" cy="565925"/>
            <a:chOff x="2029575" y="2353450"/>
            <a:chExt cx="518625" cy="565925"/>
          </a:xfrm>
        </p:grpSpPr>
        <p:sp>
          <p:nvSpPr>
            <p:cNvPr id="464" name="Google Shape;464;p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5"/>
          <p:cNvGrpSpPr/>
          <p:nvPr/>
        </p:nvGrpSpPr>
        <p:grpSpPr>
          <a:xfrm>
            <a:off x="8466781" y="4376810"/>
            <a:ext cx="578942" cy="463529"/>
            <a:chOff x="6451075" y="3429275"/>
            <a:chExt cx="478425" cy="383050"/>
          </a:xfrm>
        </p:grpSpPr>
        <p:sp>
          <p:nvSpPr>
            <p:cNvPr id="509" name="Google Shape;509;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5"/>
          <p:cNvGrpSpPr/>
          <p:nvPr/>
        </p:nvGrpSpPr>
        <p:grpSpPr>
          <a:xfrm rot="-5400000">
            <a:off x="-201506" y="4468723"/>
            <a:ext cx="578942" cy="463529"/>
            <a:chOff x="6451075" y="3429275"/>
            <a:chExt cx="478425" cy="383050"/>
          </a:xfrm>
        </p:grpSpPr>
        <p:sp>
          <p:nvSpPr>
            <p:cNvPr id="530" name="Google Shape;530;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5"/>
          <p:cNvSpPr txBox="1">
            <a:spLocks noGrp="1"/>
          </p:cNvSpPr>
          <p:nvPr>
            <p:ph type="title"/>
          </p:nvPr>
        </p:nvSpPr>
        <p:spPr>
          <a:xfrm>
            <a:off x="1193075" y="2250250"/>
            <a:ext cx="3156600" cy="471300"/>
          </a:xfrm>
          <a:prstGeom prst="rect">
            <a:avLst/>
          </a:prstGeom>
        </p:spPr>
        <p:txBody>
          <a:bodyPr spcFirstLastPara="1" wrap="square" lIns="0" tIns="0" rIns="0" bIns="0" anchor="t" anchorCtr="0">
            <a:normAutofit/>
          </a:bodyPr>
          <a:lstStyle>
            <a:lvl1pPr lvl="0" algn="ctr">
              <a:spcBef>
                <a:spcPts val="0"/>
              </a:spcBef>
              <a:spcAft>
                <a:spcPts val="0"/>
              </a:spcAft>
              <a:buSzPts val="3000"/>
              <a:buNone/>
              <a:defRPr sz="3000"/>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551" name="Google Shape;551;p5"/>
          <p:cNvSpPr txBox="1">
            <a:spLocks noGrp="1"/>
          </p:cNvSpPr>
          <p:nvPr>
            <p:ph type="subTitle" idx="1"/>
          </p:nvPr>
        </p:nvSpPr>
        <p:spPr>
          <a:xfrm>
            <a:off x="1193075" y="2732925"/>
            <a:ext cx="3156600" cy="10176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a:endParaRPr/>
          </a:p>
        </p:txBody>
      </p:sp>
      <p:sp>
        <p:nvSpPr>
          <p:cNvPr id="552" name="Google Shape;552;p5"/>
          <p:cNvSpPr txBox="1">
            <a:spLocks noGrp="1"/>
          </p:cNvSpPr>
          <p:nvPr>
            <p:ph type="title" idx="2"/>
          </p:nvPr>
        </p:nvSpPr>
        <p:spPr>
          <a:xfrm>
            <a:off x="4794325" y="2250250"/>
            <a:ext cx="31566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3" name="Google Shape;553;p5"/>
          <p:cNvSpPr txBox="1">
            <a:spLocks noGrp="1"/>
          </p:cNvSpPr>
          <p:nvPr>
            <p:ph type="subTitle" idx="3"/>
          </p:nvPr>
        </p:nvSpPr>
        <p:spPr>
          <a:xfrm>
            <a:off x="4794325" y="2732925"/>
            <a:ext cx="31566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554" name="Google Shape;554;p5"/>
          <p:cNvSpPr txBox="1">
            <a:spLocks noGrp="1"/>
          </p:cNvSpPr>
          <p:nvPr>
            <p:ph type="title" idx="4"/>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555" name="Google Shape;555;p5"/>
          <p:cNvGrpSpPr/>
          <p:nvPr/>
        </p:nvGrpSpPr>
        <p:grpSpPr>
          <a:xfrm>
            <a:off x="209973" y="191899"/>
            <a:ext cx="329137" cy="447335"/>
            <a:chOff x="3396200" y="2417300"/>
            <a:chExt cx="346825" cy="471325"/>
          </a:xfrm>
        </p:grpSpPr>
        <p:sp>
          <p:nvSpPr>
            <p:cNvPr id="556" name="Google Shape;556;p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5"/>
          <p:cNvGrpSpPr/>
          <p:nvPr/>
        </p:nvGrpSpPr>
        <p:grpSpPr>
          <a:xfrm rot="5240438">
            <a:off x="8246072" y="247889"/>
            <a:ext cx="662766" cy="583225"/>
            <a:chOff x="992375" y="2434650"/>
            <a:chExt cx="532025" cy="468175"/>
          </a:xfrm>
        </p:grpSpPr>
        <p:sp>
          <p:nvSpPr>
            <p:cNvPr id="577" name="Google Shape;577;p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CUSTOM_5">
    <p:spTree>
      <p:nvGrpSpPr>
        <p:cNvPr id="1" name="Shape 2164"/>
        <p:cNvGrpSpPr/>
        <p:nvPr/>
      </p:nvGrpSpPr>
      <p:grpSpPr>
        <a:xfrm>
          <a:off x="0" y="0"/>
          <a:ext cx="0" cy="0"/>
          <a:chOff x="0" y="0"/>
          <a:chExt cx="0" cy="0"/>
        </a:xfrm>
      </p:grpSpPr>
      <p:sp>
        <p:nvSpPr>
          <p:cNvPr id="2165" name="Google Shape;2165;p17"/>
          <p:cNvSpPr/>
          <p:nvPr/>
        </p:nvSpPr>
        <p:spPr>
          <a:xfrm>
            <a:off x="5250675" y="2330894"/>
            <a:ext cx="3104825" cy="195795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
          <p:cNvSpPr/>
          <p:nvPr/>
        </p:nvSpPr>
        <p:spPr>
          <a:xfrm>
            <a:off x="6984392" y="3562875"/>
            <a:ext cx="1657094" cy="1045696"/>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7"/>
          <p:cNvSpPr/>
          <p:nvPr/>
        </p:nvSpPr>
        <p:spPr>
          <a:xfrm>
            <a:off x="-92675" y="48151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7"/>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17"/>
          <p:cNvGrpSpPr/>
          <p:nvPr/>
        </p:nvGrpSpPr>
        <p:grpSpPr>
          <a:xfrm>
            <a:off x="7912150" y="3464775"/>
            <a:ext cx="518625" cy="565925"/>
            <a:chOff x="2029575" y="2353450"/>
            <a:chExt cx="518625" cy="565925"/>
          </a:xfrm>
        </p:grpSpPr>
        <p:sp>
          <p:nvSpPr>
            <p:cNvPr id="2170" name="Google Shape;2170;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17"/>
          <p:cNvSpPr/>
          <p:nvPr/>
        </p:nvSpPr>
        <p:spPr>
          <a:xfrm>
            <a:off x="204150" y="-287975"/>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7"/>
          <p:cNvSpPr/>
          <p:nvPr/>
        </p:nvSpPr>
        <p:spPr>
          <a:xfrm>
            <a:off x="-873787" y="428886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7"/>
          <p:cNvSpPr/>
          <p:nvPr/>
        </p:nvSpPr>
        <p:spPr>
          <a:xfrm>
            <a:off x="8085313" y="-60216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7"/>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7"/>
          <p:cNvSpPr/>
          <p:nvPr/>
        </p:nvSpPr>
        <p:spPr>
          <a:xfrm>
            <a:off x="-97400" y="300449"/>
            <a:ext cx="747093" cy="47141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
          <p:cNvSpPr/>
          <p:nvPr/>
        </p:nvSpPr>
        <p:spPr>
          <a:xfrm>
            <a:off x="8430775" y="23308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
          <p:cNvSpPr txBox="1">
            <a:spLocks noGrp="1"/>
          </p:cNvSpPr>
          <p:nvPr>
            <p:ph type="title"/>
          </p:nvPr>
        </p:nvSpPr>
        <p:spPr>
          <a:xfrm>
            <a:off x="713225" y="1712500"/>
            <a:ext cx="4057800" cy="667200"/>
          </a:xfrm>
          <a:prstGeom prst="rect">
            <a:avLst/>
          </a:prstGeom>
        </p:spPr>
        <p:txBody>
          <a:bodyPr spcFirstLastPara="1" wrap="square" lIns="0" tIns="0" rIns="0" bIns="0"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221" name="Google Shape;2221;p17"/>
          <p:cNvSpPr txBox="1">
            <a:spLocks noGrp="1"/>
          </p:cNvSpPr>
          <p:nvPr>
            <p:ph type="body" idx="1"/>
          </p:nvPr>
        </p:nvSpPr>
        <p:spPr>
          <a:xfrm>
            <a:off x="713225" y="2464175"/>
            <a:ext cx="3697800" cy="939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grpSp>
        <p:nvGrpSpPr>
          <p:cNvPr id="2222" name="Google Shape;2222;p17"/>
          <p:cNvGrpSpPr/>
          <p:nvPr/>
        </p:nvGrpSpPr>
        <p:grpSpPr>
          <a:xfrm>
            <a:off x="5785663" y="-210087"/>
            <a:ext cx="518625" cy="565925"/>
            <a:chOff x="2029575" y="2353450"/>
            <a:chExt cx="518625" cy="565925"/>
          </a:xfrm>
        </p:grpSpPr>
        <p:sp>
          <p:nvSpPr>
            <p:cNvPr id="2223" name="Google Shape;2223;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7"/>
          <p:cNvGrpSpPr/>
          <p:nvPr/>
        </p:nvGrpSpPr>
        <p:grpSpPr>
          <a:xfrm>
            <a:off x="398025" y="249975"/>
            <a:ext cx="478425" cy="383050"/>
            <a:chOff x="6451075" y="3429275"/>
            <a:chExt cx="478425" cy="383050"/>
          </a:xfrm>
        </p:grpSpPr>
        <p:sp>
          <p:nvSpPr>
            <p:cNvPr id="2268" name="Google Shape;2268;p17"/>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7"/>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7"/>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7"/>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7"/>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7"/>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7"/>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7"/>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7"/>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7"/>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7"/>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7"/>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7"/>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7"/>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7"/>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7"/>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7"/>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7"/>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7"/>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7"/>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17"/>
          <p:cNvGrpSpPr/>
          <p:nvPr/>
        </p:nvGrpSpPr>
        <p:grpSpPr>
          <a:xfrm rot="-810961">
            <a:off x="8323803" y="129481"/>
            <a:ext cx="445444" cy="624043"/>
            <a:chOff x="5844975" y="2332175"/>
            <a:chExt cx="513100" cy="718825"/>
          </a:xfrm>
        </p:grpSpPr>
        <p:sp>
          <p:nvSpPr>
            <p:cNvPr id="2289" name="Google Shape;2289;p17"/>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7"/>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7"/>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7"/>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7"/>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7"/>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7"/>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7"/>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7"/>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7"/>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7"/>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7"/>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7"/>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7"/>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7"/>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7"/>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7"/>
          <p:cNvGrpSpPr/>
          <p:nvPr/>
        </p:nvGrpSpPr>
        <p:grpSpPr>
          <a:xfrm rot="-1302807">
            <a:off x="220561" y="4457714"/>
            <a:ext cx="662794" cy="583250"/>
            <a:chOff x="992375" y="2434650"/>
            <a:chExt cx="532025" cy="468175"/>
          </a:xfrm>
        </p:grpSpPr>
        <p:sp>
          <p:nvSpPr>
            <p:cNvPr id="2306" name="Google Shape;2306;p17"/>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7"/>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7"/>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7"/>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3302"/>
        <p:cNvGrpSpPr/>
        <p:nvPr/>
      </p:nvGrpSpPr>
      <p:grpSpPr>
        <a:xfrm>
          <a:off x="0" y="0"/>
          <a:ext cx="0" cy="0"/>
          <a:chOff x="0" y="0"/>
          <a:chExt cx="0" cy="0"/>
        </a:xfrm>
      </p:grpSpPr>
      <p:sp>
        <p:nvSpPr>
          <p:cNvPr id="3303" name="Google Shape;3303;p25"/>
          <p:cNvSpPr/>
          <p:nvPr/>
        </p:nvSpPr>
        <p:spPr>
          <a:xfrm>
            <a:off x="2698832" y="4067861"/>
            <a:ext cx="976820" cy="61598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1729250" y="4079540"/>
            <a:ext cx="1548912" cy="97698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219050" y="1343038"/>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320000" y="822463"/>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7757263" y="35545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5"/>
          <p:cNvSpPr/>
          <p:nvPr/>
        </p:nvSpPr>
        <p:spPr>
          <a:xfrm>
            <a:off x="6955363" y="321257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0" name="Google Shape;3310;p25"/>
          <p:cNvGrpSpPr/>
          <p:nvPr/>
        </p:nvGrpSpPr>
        <p:grpSpPr>
          <a:xfrm>
            <a:off x="8171463" y="256538"/>
            <a:ext cx="518625" cy="565925"/>
            <a:chOff x="2029575" y="2353450"/>
            <a:chExt cx="518625" cy="565925"/>
          </a:xfrm>
        </p:grpSpPr>
        <p:sp>
          <p:nvSpPr>
            <p:cNvPr id="3311" name="Google Shape;3311;p2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5" name="Google Shape;3355;p25"/>
          <p:cNvGrpSpPr/>
          <p:nvPr/>
        </p:nvGrpSpPr>
        <p:grpSpPr>
          <a:xfrm>
            <a:off x="300881" y="1605548"/>
            <a:ext cx="578942" cy="463529"/>
            <a:chOff x="6451075" y="3429275"/>
            <a:chExt cx="478425" cy="383050"/>
          </a:xfrm>
        </p:grpSpPr>
        <p:sp>
          <p:nvSpPr>
            <p:cNvPr id="3356" name="Google Shape;3356;p2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6" name="Google Shape;3376;p25"/>
          <p:cNvSpPr/>
          <p:nvPr/>
        </p:nvSpPr>
        <p:spPr>
          <a:xfrm>
            <a:off x="3919350" y="947125"/>
            <a:ext cx="2208823" cy="13932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5060159" y="1782518"/>
            <a:ext cx="1392367" cy="8780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1875750" y="-31057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2309775" y="-2762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449900" y="4769426"/>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82" name="Google Shape;3382;p25"/>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83" name="Google Shape;3383;p25"/>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384" name="Google Shape;3384;p25"/>
          <p:cNvGrpSpPr/>
          <p:nvPr/>
        </p:nvGrpSpPr>
        <p:grpSpPr>
          <a:xfrm rot="-810883">
            <a:off x="8094291" y="4199558"/>
            <a:ext cx="518161" cy="725845"/>
            <a:chOff x="5844975" y="2332175"/>
            <a:chExt cx="513100" cy="718825"/>
          </a:xfrm>
        </p:grpSpPr>
        <p:sp>
          <p:nvSpPr>
            <p:cNvPr id="3385" name="Google Shape;3385;p25"/>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5"/>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1" name="Google Shape;3401;p25"/>
          <p:cNvGrpSpPr/>
          <p:nvPr/>
        </p:nvGrpSpPr>
        <p:grpSpPr>
          <a:xfrm rot="-626850">
            <a:off x="2254790" y="74757"/>
            <a:ext cx="266620" cy="362375"/>
            <a:chOff x="3396200" y="2417300"/>
            <a:chExt cx="346825" cy="471325"/>
          </a:xfrm>
        </p:grpSpPr>
        <p:sp>
          <p:nvSpPr>
            <p:cNvPr id="3402" name="Google Shape;3402;p2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2" name="Google Shape;3422;p25"/>
          <p:cNvGrpSpPr/>
          <p:nvPr/>
        </p:nvGrpSpPr>
        <p:grpSpPr>
          <a:xfrm rot="2937852">
            <a:off x="251793" y="4410437"/>
            <a:ext cx="662792" cy="583248"/>
            <a:chOff x="992375" y="2434650"/>
            <a:chExt cx="532025" cy="468175"/>
          </a:xfrm>
        </p:grpSpPr>
        <p:sp>
          <p:nvSpPr>
            <p:cNvPr id="3423" name="Google Shape;3423;p2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4027"/>
        <p:cNvGrpSpPr/>
        <p:nvPr/>
      </p:nvGrpSpPr>
      <p:grpSpPr>
        <a:xfrm>
          <a:off x="0" y="0"/>
          <a:ext cx="0" cy="0"/>
          <a:chOff x="0" y="0"/>
          <a:chExt cx="0" cy="0"/>
        </a:xfrm>
      </p:grpSpPr>
      <p:sp>
        <p:nvSpPr>
          <p:cNvPr id="4028" name="Google Shape;4028;p32"/>
          <p:cNvSpPr/>
          <p:nvPr/>
        </p:nvSpPr>
        <p:spPr>
          <a:xfrm>
            <a:off x="-983300" y="-65600"/>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2"/>
          <p:cNvSpPr/>
          <p:nvPr/>
        </p:nvSpPr>
        <p:spPr>
          <a:xfrm>
            <a:off x="-16687" y="475263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2"/>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2"/>
          <p:cNvGrpSpPr/>
          <p:nvPr/>
        </p:nvGrpSpPr>
        <p:grpSpPr>
          <a:xfrm>
            <a:off x="8085325" y="4710675"/>
            <a:ext cx="518625" cy="565925"/>
            <a:chOff x="2029575" y="2353450"/>
            <a:chExt cx="518625" cy="565925"/>
          </a:xfrm>
        </p:grpSpPr>
        <p:sp>
          <p:nvSpPr>
            <p:cNvPr id="4032" name="Google Shape;4032;p32"/>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2"/>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2"/>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2"/>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2"/>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2"/>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2"/>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2"/>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2"/>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2"/>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2"/>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2"/>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2"/>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2"/>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2"/>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2"/>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2"/>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2"/>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2"/>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2"/>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2"/>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2"/>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2"/>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2"/>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2"/>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2"/>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2"/>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2"/>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2"/>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2"/>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2"/>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2"/>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2"/>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2"/>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2"/>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2"/>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2"/>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2"/>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2"/>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2"/>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2"/>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2"/>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2"/>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2"/>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32"/>
          <p:cNvSpPr/>
          <p:nvPr/>
        </p:nvSpPr>
        <p:spPr>
          <a:xfrm>
            <a:off x="-397575" y="-488262"/>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2"/>
          <p:cNvSpPr/>
          <p:nvPr/>
        </p:nvSpPr>
        <p:spPr>
          <a:xfrm>
            <a:off x="-656762" y="424918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2"/>
          <p:cNvSpPr/>
          <p:nvPr/>
        </p:nvSpPr>
        <p:spPr>
          <a:xfrm>
            <a:off x="8430763" y="43556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2"/>
          <p:cNvSpPr/>
          <p:nvPr/>
        </p:nvSpPr>
        <p:spPr>
          <a:xfrm>
            <a:off x="8085313" y="-38761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0" name="Google Shape;4080;p32"/>
          <p:cNvGrpSpPr/>
          <p:nvPr/>
        </p:nvGrpSpPr>
        <p:grpSpPr>
          <a:xfrm>
            <a:off x="324625" y="4898550"/>
            <a:ext cx="478425" cy="383050"/>
            <a:chOff x="6451075" y="3429275"/>
            <a:chExt cx="478425" cy="383050"/>
          </a:xfrm>
        </p:grpSpPr>
        <p:sp>
          <p:nvSpPr>
            <p:cNvPr id="4081" name="Google Shape;4081;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1" name="Google Shape;4101;p32"/>
          <p:cNvSpPr/>
          <p:nvPr/>
        </p:nvSpPr>
        <p:spPr>
          <a:xfrm>
            <a:off x="5279525" y="4443238"/>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2"/>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32"/>
          <p:cNvGrpSpPr/>
          <p:nvPr/>
        </p:nvGrpSpPr>
        <p:grpSpPr>
          <a:xfrm>
            <a:off x="2834450" y="-118650"/>
            <a:ext cx="478425" cy="383050"/>
            <a:chOff x="6451075" y="3429275"/>
            <a:chExt cx="478425" cy="383050"/>
          </a:xfrm>
        </p:grpSpPr>
        <p:sp>
          <p:nvSpPr>
            <p:cNvPr id="4104" name="Google Shape;4104;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32"/>
          <p:cNvSpPr/>
          <p:nvPr/>
        </p:nvSpPr>
        <p:spPr>
          <a:xfrm>
            <a:off x="5732625" y="4740103"/>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2"/>
          <p:cNvSpPr/>
          <p:nvPr/>
        </p:nvSpPr>
        <p:spPr>
          <a:xfrm>
            <a:off x="-186175" y="14477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2"/>
          <p:cNvSpPr/>
          <p:nvPr/>
        </p:nvSpPr>
        <p:spPr>
          <a:xfrm>
            <a:off x="8249300" y="366634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32"/>
          <p:cNvGrpSpPr/>
          <p:nvPr/>
        </p:nvGrpSpPr>
        <p:grpSpPr>
          <a:xfrm rot="-811012">
            <a:off x="8343725" y="4290312"/>
            <a:ext cx="454417" cy="636544"/>
            <a:chOff x="5844975" y="2332175"/>
            <a:chExt cx="513100" cy="718825"/>
          </a:xfrm>
        </p:grpSpPr>
        <p:sp>
          <p:nvSpPr>
            <p:cNvPr id="4128" name="Google Shape;4128;p3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32"/>
          <p:cNvGrpSpPr/>
          <p:nvPr/>
        </p:nvGrpSpPr>
        <p:grpSpPr>
          <a:xfrm>
            <a:off x="266763" y="157445"/>
            <a:ext cx="446455" cy="474918"/>
            <a:chOff x="5058400" y="2489025"/>
            <a:chExt cx="419325" cy="446100"/>
          </a:xfrm>
        </p:grpSpPr>
        <p:sp>
          <p:nvSpPr>
            <p:cNvPr id="4145" name="Google Shape;4145;p32"/>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2"/>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2"/>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2"/>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2"/>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2"/>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2"/>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2"/>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2"/>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2"/>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2"/>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2"/>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2"/>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2"/>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2"/>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0" name="Google Shape;4160;p32"/>
          <p:cNvGrpSpPr/>
          <p:nvPr/>
        </p:nvGrpSpPr>
        <p:grpSpPr>
          <a:xfrm rot="-175024">
            <a:off x="8290043" y="103268"/>
            <a:ext cx="662804" cy="583259"/>
            <a:chOff x="992375" y="2434650"/>
            <a:chExt cx="532025" cy="468175"/>
          </a:xfrm>
        </p:grpSpPr>
        <p:sp>
          <p:nvSpPr>
            <p:cNvPr id="4161" name="Google Shape;4161;p3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185"/>
        <p:cNvGrpSpPr/>
        <p:nvPr/>
      </p:nvGrpSpPr>
      <p:grpSpPr>
        <a:xfrm>
          <a:off x="0" y="0"/>
          <a:ext cx="0" cy="0"/>
          <a:chOff x="0" y="0"/>
          <a:chExt cx="0" cy="0"/>
        </a:xfrm>
      </p:grpSpPr>
      <p:sp>
        <p:nvSpPr>
          <p:cNvPr id="4186" name="Google Shape;4186;p33"/>
          <p:cNvSpPr/>
          <p:nvPr/>
        </p:nvSpPr>
        <p:spPr>
          <a:xfrm>
            <a:off x="-272312" y="-264705"/>
            <a:ext cx="1244094" cy="784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452258" y="230658"/>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491900" y="4001198"/>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8314375" y="40012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7290888" y="45878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33"/>
          <p:cNvGrpSpPr/>
          <p:nvPr/>
        </p:nvGrpSpPr>
        <p:grpSpPr>
          <a:xfrm>
            <a:off x="8823600" y="3854100"/>
            <a:ext cx="518625" cy="565925"/>
            <a:chOff x="2029575" y="2353450"/>
            <a:chExt cx="518625" cy="565925"/>
          </a:xfrm>
        </p:grpSpPr>
        <p:sp>
          <p:nvSpPr>
            <p:cNvPr id="4193" name="Google Shape;4193;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7" name="Google Shape;4237;p33"/>
          <p:cNvGrpSpPr/>
          <p:nvPr/>
        </p:nvGrpSpPr>
        <p:grpSpPr>
          <a:xfrm>
            <a:off x="541988" y="-335287"/>
            <a:ext cx="518625" cy="565925"/>
            <a:chOff x="2029575" y="2353450"/>
            <a:chExt cx="518625" cy="565925"/>
          </a:xfrm>
        </p:grpSpPr>
        <p:sp>
          <p:nvSpPr>
            <p:cNvPr id="4238" name="Google Shape;4238;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2" name="Google Shape;4282;p33"/>
          <p:cNvSpPr/>
          <p:nvPr/>
        </p:nvSpPr>
        <p:spPr>
          <a:xfrm>
            <a:off x="208688" y="4381647"/>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3" name="Google Shape;4283;p33"/>
          <p:cNvGrpSpPr/>
          <p:nvPr/>
        </p:nvGrpSpPr>
        <p:grpSpPr>
          <a:xfrm>
            <a:off x="8145013" y="4420033"/>
            <a:ext cx="446455" cy="474918"/>
            <a:chOff x="5058400" y="2489025"/>
            <a:chExt cx="419325" cy="446100"/>
          </a:xfrm>
        </p:grpSpPr>
        <p:sp>
          <p:nvSpPr>
            <p:cNvPr id="4284" name="Google Shape;4284;p3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9" name="Google Shape;4299;p33"/>
          <p:cNvGrpSpPr/>
          <p:nvPr/>
        </p:nvGrpSpPr>
        <p:grpSpPr>
          <a:xfrm rot="2937923">
            <a:off x="448834" y="4479264"/>
            <a:ext cx="528771" cy="465277"/>
            <a:chOff x="992375" y="2434650"/>
            <a:chExt cx="532025" cy="468175"/>
          </a:xfrm>
        </p:grpSpPr>
        <p:sp>
          <p:nvSpPr>
            <p:cNvPr id="4300" name="Google Shape;4300;p3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87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917"/>
        <p:cNvGrpSpPr/>
        <p:nvPr/>
      </p:nvGrpSpPr>
      <p:grpSpPr>
        <a:xfrm>
          <a:off x="0" y="0"/>
          <a:ext cx="0" cy="0"/>
          <a:chOff x="0" y="0"/>
          <a:chExt cx="0" cy="0"/>
        </a:xfrm>
      </p:grpSpPr>
      <p:sp>
        <p:nvSpPr>
          <p:cNvPr id="3918" name="Google Shape;3918;p29"/>
          <p:cNvSpPr/>
          <p:nvPr/>
        </p:nvSpPr>
        <p:spPr>
          <a:xfrm>
            <a:off x="1219450" y="3609180"/>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7293438" y="1897662"/>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4772050" y="823602"/>
            <a:ext cx="3351734" cy="211402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391575" y="849298"/>
            <a:ext cx="5860922" cy="369667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6921751" y="151309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3400374" y="-29674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7035038" y="45366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7975938" y="40757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29"/>
          <p:cNvGrpSpPr/>
          <p:nvPr/>
        </p:nvGrpSpPr>
        <p:grpSpPr>
          <a:xfrm rot="-5400000">
            <a:off x="-223756" y="4294573"/>
            <a:ext cx="578942" cy="463529"/>
            <a:chOff x="6451075" y="3429275"/>
            <a:chExt cx="478425" cy="383050"/>
          </a:xfrm>
        </p:grpSpPr>
        <p:sp>
          <p:nvSpPr>
            <p:cNvPr id="3928" name="Google Shape;3928;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8" name="Google Shape;3948;p29"/>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49" name="Google Shape;3949;p29"/>
          <p:cNvSpPr txBox="1">
            <a:spLocks noGrp="1"/>
          </p:cNvSpPr>
          <p:nvPr>
            <p:ph type="title"/>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950" name="Google Shape;3950;p29"/>
          <p:cNvGrpSpPr/>
          <p:nvPr/>
        </p:nvGrpSpPr>
        <p:grpSpPr>
          <a:xfrm>
            <a:off x="3529831" y="296210"/>
            <a:ext cx="578942" cy="463529"/>
            <a:chOff x="6451075" y="3429275"/>
            <a:chExt cx="478425" cy="383050"/>
          </a:xfrm>
        </p:grpSpPr>
        <p:sp>
          <p:nvSpPr>
            <p:cNvPr id="3951" name="Google Shape;3951;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1" name="Google Shape;3971;p29"/>
          <p:cNvSpPr txBox="1">
            <a:spLocks noGrp="1"/>
          </p:cNvSpPr>
          <p:nvPr>
            <p:ph type="title" idx="2"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72" name="Google Shape;3972;p29"/>
          <p:cNvGrpSpPr/>
          <p:nvPr/>
        </p:nvGrpSpPr>
        <p:grpSpPr>
          <a:xfrm rot="-810961">
            <a:off x="8261228" y="4296556"/>
            <a:ext cx="445444" cy="624043"/>
            <a:chOff x="5844975" y="2332175"/>
            <a:chExt cx="513100" cy="718825"/>
          </a:xfrm>
        </p:grpSpPr>
        <p:sp>
          <p:nvSpPr>
            <p:cNvPr id="3973" name="Google Shape;3973;p29"/>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9"/>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9"/>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9" name="Google Shape;3989;p29"/>
          <p:cNvGrpSpPr/>
          <p:nvPr/>
        </p:nvGrpSpPr>
        <p:grpSpPr>
          <a:xfrm rot="-994554">
            <a:off x="526417" y="1164516"/>
            <a:ext cx="662781" cy="583239"/>
            <a:chOff x="992375" y="2434650"/>
            <a:chExt cx="532025" cy="468175"/>
          </a:xfrm>
        </p:grpSpPr>
        <p:sp>
          <p:nvSpPr>
            <p:cNvPr id="3990" name="Google Shape;3990;p29"/>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845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0" tIns="0" rIns="0" bIns="0" anchor="t" anchorCtr="0">
            <a:norm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rmAutofit/>
          </a:bodyPr>
          <a:lstStyle>
            <a:lvl1pPr marL="457200" lvl="0"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1pPr>
            <a:lvl2pPr marL="914400" lvl="1"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63" r:id="rId4"/>
    <p:sldLayoutId id="2147483671" r:id="rId5"/>
    <p:sldLayoutId id="2147483678" r:id="rId6"/>
    <p:sldLayoutId id="2147483679" r:id="rId7"/>
    <p:sldLayoutId id="2147483684"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1pPr>
            <a:lvl2pPr lvl="1"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2pPr>
            <a:lvl3pPr lvl="2"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3pPr>
            <a:lvl4pPr lvl="3"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4pPr>
            <a:lvl5pPr lvl="4"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5pPr>
            <a:lvl6pPr lvl="5"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6pPr>
            <a:lvl7pPr lvl="6"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7pPr>
            <a:lvl8pPr lvl="7"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8pPr>
            <a:lvl9pPr lvl="8"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443416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4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7.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image" Target="../media/image49.png"/><Relationship Id="rId5" Type="http://schemas.openxmlformats.org/officeDocument/2006/relationships/slideLayout" Target="../slideLayouts/slideLayout11.xml"/><Relationship Id="rId10" Type="http://schemas.openxmlformats.org/officeDocument/2006/relationships/image" Target="../media/image45.png"/><Relationship Id="rId4" Type="http://schemas.openxmlformats.org/officeDocument/2006/relationships/audio" Target="../media/media7.wav"/><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7.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notesSlide" Target="../notesSlides/notesSlide10.xml"/><Relationship Id="rId11" Type="http://schemas.openxmlformats.org/officeDocument/2006/relationships/image" Target="../media/image49.png"/><Relationship Id="rId5" Type="http://schemas.openxmlformats.org/officeDocument/2006/relationships/slideLayout" Target="../slideLayouts/slideLayout11.xml"/><Relationship Id="rId10" Type="http://schemas.openxmlformats.org/officeDocument/2006/relationships/image" Target="../media/image45.png"/><Relationship Id="rId4" Type="http://schemas.openxmlformats.org/officeDocument/2006/relationships/audio" Target="../media/media7.wav"/><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7.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49.png"/><Relationship Id="rId5" Type="http://schemas.openxmlformats.org/officeDocument/2006/relationships/slideLayout" Target="../slideLayouts/slideLayout11.xml"/><Relationship Id="rId10" Type="http://schemas.openxmlformats.org/officeDocument/2006/relationships/image" Target="../media/image45.png"/><Relationship Id="rId4" Type="http://schemas.openxmlformats.org/officeDocument/2006/relationships/audio" Target="../media/media7.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7.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notesSlide" Target="../notesSlides/notesSlide12.xml"/><Relationship Id="rId11" Type="http://schemas.openxmlformats.org/officeDocument/2006/relationships/image" Target="../media/image49.png"/><Relationship Id="rId5" Type="http://schemas.openxmlformats.org/officeDocument/2006/relationships/slideLayout" Target="../slideLayouts/slideLayout11.xml"/><Relationship Id="rId10" Type="http://schemas.openxmlformats.org/officeDocument/2006/relationships/image" Target="../media/image45.png"/><Relationship Id="rId4" Type="http://schemas.openxmlformats.org/officeDocument/2006/relationships/audio" Target="../media/media7.wav"/><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70"/>
          <a:stretch/>
        </p:blipFill>
        <p:spPr>
          <a:xfrm>
            <a:off x="-43217" y="0"/>
            <a:ext cx="9187217" cy="5143500"/>
          </a:xfrm>
          <a:prstGeom prst="rect">
            <a:avLst/>
          </a:prstGeom>
        </p:spPr>
      </p:pic>
    </p:spTree>
    <p:extLst>
      <p:ext uri="{BB962C8B-B14F-4D97-AF65-F5344CB8AC3E}">
        <p14:creationId xmlns:p14="http://schemas.microsoft.com/office/powerpoint/2010/main" val="3545557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4915591" y="3820061"/>
            <a:ext cx="2008149"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zoo</a:t>
            </a:r>
            <a:endParaRPr lang="x-none" sz="1100" dirty="0">
              <a:solidFill>
                <a:srgbClr val="C00000"/>
              </a:solidFill>
            </a:endParaRPr>
          </a:p>
        </p:txBody>
      </p:sp>
      <p:sp>
        <p:nvSpPr>
          <p:cNvPr id="10" name="TextBox 9">
            <a:extLst>
              <a:ext uri="{FF2B5EF4-FFF2-40B4-BE49-F238E27FC236}">
                <a16:creationId xmlns:a16="http://schemas.microsoft.com/office/drawing/2014/main" xmlns="" id="{0720F70F-F806-5F0C-3DC0-0359137019AD}"/>
              </a:ext>
            </a:extLst>
          </p:cNvPr>
          <p:cNvSpPr txBox="1"/>
          <p:nvPr/>
        </p:nvSpPr>
        <p:spPr>
          <a:xfrm>
            <a:off x="1270923" y="3820060"/>
            <a:ext cx="4032597"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r>
              <a:rPr lang="en">
                <a:sym typeface="Fredoka One"/>
              </a:rPr>
              <a:t>at the</a:t>
            </a:r>
            <a:endParaRPr lang="x-none" dirty="0"/>
          </a:p>
        </p:txBody>
      </p:sp>
      <p:pic>
        <p:nvPicPr>
          <p:cNvPr id="9" name="Picture 8"/>
          <p:cNvPicPr>
            <a:picLocks noChangeAspect="1"/>
          </p:cNvPicPr>
          <p:nvPr/>
        </p:nvPicPr>
        <p:blipFill>
          <a:blip r:embed="rId2"/>
          <a:stretch>
            <a:fillRect/>
          </a:stretch>
        </p:blipFill>
        <p:spPr>
          <a:xfrm>
            <a:off x="1615742" y="327048"/>
            <a:ext cx="5307998" cy="3569358"/>
          </a:xfrm>
          <a:prstGeom prst="rect">
            <a:avLst/>
          </a:prstGeom>
        </p:spPr>
      </p:pic>
    </p:spTree>
    <p:extLst>
      <p:ext uri="{BB962C8B-B14F-4D97-AF65-F5344CB8AC3E}">
        <p14:creationId xmlns:p14="http://schemas.microsoft.com/office/powerpoint/2010/main" val="3241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3819276" y="3820061"/>
            <a:ext cx="4369682"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beach</a:t>
            </a:r>
            <a:endParaRPr lang="x-none" sz="8000" dirty="0">
              <a:solidFill>
                <a:srgbClr val="C00000"/>
              </a:solidFill>
            </a:endParaRPr>
          </a:p>
        </p:txBody>
      </p:sp>
      <p:pic>
        <p:nvPicPr>
          <p:cNvPr id="8194" name="Picture 2" descr="Sand Castle On Sandy Beach With Blue Sea Ocean And Clear Summer Sunny Sky  Stock Illustration - Download Image Now - iStock">
            <a:extLst>
              <a:ext uri="{FF2B5EF4-FFF2-40B4-BE49-F238E27FC236}">
                <a16:creationId xmlns:a16="http://schemas.microsoft.com/office/drawing/2014/main" xmlns="" id="{20EC55DF-CB0F-C61F-2945-BD49D170C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256095"/>
            <a:ext cx="6051974" cy="355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720F70F-F806-5F0C-3DC0-0359137019AD}"/>
              </a:ext>
            </a:extLst>
          </p:cNvPr>
          <p:cNvSpPr txBox="1"/>
          <p:nvPr/>
        </p:nvSpPr>
        <p:spPr>
          <a:xfrm>
            <a:off x="1093409" y="3820060"/>
            <a:ext cx="4142378"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pPr algn="l"/>
            <a:r>
              <a:rPr lang="en">
                <a:sym typeface="Fredoka One"/>
              </a:rPr>
              <a:t>on the</a:t>
            </a:r>
            <a:endParaRPr lang="x-none" dirty="0"/>
          </a:p>
        </p:txBody>
      </p:sp>
    </p:spTree>
    <p:extLst>
      <p:ext uri="{BB962C8B-B14F-4D97-AF65-F5344CB8AC3E}">
        <p14:creationId xmlns:p14="http://schemas.microsoft.com/office/powerpoint/2010/main" val="26687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2905761" y="3759990"/>
            <a:ext cx="5572942" cy="1107996"/>
          </a:xfrm>
          <a:prstGeom prst="rect">
            <a:avLst/>
          </a:prstGeom>
          <a:noFill/>
        </p:spPr>
        <p:txBody>
          <a:bodyPr wrap="square">
            <a:spAutoFit/>
          </a:bodyPr>
          <a:lstStyle/>
          <a:p>
            <a:pPr algn="ctr"/>
            <a:r>
              <a:rPr kumimoji="0" lang="en" sz="6600" b="0" i="0" u="none" strike="noStrike" kern="0" cap="none" spc="0" normalizeH="0" baseline="0" noProof="0" dirty="0">
                <a:ln>
                  <a:noFill/>
                </a:ln>
                <a:solidFill>
                  <a:srgbClr val="C00000"/>
                </a:solidFill>
                <a:effectLst/>
                <a:uLnTx/>
                <a:uFillTx/>
                <a:latin typeface="Fredoka One"/>
                <a:sym typeface="Fredoka One"/>
              </a:rPr>
              <a:t>countryside</a:t>
            </a:r>
            <a:endParaRPr lang="x-none" sz="1000" dirty="0">
              <a:solidFill>
                <a:srgbClr val="C00000"/>
              </a:solidFill>
            </a:endParaRPr>
          </a:p>
        </p:txBody>
      </p:sp>
      <p:sp>
        <p:nvSpPr>
          <p:cNvPr id="8" name="TextBox 7">
            <a:extLst>
              <a:ext uri="{FF2B5EF4-FFF2-40B4-BE49-F238E27FC236}">
                <a16:creationId xmlns:a16="http://schemas.microsoft.com/office/drawing/2014/main" xmlns="" id="{673B4D32-F2A4-69B6-32FE-09967CFF78D1}"/>
              </a:ext>
            </a:extLst>
          </p:cNvPr>
          <p:cNvSpPr txBox="1"/>
          <p:nvPr/>
        </p:nvSpPr>
        <p:spPr>
          <a:xfrm>
            <a:off x="680756" y="3759990"/>
            <a:ext cx="2577218" cy="1107996"/>
          </a:xfrm>
          <a:prstGeom prst="rect">
            <a:avLst/>
          </a:prstGeom>
          <a:noFill/>
        </p:spPr>
        <p:txBody>
          <a:bodyPr wrap="square">
            <a:spAutoFit/>
          </a:bodyPr>
          <a:lstStyle>
            <a:defPPr marR="0" lvl="0" algn="l" rtl="0">
              <a:lnSpc>
                <a:spcPct val="100000"/>
              </a:lnSpc>
              <a:spcBef>
                <a:spcPts val="0"/>
              </a:spcBef>
              <a:spcAft>
                <a:spcPts val="0"/>
              </a:spcAft>
            </a:defPPr>
            <a:lvl1pPr algn="ctr">
              <a:defRPr kumimoji="0" sz="6600" kern="0" spc="0" normalizeH="0" baseline="0">
                <a:ln>
                  <a:noFill/>
                </a:ln>
                <a:solidFill>
                  <a:srgbClr val="C00000"/>
                </a:solidFill>
                <a:effectLst/>
                <a:uLnTx/>
                <a:uFillTx/>
                <a:latin typeface="Fredoka One"/>
              </a:defRPr>
            </a:lvl1pPr>
          </a:lstStyle>
          <a:p>
            <a:r>
              <a:rPr lang="en">
                <a:sym typeface="Fredoka One"/>
              </a:rPr>
              <a:t>in the</a:t>
            </a:r>
            <a:endParaRPr lang="x-none" dirty="0"/>
          </a:p>
        </p:txBody>
      </p:sp>
      <p:pic>
        <p:nvPicPr>
          <p:cNvPr id="2" name="Picture 1"/>
          <p:cNvPicPr>
            <a:picLocks noChangeAspect="1"/>
          </p:cNvPicPr>
          <p:nvPr/>
        </p:nvPicPr>
        <p:blipFill>
          <a:blip r:embed="rId2"/>
          <a:stretch>
            <a:fillRect/>
          </a:stretch>
        </p:blipFill>
        <p:spPr>
          <a:xfrm>
            <a:off x="1756094" y="200030"/>
            <a:ext cx="5301719" cy="3559960"/>
          </a:xfrm>
          <a:prstGeom prst="rect">
            <a:avLst/>
          </a:prstGeom>
        </p:spPr>
      </p:pic>
    </p:spTree>
    <p:extLst>
      <p:ext uri="{BB962C8B-B14F-4D97-AF65-F5344CB8AC3E}">
        <p14:creationId xmlns:p14="http://schemas.microsoft.com/office/powerpoint/2010/main" val="199978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4262A00-B2B5-5F33-5E1A-7C962FC0CC9D}"/>
              </a:ext>
            </a:extLst>
          </p:cNvPr>
          <p:cNvSpPr txBox="1"/>
          <p:nvPr/>
        </p:nvSpPr>
        <p:spPr>
          <a:xfrm>
            <a:off x="3814359" y="3808782"/>
            <a:ext cx="5675073" cy="1200329"/>
          </a:xfrm>
          <a:prstGeom prst="rect">
            <a:avLst/>
          </a:prstGeom>
          <a:noFill/>
        </p:spPr>
        <p:txBody>
          <a:bodyPr wrap="square">
            <a:spAutoFit/>
          </a:bodyPr>
          <a:lstStyle/>
          <a:p>
            <a:r>
              <a:rPr kumimoji="0" lang="en" sz="7200" b="0" i="0" u="none" strike="noStrike" kern="0" cap="none" spc="0" normalizeH="0" baseline="0" noProof="0" dirty="0">
                <a:ln>
                  <a:noFill/>
                </a:ln>
                <a:solidFill>
                  <a:srgbClr val="C00000"/>
                </a:solidFill>
                <a:effectLst/>
                <a:uLnTx/>
                <a:uFillTx/>
                <a:latin typeface="Fredoka One"/>
                <a:sym typeface="Fredoka One"/>
              </a:rPr>
              <a:t>campsite</a:t>
            </a:r>
            <a:endParaRPr lang="x-none" sz="1050" dirty="0">
              <a:solidFill>
                <a:srgbClr val="C00000"/>
              </a:solidFill>
            </a:endParaRPr>
          </a:p>
        </p:txBody>
      </p:sp>
      <p:pic>
        <p:nvPicPr>
          <p:cNvPr id="8" name="Picture 7"/>
          <p:cNvPicPr>
            <a:picLocks noChangeAspect="1"/>
          </p:cNvPicPr>
          <p:nvPr/>
        </p:nvPicPr>
        <p:blipFill>
          <a:blip r:embed="rId2"/>
          <a:stretch>
            <a:fillRect/>
          </a:stretch>
        </p:blipFill>
        <p:spPr>
          <a:xfrm>
            <a:off x="1698413" y="202360"/>
            <a:ext cx="5318760" cy="3504060"/>
          </a:xfrm>
          <a:prstGeom prst="rect">
            <a:avLst/>
          </a:prstGeom>
        </p:spPr>
      </p:pic>
      <p:sp>
        <p:nvSpPr>
          <p:cNvPr id="10" name="TextBox 9">
            <a:extLst>
              <a:ext uri="{FF2B5EF4-FFF2-40B4-BE49-F238E27FC236}">
                <a16:creationId xmlns:a16="http://schemas.microsoft.com/office/drawing/2014/main" xmlns="" id="{673B4D32-F2A4-69B6-32FE-09967CFF78D1}"/>
              </a:ext>
            </a:extLst>
          </p:cNvPr>
          <p:cNvSpPr txBox="1"/>
          <p:nvPr/>
        </p:nvSpPr>
        <p:spPr>
          <a:xfrm>
            <a:off x="972208" y="3808782"/>
            <a:ext cx="3504957" cy="1200329"/>
          </a:xfrm>
          <a:prstGeom prst="rect">
            <a:avLst/>
          </a:prstGeom>
          <a:noFill/>
        </p:spPr>
        <p:txBody>
          <a:bodyPr wrap="square">
            <a:spAutoFit/>
          </a:bodyPr>
          <a:lstStyle>
            <a:defPPr marR="0" lvl="0" algn="l" rtl="0">
              <a:lnSpc>
                <a:spcPct val="100000"/>
              </a:lnSpc>
              <a:spcBef>
                <a:spcPts val="0"/>
              </a:spcBef>
              <a:spcAft>
                <a:spcPts val="0"/>
              </a:spcAft>
            </a:defPPr>
            <a:lvl1pPr>
              <a:defRPr kumimoji="0" sz="7200" kern="0" spc="0" normalizeH="0" baseline="0">
                <a:ln>
                  <a:noFill/>
                </a:ln>
                <a:solidFill>
                  <a:srgbClr val="C00000"/>
                </a:solidFill>
                <a:effectLst/>
                <a:uLnTx/>
                <a:uFillTx/>
                <a:latin typeface="Fredoka One"/>
              </a:defRPr>
            </a:lvl1pPr>
          </a:lstStyle>
          <a:p>
            <a:r>
              <a:rPr lang="en">
                <a:sym typeface="Fredoka One"/>
              </a:rPr>
              <a:t>at the</a:t>
            </a:r>
            <a:endParaRPr lang="x-none" dirty="0"/>
          </a:p>
        </p:txBody>
      </p:sp>
    </p:spTree>
    <p:extLst>
      <p:ext uri="{BB962C8B-B14F-4D97-AF65-F5344CB8AC3E}">
        <p14:creationId xmlns:p14="http://schemas.microsoft.com/office/powerpoint/2010/main" val="32856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999993" y="2016975"/>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beach</a:t>
            </a:r>
            <a:endParaRPr lang="x-none" sz="400" dirty="0">
              <a:solidFill>
                <a:srgbClr val="C00000"/>
              </a:solidFill>
            </a:endParaRPr>
          </a:p>
        </p:txBody>
      </p:sp>
      <p:sp>
        <p:nvSpPr>
          <p:cNvPr id="10" name="TextBox 9">
            <a:extLst>
              <a:ext uri="{FF2B5EF4-FFF2-40B4-BE49-F238E27FC236}">
                <a16:creationId xmlns:a16="http://schemas.microsoft.com/office/drawing/2014/main" xmlns="" id="{81E09B74-C2D5-1F21-57B2-93A024B0FAB1}"/>
              </a:ext>
            </a:extLst>
          </p:cNvPr>
          <p:cNvSpPr txBox="1"/>
          <p:nvPr/>
        </p:nvSpPr>
        <p:spPr>
          <a:xfrm>
            <a:off x="4901200" y="1965452"/>
            <a:ext cx="2824229"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countryside</a:t>
            </a:r>
            <a:endParaRPr lang="x-none" sz="400" dirty="0">
              <a:solidFill>
                <a:srgbClr val="C00000"/>
              </a:solidFill>
            </a:endParaRPr>
          </a:p>
        </p:txBody>
      </p:sp>
      <p:sp>
        <p:nvSpPr>
          <p:cNvPr id="12" name="TextBox 11">
            <a:extLst>
              <a:ext uri="{FF2B5EF4-FFF2-40B4-BE49-F238E27FC236}">
                <a16:creationId xmlns:a16="http://schemas.microsoft.com/office/drawing/2014/main" xmlns="" id="{1478A4CF-CCDD-5AB2-783C-A7A0DC5E8DFD}"/>
              </a:ext>
            </a:extLst>
          </p:cNvPr>
          <p:cNvSpPr txBox="1"/>
          <p:nvPr/>
        </p:nvSpPr>
        <p:spPr>
          <a:xfrm>
            <a:off x="993038" y="43147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campsite</a:t>
            </a:r>
            <a:endParaRPr lang="x-none" sz="400" dirty="0">
              <a:solidFill>
                <a:srgbClr val="C00000"/>
              </a:solidFill>
            </a:endParaRPr>
          </a:p>
        </p:txBody>
      </p:sp>
      <p:sp>
        <p:nvSpPr>
          <p:cNvPr id="14" name="TextBox 13">
            <a:extLst>
              <a:ext uri="{FF2B5EF4-FFF2-40B4-BE49-F238E27FC236}">
                <a16:creationId xmlns:a16="http://schemas.microsoft.com/office/drawing/2014/main" xmlns="" id="{2A53554C-B2B4-90EE-B7D6-6F1F761E3324}"/>
              </a:ext>
            </a:extLst>
          </p:cNvPr>
          <p:cNvSpPr txBox="1"/>
          <p:nvPr/>
        </p:nvSpPr>
        <p:spPr>
          <a:xfrm>
            <a:off x="5093107" y="43528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zoo</a:t>
            </a:r>
            <a:endParaRPr lang="x-none" sz="400" dirty="0">
              <a:solidFill>
                <a:srgbClr val="C00000"/>
              </a:solidFill>
            </a:endParaRPr>
          </a:p>
        </p:txBody>
      </p:sp>
      <p:pic>
        <p:nvPicPr>
          <p:cNvPr id="15" name="Picture 14"/>
          <p:cNvPicPr>
            <a:picLocks noChangeAspect="1"/>
          </p:cNvPicPr>
          <p:nvPr/>
        </p:nvPicPr>
        <p:blipFill>
          <a:blip r:embed="rId3"/>
          <a:stretch>
            <a:fillRect/>
          </a:stretch>
        </p:blipFill>
        <p:spPr>
          <a:xfrm>
            <a:off x="4925106" y="2663306"/>
            <a:ext cx="2645388" cy="1778888"/>
          </a:xfrm>
          <a:prstGeom prst="rect">
            <a:avLst/>
          </a:prstGeom>
        </p:spPr>
      </p:pic>
      <p:pic>
        <p:nvPicPr>
          <p:cNvPr id="16" name="Picture 15"/>
          <p:cNvPicPr>
            <a:picLocks noChangeAspect="1"/>
          </p:cNvPicPr>
          <p:nvPr/>
        </p:nvPicPr>
        <p:blipFill>
          <a:blip r:embed="rId4"/>
          <a:stretch>
            <a:fillRect/>
          </a:stretch>
        </p:blipFill>
        <p:spPr>
          <a:xfrm>
            <a:off x="4901200" y="224166"/>
            <a:ext cx="2640295" cy="1772886"/>
          </a:xfrm>
          <a:prstGeom prst="rect">
            <a:avLst/>
          </a:prstGeom>
        </p:spPr>
      </p:pic>
      <p:pic>
        <p:nvPicPr>
          <p:cNvPr id="17" name="Picture 16"/>
          <p:cNvPicPr>
            <a:picLocks noChangeAspect="1"/>
          </p:cNvPicPr>
          <p:nvPr/>
        </p:nvPicPr>
        <p:blipFill>
          <a:blip r:embed="rId5"/>
          <a:stretch>
            <a:fillRect/>
          </a:stretch>
        </p:blipFill>
        <p:spPr>
          <a:xfrm>
            <a:off x="948281" y="2605109"/>
            <a:ext cx="2757269" cy="1816521"/>
          </a:xfrm>
          <a:prstGeom prst="rect">
            <a:avLst/>
          </a:prstGeom>
        </p:spPr>
      </p:pic>
    </p:spTree>
    <p:extLst>
      <p:ext uri="{BB962C8B-B14F-4D97-AF65-F5344CB8AC3E}">
        <p14:creationId xmlns:p14="http://schemas.microsoft.com/office/powerpoint/2010/main" val="7612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D15FF2B-7BFB-C817-B98D-91B47FCD2159}"/>
              </a:ext>
            </a:extLst>
          </p:cNvPr>
          <p:cNvSpPr txBox="1"/>
          <p:nvPr/>
        </p:nvSpPr>
        <p:spPr>
          <a:xfrm>
            <a:off x="1496040" y="779235"/>
            <a:ext cx="6363446" cy="769441"/>
          </a:xfrm>
          <a:prstGeom prst="rect">
            <a:avLst/>
          </a:prstGeom>
          <a:noFill/>
        </p:spPr>
        <p:txBody>
          <a:bodyPr wrap="square">
            <a:spAutoFit/>
          </a:bodyPr>
          <a:lstStyle/>
          <a:p>
            <a:pPr algn="ctr"/>
            <a:r>
              <a:rPr kumimoji="0" lang="en" sz="4400" b="0" i="0" u="none" strike="noStrike" kern="0" cap="none" spc="0" normalizeH="0" baseline="0" noProof="0" dirty="0">
                <a:ln>
                  <a:noFill/>
                </a:ln>
                <a:solidFill>
                  <a:srgbClr val="C00000"/>
                </a:solidFill>
                <a:effectLst/>
                <a:uLnTx/>
                <a:uFillTx/>
                <a:latin typeface="Fredoka One"/>
                <a:sym typeface="Fredoka One"/>
              </a:rPr>
              <a:t>Where’s the minion? </a:t>
            </a:r>
            <a:endParaRPr lang="x-none" sz="600" dirty="0">
              <a:solidFill>
                <a:srgbClr val="C00000"/>
              </a:solidFill>
            </a:endParaRPr>
          </a:p>
        </p:txBody>
      </p:sp>
      <p:pic>
        <p:nvPicPr>
          <p:cNvPr id="24578" name="Picture 2" descr="Minions-gif GIFs - Get the best GIF on GIPHY">
            <a:extLst>
              <a:ext uri="{FF2B5EF4-FFF2-40B4-BE49-F238E27FC236}">
                <a16:creationId xmlns:a16="http://schemas.microsoft.com/office/drawing/2014/main" xmlns="" id="{3B4CC24C-2663-7305-D5B2-8141B8256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206" y="1581151"/>
            <a:ext cx="2783114" cy="27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687869" y="2007013"/>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on the beach</a:t>
            </a:r>
            <a:endParaRPr lang="x-none"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18848" y="965090"/>
            <a:ext cx="1041923" cy="10419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948280" y="2708554"/>
            <a:ext cx="2757269" cy="1816521"/>
          </a:xfrm>
          <a:prstGeom prst="rect">
            <a:avLst/>
          </a:prstGeom>
        </p:spPr>
      </p:pic>
      <p:pic>
        <p:nvPicPr>
          <p:cNvPr id="15" name="Picture 14"/>
          <p:cNvPicPr>
            <a:picLocks noChangeAspect="1"/>
          </p:cNvPicPr>
          <p:nvPr/>
        </p:nvPicPr>
        <p:blipFill>
          <a:blip r:embed="rId5"/>
          <a:stretch>
            <a:fillRect/>
          </a:stretch>
        </p:blipFill>
        <p:spPr>
          <a:xfrm>
            <a:off x="4956897" y="2708554"/>
            <a:ext cx="2701352" cy="1816521"/>
          </a:xfrm>
          <a:prstGeom prst="rect">
            <a:avLst/>
          </a:prstGeom>
        </p:spPr>
      </p:pic>
      <p:pic>
        <p:nvPicPr>
          <p:cNvPr id="16" name="Picture 15"/>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398043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977137" y="2689359"/>
            <a:ext cx="2702550" cy="1817327"/>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763981" y="4376057"/>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at the zoo</a:t>
            </a:r>
            <a:endParaRPr lang="x-none"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5961787"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948281" y="2690165"/>
            <a:ext cx="2757269" cy="1816521"/>
          </a:xfrm>
          <a:prstGeom prst="rect">
            <a:avLst/>
          </a:prstGeom>
        </p:spPr>
      </p:pic>
      <p:pic>
        <p:nvPicPr>
          <p:cNvPr id="14" name="Picture 13"/>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39562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56897" y="224165"/>
            <a:ext cx="2722790" cy="1828279"/>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526451" y="2038487"/>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in the countryside</a:t>
            </a:r>
            <a:endParaRPr lang="x-none"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6641073" y="1110608"/>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948281" y="2690165"/>
            <a:ext cx="2757269" cy="1816521"/>
          </a:xfrm>
          <a:prstGeom prst="rect">
            <a:avLst/>
          </a:prstGeom>
        </p:spPr>
      </p:pic>
      <p:pic>
        <p:nvPicPr>
          <p:cNvPr id="12" name="Picture 11"/>
          <p:cNvPicPr>
            <a:picLocks noChangeAspect="1"/>
          </p:cNvPicPr>
          <p:nvPr/>
        </p:nvPicPr>
        <p:blipFill>
          <a:blip r:embed="rId6"/>
          <a:stretch>
            <a:fillRect/>
          </a:stretch>
        </p:blipFill>
        <p:spPr>
          <a:xfrm>
            <a:off x="4956897" y="2700103"/>
            <a:ext cx="2748852" cy="1848463"/>
          </a:xfrm>
          <a:prstGeom prst="rect">
            <a:avLst/>
          </a:prstGeom>
        </p:spPr>
      </p:pic>
    </p:spTree>
    <p:extLst>
      <p:ext uri="{BB962C8B-B14F-4D97-AF65-F5344CB8AC3E}">
        <p14:creationId xmlns:p14="http://schemas.microsoft.com/office/powerpoint/2010/main" val="2355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48281" y="2690165"/>
            <a:ext cx="2757269" cy="1816521"/>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xmlns=""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837677A-D691-95A8-ED4B-DCD9B38D1EB2}"/>
              </a:ext>
            </a:extLst>
          </p:cNvPr>
          <p:cNvSpPr txBox="1"/>
          <p:nvPr/>
        </p:nvSpPr>
        <p:spPr>
          <a:xfrm>
            <a:off x="450340" y="4396115"/>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at the campsite</a:t>
            </a:r>
            <a:endParaRPr lang="x-none"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xmlns=""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251173"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4956897" y="2690165"/>
            <a:ext cx="2752096" cy="1850644"/>
          </a:xfrm>
          <a:prstGeom prst="rect">
            <a:avLst/>
          </a:prstGeom>
        </p:spPr>
      </p:pic>
      <p:pic>
        <p:nvPicPr>
          <p:cNvPr id="14" name="Picture 13"/>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10234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7"/>
        <p:cNvGrpSpPr/>
        <p:nvPr/>
      </p:nvGrpSpPr>
      <p:grpSpPr>
        <a:xfrm>
          <a:off x="0" y="0"/>
          <a:ext cx="0" cy="0"/>
          <a:chOff x="0" y="0"/>
          <a:chExt cx="0" cy="0"/>
        </a:xfrm>
      </p:grpSpPr>
      <p:sp>
        <p:nvSpPr>
          <p:cNvPr id="4338" name="Google Shape;4338;p39"/>
          <p:cNvSpPr txBox="1">
            <a:spLocks noGrp="1"/>
          </p:cNvSpPr>
          <p:nvPr>
            <p:ph type="ctrTitle"/>
          </p:nvPr>
        </p:nvSpPr>
        <p:spPr>
          <a:xfrm>
            <a:off x="803245" y="2262695"/>
            <a:ext cx="7717500" cy="928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8000" dirty="0"/>
              <a:t>Our summer holidays</a:t>
            </a:r>
            <a:endParaRPr sz="8000" dirty="0"/>
          </a:p>
        </p:txBody>
      </p:sp>
      <p:sp>
        <p:nvSpPr>
          <p:cNvPr id="4339" name="Google Shape;4339;p39"/>
          <p:cNvSpPr txBox="1">
            <a:spLocks noGrp="1"/>
          </p:cNvSpPr>
          <p:nvPr>
            <p:ph type="subTitle" idx="1"/>
          </p:nvPr>
        </p:nvSpPr>
        <p:spPr>
          <a:xfrm>
            <a:off x="2156791" y="3227526"/>
            <a:ext cx="5059018" cy="44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Lesson </a:t>
            </a:r>
            <a:r>
              <a:rPr lang="en" sz="2800" smtClean="0"/>
              <a:t>1</a:t>
            </a:r>
            <a:endParaRPr sz="2800" dirty="0"/>
          </a:p>
        </p:txBody>
      </p:sp>
      <p:grpSp>
        <p:nvGrpSpPr>
          <p:cNvPr id="2" name="Group 1">
            <a:extLst>
              <a:ext uri="{FF2B5EF4-FFF2-40B4-BE49-F238E27FC236}">
                <a16:creationId xmlns:a16="http://schemas.microsoft.com/office/drawing/2014/main" xmlns="" id="{8B0EA5E8-41CB-1A3F-CD7D-97A45143885D}"/>
              </a:ext>
            </a:extLst>
          </p:cNvPr>
          <p:cNvGrpSpPr/>
          <p:nvPr/>
        </p:nvGrpSpPr>
        <p:grpSpPr>
          <a:xfrm>
            <a:off x="0" y="41269"/>
            <a:ext cx="1606491" cy="1657890"/>
            <a:chOff x="0" y="41269"/>
            <a:chExt cx="1606491" cy="1657890"/>
          </a:xfrm>
        </p:grpSpPr>
        <p:pic>
          <p:nvPicPr>
            <p:cNvPr id="3" name="Picture 2">
              <a:extLst>
                <a:ext uri="{FF2B5EF4-FFF2-40B4-BE49-F238E27FC236}">
                  <a16:creationId xmlns:a16="http://schemas.microsoft.com/office/drawing/2014/main" xmlns="" id="{AC83F2FE-87B8-0F18-5248-BEE45A6D2321}"/>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0" y="41269"/>
              <a:ext cx="1606491" cy="1657890"/>
            </a:xfrm>
            <a:prstGeom prst="rect">
              <a:avLst/>
            </a:prstGeom>
          </p:spPr>
        </p:pic>
        <p:sp>
          <p:nvSpPr>
            <p:cNvPr id="4" name="TextBox 3">
              <a:extLst>
                <a:ext uri="{FF2B5EF4-FFF2-40B4-BE49-F238E27FC236}">
                  <a16:creationId xmlns:a16="http://schemas.microsoft.com/office/drawing/2014/main" xmlns="" id="{DD019929-EE05-3957-A98C-A7C47240CE93}"/>
                </a:ext>
              </a:extLst>
            </p:cNvPr>
            <p:cNvSpPr txBox="1"/>
            <p:nvPr/>
          </p:nvSpPr>
          <p:spPr>
            <a:xfrm>
              <a:off x="168913" y="401978"/>
              <a:ext cx="1046050" cy="1107996"/>
            </a:xfrm>
            <a:prstGeom prst="rect">
              <a:avLst/>
            </a:prstGeom>
            <a:noFill/>
          </p:spPr>
          <p:txBody>
            <a:bodyPr wrap="square" rtlCol="0">
              <a:spAutoFit/>
            </a:bodyPr>
            <a:lstStyle/>
            <a:p>
              <a:r>
                <a:rPr lang="en-US" sz="6600" b="1" dirty="0">
                  <a:solidFill>
                    <a:srgbClr val="FFFFFF"/>
                  </a:solidFill>
                  <a:latin typeface="Sport Day" pitchFamily="2" charset="0"/>
                </a:rPr>
                <a:t>10</a:t>
              </a:r>
            </a:p>
          </p:txBody>
        </p:sp>
      </p:grpSp>
      <p:pic>
        <p:nvPicPr>
          <p:cNvPr id="5" name="Picture 4">
            <a:extLst>
              <a:ext uri="{FF2B5EF4-FFF2-40B4-BE49-F238E27FC236}">
                <a16:creationId xmlns:a16="http://schemas.microsoft.com/office/drawing/2014/main" xmlns="" id="{39017379-80D4-79F4-9396-03294462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80" y="208251"/>
            <a:ext cx="707396" cy="35990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20" name="Google Shape;4520;p51"/>
          <p:cNvSpPr txBox="1">
            <a:spLocks noGrp="1"/>
          </p:cNvSpPr>
          <p:nvPr>
            <p:ph type="subTitle" idx="1"/>
          </p:nvPr>
        </p:nvSpPr>
        <p:spPr>
          <a:xfrm>
            <a:off x="2320082" y="1711201"/>
            <a:ext cx="5670979"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smtClean="0"/>
              <a:t>2. Listen</a:t>
            </a:r>
            <a:r>
              <a:rPr lang="en" sz="3800" dirty="0"/>
              <a:t>, point and </a:t>
            </a:r>
            <a:r>
              <a:rPr lang="en" sz="3800" dirty="0" smtClean="0"/>
              <a:t>say.</a:t>
            </a:r>
            <a:endParaRPr sz="3800" dirty="0"/>
          </a:p>
        </p:txBody>
      </p:sp>
    </p:spTree>
    <p:extLst>
      <p:ext uri="{BB962C8B-B14F-4D97-AF65-F5344CB8AC3E}">
        <p14:creationId xmlns:p14="http://schemas.microsoft.com/office/powerpoint/2010/main" val="926076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ck 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24923" y="4533900"/>
            <a:ext cx="609600" cy="609600"/>
          </a:xfrm>
          <a:prstGeom prst="rect">
            <a:avLst/>
          </a:prstGeom>
        </p:spPr>
      </p:pic>
      <p:grpSp>
        <p:nvGrpSpPr>
          <p:cNvPr id="10" name="Group 9"/>
          <p:cNvGrpSpPr/>
          <p:nvPr/>
        </p:nvGrpSpPr>
        <p:grpSpPr>
          <a:xfrm>
            <a:off x="0" y="704425"/>
            <a:ext cx="9129509" cy="3725335"/>
            <a:chOff x="0" y="636691"/>
            <a:chExt cx="9129509" cy="3725335"/>
          </a:xfrm>
        </p:grpSpPr>
        <p:pic>
          <p:nvPicPr>
            <p:cNvPr id="7" name="Picture 6"/>
            <p:cNvPicPr>
              <a:picLocks noChangeAspect="1"/>
            </p:cNvPicPr>
            <p:nvPr/>
          </p:nvPicPr>
          <p:blipFill rotWithShape="1">
            <a:blip r:embed="rId5"/>
            <a:srcRect l="5798" t="1887" r="4021" b="53"/>
            <a:stretch/>
          </p:blipFill>
          <p:spPr>
            <a:xfrm>
              <a:off x="0" y="636691"/>
              <a:ext cx="9129509" cy="3725335"/>
            </a:xfrm>
            <a:prstGeom prst="rect">
              <a:avLst/>
            </a:prstGeom>
          </p:spPr>
        </p:pic>
        <p:pic>
          <p:nvPicPr>
            <p:cNvPr id="8" name="Picture 7"/>
            <p:cNvPicPr>
              <a:picLocks noChangeAspect="1"/>
            </p:cNvPicPr>
            <p:nvPr/>
          </p:nvPicPr>
          <p:blipFill>
            <a:blip r:embed="rId6"/>
            <a:stretch>
              <a:fillRect/>
            </a:stretch>
          </p:blipFill>
          <p:spPr>
            <a:xfrm>
              <a:off x="6915574" y="636691"/>
              <a:ext cx="1998134" cy="400050"/>
            </a:xfrm>
            <a:prstGeom prst="rect">
              <a:avLst/>
            </a:prstGeom>
          </p:spPr>
        </p:pic>
        <p:pic>
          <p:nvPicPr>
            <p:cNvPr id="9" name="Picture 8"/>
            <p:cNvPicPr>
              <a:picLocks noChangeAspect="1"/>
            </p:cNvPicPr>
            <p:nvPr/>
          </p:nvPicPr>
          <p:blipFill>
            <a:blip r:embed="rId6"/>
            <a:stretch>
              <a:fillRect/>
            </a:stretch>
          </p:blipFill>
          <p:spPr>
            <a:xfrm>
              <a:off x="311574" y="3961976"/>
              <a:ext cx="1998134" cy="400050"/>
            </a:xfrm>
            <a:prstGeom prst="rect">
              <a:avLst/>
            </a:prstGeom>
          </p:spPr>
        </p:pic>
      </p:grpSp>
    </p:spTree>
    <p:extLst>
      <p:ext uri="{BB962C8B-B14F-4D97-AF65-F5344CB8AC3E}">
        <p14:creationId xmlns:p14="http://schemas.microsoft.com/office/powerpoint/2010/main" val="4203247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1107509" y="1164771"/>
            <a:ext cx="377839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at the zoo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2" name="Picture 1"/>
          <p:cNvPicPr>
            <a:picLocks noChangeAspect="1"/>
          </p:cNvPicPr>
          <p:nvPr/>
        </p:nvPicPr>
        <p:blipFill rotWithShape="1">
          <a:blip r:embed="rId5"/>
          <a:srcRect l="3490" t="3505" r="3490" b="3081"/>
          <a:stretch/>
        </p:blipFill>
        <p:spPr>
          <a:xfrm>
            <a:off x="2341384" y="2774074"/>
            <a:ext cx="3632696" cy="2169111"/>
          </a:xfrm>
          <a:prstGeom prst="rect">
            <a:avLst/>
          </a:prstGeom>
        </p:spPr>
      </p:pic>
    </p:spTree>
    <p:extLst>
      <p:ext uri="{BB962C8B-B14F-4D97-AF65-F5344CB8AC3E}">
        <p14:creationId xmlns:p14="http://schemas.microsoft.com/office/powerpoint/2010/main" val="3429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729343" y="1164771"/>
            <a:ext cx="411480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on the beach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7" y="1752990"/>
            <a:ext cx="2937559" cy="797860"/>
          </a:xfrm>
          <a:prstGeom prst="wedgeRoundRectCallout">
            <a:avLst>
              <a:gd name="adj1" fmla="val 38239"/>
              <a:gd name="adj2" fmla="val 123106"/>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wasn’t.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54614" y="3068321"/>
            <a:ext cx="2045546" cy="1923424"/>
          </a:xfrm>
          <a:prstGeom prst="rect">
            <a:avLst/>
          </a:prstGeom>
        </p:spPr>
      </p:pic>
      <p:pic>
        <p:nvPicPr>
          <p:cNvPr id="6" name="Picture 5"/>
          <p:cNvPicPr>
            <a:picLocks noChangeAspect="1"/>
          </p:cNvPicPr>
          <p:nvPr/>
        </p:nvPicPr>
        <p:blipFill rotWithShape="1">
          <a:blip r:embed="rId5"/>
          <a:srcRect l="1149" t="4520" r="1551" b="2167"/>
          <a:stretch/>
        </p:blipFill>
        <p:spPr>
          <a:xfrm>
            <a:off x="2390987" y="2707187"/>
            <a:ext cx="3657600" cy="2196075"/>
          </a:xfrm>
          <a:prstGeom prst="rect">
            <a:avLst/>
          </a:prstGeom>
        </p:spPr>
      </p:pic>
    </p:spTree>
    <p:extLst>
      <p:ext uri="{BB962C8B-B14F-4D97-AF65-F5344CB8AC3E}">
        <p14:creationId xmlns:p14="http://schemas.microsoft.com/office/powerpoint/2010/main" val="35905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587829" y="1164771"/>
            <a:ext cx="4474028" cy="968829"/>
          </a:xfrm>
          <a:prstGeom prst="wedgeRoundRectCallout">
            <a:avLst>
              <a:gd name="adj1" fmla="val -36308"/>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at the campsite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4" name="Picture 3"/>
          <p:cNvPicPr>
            <a:picLocks noChangeAspect="1"/>
          </p:cNvPicPr>
          <p:nvPr/>
        </p:nvPicPr>
        <p:blipFill rotWithShape="1">
          <a:blip r:embed="rId5"/>
          <a:srcRect l="2189" t="2479"/>
          <a:stretch/>
        </p:blipFill>
        <p:spPr>
          <a:xfrm>
            <a:off x="2431627" y="2761653"/>
            <a:ext cx="3610185" cy="2205633"/>
          </a:xfrm>
          <a:prstGeom prst="rect">
            <a:avLst/>
          </a:prstGeom>
        </p:spPr>
      </p:pic>
    </p:spTree>
    <p:extLst>
      <p:ext uri="{BB962C8B-B14F-4D97-AF65-F5344CB8AC3E}">
        <p14:creationId xmlns:p14="http://schemas.microsoft.com/office/powerpoint/2010/main" val="41585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o.remove.bg/downloads/b7dca1cc-d535-475a-8179-8e80541adf0b/image-removebg-preview.png">
            <a:extLst>
              <a:ext uri="{FF2B5EF4-FFF2-40B4-BE49-F238E27FC236}">
                <a16:creationId xmlns:a16="http://schemas.microsoft.com/office/drawing/2014/main" xmlns=""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xmlns="" id="{C0BC31FB-975F-F25C-B7DC-B2B42ABF8E4D}"/>
              </a:ext>
            </a:extLst>
          </p:cNvPr>
          <p:cNvSpPr/>
          <p:nvPr/>
        </p:nvSpPr>
        <p:spPr>
          <a:xfrm>
            <a:off x="370114" y="1164771"/>
            <a:ext cx="5225143" cy="968829"/>
          </a:xfrm>
          <a:prstGeom prst="wedgeRoundRectCallout">
            <a:avLst>
              <a:gd name="adj1" fmla="val -36217"/>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x-none" sz="2800" b="1" dirty="0">
                <a:solidFill>
                  <a:schemeClr val="tx1"/>
                </a:solidFill>
                <a:latin typeface="Comic Sans MS" panose="030F0902030302020204" pitchFamily="66" charset="0"/>
              </a:rPr>
              <a:t>Were you in the countryside last weekend?</a:t>
            </a:r>
          </a:p>
        </p:txBody>
      </p:sp>
      <p:sp>
        <p:nvSpPr>
          <p:cNvPr id="11" name="Rounded Rectangular Callout 10">
            <a:extLst>
              <a:ext uri="{FF2B5EF4-FFF2-40B4-BE49-F238E27FC236}">
                <a16:creationId xmlns:a16="http://schemas.microsoft.com/office/drawing/2014/main" xmlns="" id="{294B9C08-17AE-DDC8-B7FA-4549E47BF441}"/>
              </a:ext>
            </a:extLst>
          </p:cNvPr>
          <p:cNvSpPr/>
          <p:nvPr/>
        </p:nvSpPr>
        <p:spPr>
          <a:xfrm>
            <a:off x="5595257" y="2255541"/>
            <a:ext cx="2819399" cy="538060"/>
          </a:xfrm>
          <a:prstGeom prst="wedgeRoundRectCallout">
            <a:avLst>
              <a:gd name="adj1" fmla="val 35135"/>
              <a:gd name="adj2" fmla="val 130259"/>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x-none" sz="3200" dirty="0">
                <a:solidFill>
                  <a:schemeClr val="tx1"/>
                </a:solidFill>
                <a:latin typeface="Comic Sans MS" panose="030F0902030302020204" pitchFamily="66" charset="0"/>
              </a:rPr>
              <a:t>, </a:t>
            </a:r>
            <a:r>
              <a:rPr lang="x-none" sz="3200" b="1" dirty="0">
                <a:solidFill>
                  <a:schemeClr val="tx1"/>
                </a:solidFill>
                <a:latin typeface="Comic Sans MS" panose="030F0902030302020204" pitchFamily="66" charset="0"/>
              </a:rPr>
              <a:t>I wasn’t. </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74934" y="3139069"/>
            <a:ext cx="2045546" cy="1923424"/>
          </a:xfrm>
          <a:prstGeom prst="rect">
            <a:avLst/>
          </a:prstGeom>
        </p:spPr>
      </p:pic>
      <p:pic>
        <p:nvPicPr>
          <p:cNvPr id="3" name="Picture 2"/>
          <p:cNvPicPr>
            <a:picLocks noChangeAspect="1"/>
          </p:cNvPicPr>
          <p:nvPr/>
        </p:nvPicPr>
        <p:blipFill rotWithShape="1">
          <a:blip r:embed="rId5"/>
          <a:srcRect l="1196" t="3115"/>
          <a:stretch/>
        </p:blipFill>
        <p:spPr>
          <a:xfrm>
            <a:off x="2285810" y="2915542"/>
            <a:ext cx="3488266" cy="2040211"/>
          </a:xfrm>
          <a:prstGeom prst="rect">
            <a:avLst/>
          </a:prstGeom>
        </p:spPr>
      </p:pic>
    </p:spTree>
    <p:extLst>
      <p:ext uri="{BB962C8B-B14F-4D97-AF65-F5344CB8AC3E}">
        <p14:creationId xmlns:p14="http://schemas.microsoft.com/office/powerpoint/2010/main" val="38242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20" name="Google Shape;4520;p51"/>
          <p:cNvSpPr txBox="1">
            <a:spLocks noGrp="1"/>
          </p:cNvSpPr>
          <p:nvPr>
            <p:ph type="subTitle" idx="1"/>
          </p:nvPr>
        </p:nvSpPr>
        <p:spPr>
          <a:xfrm>
            <a:off x="2166731" y="1486271"/>
            <a:ext cx="4545525"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smtClean="0"/>
              <a:t>4. Listen </a:t>
            </a:r>
            <a:r>
              <a:rPr lang="en" sz="3800" dirty="0"/>
              <a:t>and </a:t>
            </a:r>
            <a:r>
              <a:rPr lang="en" sz="3800" dirty="0" smtClean="0"/>
              <a:t>tick.</a:t>
            </a:r>
            <a:endParaRPr sz="3800" dirty="0"/>
          </a:p>
        </p:txBody>
      </p:sp>
    </p:spTree>
    <p:extLst>
      <p:ext uri="{BB962C8B-B14F-4D97-AF65-F5344CB8AC3E}">
        <p14:creationId xmlns:p14="http://schemas.microsoft.com/office/powerpoint/2010/main" val="3376588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954" t="10417" r="5168" b="5490"/>
          <a:stretch/>
        </p:blipFill>
        <p:spPr>
          <a:xfrm>
            <a:off x="1874520" y="388620"/>
            <a:ext cx="5059680" cy="781119"/>
          </a:xfrm>
          <a:prstGeom prst="rect">
            <a:avLst/>
          </a:prstGeom>
        </p:spPr>
      </p:pic>
      <p:pic>
        <p:nvPicPr>
          <p:cNvPr id="11" name="Picture 10"/>
          <p:cNvPicPr>
            <a:picLocks noChangeAspect="1"/>
          </p:cNvPicPr>
          <p:nvPr/>
        </p:nvPicPr>
        <p:blipFill rotWithShape="1">
          <a:blip r:embed="rId5"/>
          <a:srcRect r="47736"/>
          <a:stretch/>
        </p:blipFill>
        <p:spPr>
          <a:xfrm>
            <a:off x="140017" y="1431835"/>
            <a:ext cx="3837623" cy="3160203"/>
          </a:xfrm>
          <a:prstGeom prst="rect">
            <a:avLst/>
          </a:prstGeom>
        </p:spPr>
      </p:pic>
      <p:pic>
        <p:nvPicPr>
          <p:cNvPr id="12" name="Picture 11"/>
          <p:cNvPicPr>
            <a:picLocks noChangeAspect="1"/>
          </p:cNvPicPr>
          <p:nvPr/>
        </p:nvPicPr>
        <p:blipFill rotWithShape="1">
          <a:blip r:embed="rId5"/>
          <a:srcRect l="54547"/>
          <a:stretch/>
        </p:blipFill>
        <p:spPr>
          <a:xfrm>
            <a:off x="4953000" y="1431834"/>
            <a:ext cx="3337560" cy="3160203"/>
          </a:xfrm>
          <a:prstGeom prst="rect">
            <a:avLst/>
          </a:prstGeom>
        </p:spPr>
      </p:pic>
      <p:pic>
        <p:nvPicPr>
          <p:cNvPr id="13" name="Track 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474379"/>
            <a:ext cx="609600" cy="6096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5065" y="3592829"/>
            <a:ext cx="845515" cy="845515"/>
          </a:xfrm>
          <a:prstGeom prst="rect">
            <a:avLst/>
          </a:prstGeom>
        </p:spPr>
      </p:pic>
    </p:spTree>
    <p:extLst>
      <p:ext uri="{BB962C8B-B14F-4D97-AF65-F5344CB8AC3E}">
        <p14:creationId xmlns:p14="http://schemas.microsoft.com/office/powerpoint/2010/main" val="1628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1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53397"/>
          <a:stretch/>
        </p:blipFill>
        <p:spPr>
          <a:xfrm>
            <a:off x="5097780" y="1385441"/>
            <a:ext cx="3450092" cy="3016306"/>
          </a:xfrm>
          <a:prstGeom prst="rect">
            <a:avLst/>
          </a:prstGeom>
        </p:spPr>
      </p:pic>
      <p:pic>
        <p:nvPicPr>
          <p:cNvPr id="6" name="Picture 5"/>
          <p:cNvPicPr>
            <a:picLocks noChangeAspect="1"/>
          </p:cNvPicPr>
          <p:nvPr/>
        </p:nvPicPr>
        <p:blipFill rotWithShape="1">
          <a:blip r:embed="rId5"/>
          <a:srcRect l="1954" t="10417" r="5168" b="5490"/>
          <a:stretch/>
        </p:blipFill>
        <p:spPr>
          <a:xfrm>
            <a:off x="1874520" y="388620"/>
            <a:ext cx="5059680" cy="781119"/>
          </a:xfrm>
          <a:prstGeom prst="rect">
            <a:avLst/>
          </a:prstGeom>
        </p:spPr>
      </p:pic>
      <p:pic>
        <p:nvPicPr>
          <p:cNvPr id="13" name="Track 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474379"/>
            <a:ext cx="609600" cy="609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2357" y="3476449"/>
            <a:ext cx="845515" cy="845515"/>
          </a:xfrm>
          <a:prstGeom prst="rect">
            <a:avLst/>
          </a:prstGeom>
        </p:spPr>
      </p:pic>
      <p:pic>
        <p:nvPicPr>
          <p:cNvPr id="2" name="Picture 1"/>
          <p:cNvPicPr>
            <a:picLocks noChangeAspect="1"/>
          </p:cNvPicPr>
          <p:nvPr/>
        </p:nvPicPr>
        <p:blipFill rotWithShape="1">
          <a:blip r:embed="rId4"/>
          <a:srcRect r="49074"/>
          <a:stretch/>
        </p:blipFill>
        <p:spPr>
          <a:xfrm>
            <a:off x="317846" y="1385441"/>
            <a:ext cx="3770132" cy="3016306"/>
          </a:xfrm>
          <a:prstGeom prst="rect">
            <a:avLst/>
          </a:prstGeom>
        </p:spPr>
      </p:pic>
    </p:spTree>
    <p:extLst>
      <p:ext uri="{BB962C8B-B14F-4D97-AF65-F5344CB8AC3E}">
        <p14:creationId xmlns:p14="http://schemas.microsoft.com/office/powerpoint/2010/main" val="10350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1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189303" y="1731306"/>
            <a:ext cx="4944300" cy="108146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a:t>FUN </a:t>
            </a:r>
            <a:r>
              <a:rPr lang="en" sz="6000" smtClean="0"/>
              <a:t>CORNER</a:t>
            </a:r>
            <a:endParaRPr sz="6000" dirty="0"/>
          </a:p>
        </p:txBody>
      </p:sp>
    </p:spTree>
    <p:extLst>
      <p:ext uri="{BB962C8B-B14F-4D97-AF65-F5344CB8AC3E}">
        <p14:creationId xmlns:p14="http://schemas.microsoft.com/office/powerpoint/2010/main" val="4141373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91" y="89452"/>
            <a:ext cx="8945217" cy="5062924"/>
          </a:xfrm>
          <a:prstGeom prst="rect">
            <a:avLst/>
          </a:prstGeom>
          <a:noFill/>
        </p:spPr>
        <p:txBody>
          <a:bodyPr wrap="square" rtlCol="0">
            <a:spAutoFit/>
          </a:bodyPr>
          <a:lstStyle/>
          <a:p>
            <a:r>
              <a:rPr lang="en-US" sz="1900" b="1">
                <a:solidFill>
                  <a:srgbClr val="FF0000"/>
                </a:solidFill>
                <a:latin typeface="Times New Roman" pitchFamily="18" charset="0"/>
                <a:cs typeface="Times New Roman" pitchFamily="18" charset="0"/>
              </a:rPr>
              <a:t>I</a:t>
            </a:r>
            <a:r>
              <a:rPr lang="en-US" sz="1900" b="1">
                <a:solidFill>
                  <a:srgbClr val="FF0000"/>
                </a:solidFill>
                <a:latin typeface="Times New Roman" pitchFamily="18" charset="0"/>
                <a:cs typeface="Times New Roman" pitchFamily="18" charset="0"/>
              </a:rPr>
              <a:t>. </a:t>
            </a:r>
            <a:r>
              <a:rPr lang="en-US" sz="1900" b="1" smtClean="0">
                <a:solidFill>
                  <a:srgbClr val="FF0000"/>
                </a:solidFill>
                <a:latin typeface="Times New Roman" pitchFamily="18" charset="0"/>
                <a:cs typeface="Times New Roman" pitchFamily="18" charset="0"/>
              </a:rPr>
              <a:t>OBJECTIVES.</a:t>
            </a:r>
            <a:endParaRPr lang="en-US" sz="1900">
              <a:solidFill>
                <a:srgbClr val="FF0000"/>
              </a:solidFill>
              <a:latin typeface="Times New Roman" pitchFamily="18" charset="0"/>
              <a:cs typeface="Times New Roman" pitchFamily="18" charset="0"/>
            </a:endParaRPr>
          </a:p>
          <a:p>
            <a:r>
              <a:rPr lang="en-US" sz="1900" smtClean="0">
                <a:latin typeface="Times New Roman" pitchFamily="18" charset="0"/>
                <a:cs typeface="Times New Roman" pitchFamily="18" charset="0"/>
              </a:rPr>
              <a:t>                      </a:t>
            </a:r>
            <a:r>
              <a:rPr lang="en-US" sz="1900" smtClean="0">
                <a:solidFill>
                  <a:srgbClr val="00B050"/>
                </a:solidFill>
                <a:latin typeface="Times New Roman" pitchFamily="18" charset="0"/>
                <a:cs typeface="Times New Roman" pitchFamily="18" charset="0"/>
              </a:rPr>
              <a:t>By </a:t>
            </a:r>
            <a:r>
              <a:rPr lang="en-US" sz="1900">
                <a:solidFill>
                  <a:srgbClr val="00B050"/>
                </a:solidFill>
                <a:latin typeface="Times New Roman" pitchFamily="18" charset="0"/>
                <a:cs typeface="Times New Roman" pitchFamily="18" charset="0"/>
              </a:rPr>
              <a:t>the end of the lesson, pupils will be able </a:t>
            </a:r>
            <a:r>
              <a:rPr lang="en-US" sz="1900">
                <a:solidFill>
                  <a:srgbClr val="00B050"/>
                </a:solidFill>
                <a:latin typeface="Times New Roman" pitchFamily="18" charset="0"/>
                <a:cs typeface="Times New Roman" pitchFamily="18" charset="0"/>
              </a:rPr>
              <a:t>to</a:t>
            </a:r>
            <a:r>
              <a:rPr lang="en-US" sz="1900" smtClean="0">
                <a:solidFill>
                  <a:srgbClr val="00B050"/>
                </a:solidFill>
                <a:latin typeface="Times New Roman" pitchFamily="18" charset="0"/>
                <a:cs typeface="Times New Roman" pitchFamily="18" charset="0"/>
              </a:rPr>
              <a:t>:</a:t>
            </a:r>
          </a:p>
          <a:p>
            <a:r>
              <a:rPr lang="en-US" sz="1900" b="1" smtClean="0">
                <a:solidFill>
                  <a:srgbClr val="FF0000"/>
                </a:solidFill>
                <a:latin typeface="Times New Roman" pitchFamily="18" charset="0"/>
                <a:cs typeface="Times New Roman" pitchFamily="18" charset="0"/>
              </a:rPr>
              <a:t>2. Language </a:t>
            </a:r>
            <a:r>
              <a:rPr lang="en-US" sz="1900" b="1">
                <a:solidFill>
                  <a:srgbClr val="FF0000"/>
                </a:solidFill>
                <a:latin typeface="Times New Roman" pitchFamily="18" charset="0"/>
                <a:cs typeface="Times New Roman" pitchFamily="18" charset="0"/>
              </a:rPr>
              <a:t>knowledge </a:t>
            </a:r>
            <a:r>
              <a:rPr lang="en-US" sz="1900" b="1">
                <a:solidFill>
                  <a:srgbClr val="FF0000"/>
                </a:solidFill>
                <a:latin typeface="Times New Roman" pitchFamily="18" charset="0"/>
                <a:cs typeface="Times New Roman" pitchFamily="18" charset="0"/>
              </a:rPr>
              <a:t>&amp; </a:t>
            </a:r>
            <a:r>
              <a:rPr lang="en-US" sz="1900" b="1" smtClean="0">
                <a:solidFill>
                  <a:srgbClr val="FF0000"/>
                </a:solidFill>
                <a:latin typeface="Times New Roman" pitchFamily="18" charset="0"/>
                <a:cs typeface="Times New Roman" pitchFamily="18" charset="0"/>
              </a:rPr>
              <a:t>skills.</a:t>
            </a:r>
          </a:p>
          <a:p>
            <a:r>
              <a:rPr lang="en-US" sz="1900" smtClean="0">
                <a:latin typeface="Times New Roman" pitchFamily="18" charset="0"/>
                <a:cs typeface="Times New Roman" pitchFamily="18" charset="0"/>
              </a:rPr>
              <a:t>- Understand </a:t>
            </a:r>
            <a:r>
              <a:rPr lang="en-US" sz="1900">
                <a:latin typeface="Times New Roman" pitchFamily="18" charset="0"/>
                <a:cs typeface="Times New Roman" pitchFamily="18" charset="0"/>
              </a:rPr>
              <a:t>and correctly repeat the sentences in two communicative contexts in which pupils ask and answer questions about if someone was somewhere in the past.</a:t>
            </a:r>
          </a:p>
          <a:p>
            <a:r>
              <a:rPr lang="en-US" sz="1900">
                <a:latin typeface="Times New Roman" pitchFamily="18" charset="0"/>
                <a:cs typeface="Times New Roman" pitchFamily="18" charset="0"/>
              </a:rPr>
              <a:t>- </a:t>
            </a:r>
            <a:r>
              <a:rPr lang="en-US" sz="1900" smtClean="0">
                <a:latin typeface="Times New Roman" pitchFamily="18" charset="0"/>
                <a:cs typeface="Times New Roman" pitchFamily="18" charset="0"/>
              </a:rPr>
              <a:t>Correctly </a:t>
            </a:r>
            <a:r>
              <a:rPr lang="en-US" sz="1900">
                <a:latin typeface="Times New Roman" pitchFamily="18" charset="0"/>
                <a:cs typeface="Times New Roman" pitchFamily="18" charset="0"/>
              </a:rPr>
              <a:t>say the phrases and use </a:t>
            </a:r>
            <a:r>
              <a:rPr lang="en-US" sz="1900" i="1">
                <a:solidFill>
                  <a:srgbClr val="0070C0"/>
                </a:solidFill>
                <a:latin typeface="Times New Roman" pitchFamily="18" charset="0"/>
                <a:cs typeface="Times New Roman" pitchFamily="18" charset="0"/>
              </a:rPr>
              <a:t>Were you _____ last weekend? – Yes, I was. / No, I wasn’t</a:t>
            </a:r>
            <a:r>
              <a:rPr lang="en-US" sz="1900" i="1">
                <a:latin typeface="Times New Roman" pitchFamily="18" charset="0"/>
                <a:cs typeface="Times New Roman" pitchFamily="18" charset="0"/>
              </a:rPr>
              <a:t>.</a:t>
            </a:r>
            <a:r>
              <a:rPr lang="en-US" sz="1900">
                <a:latin typeface="Times New Roman" pitchFamily="18" charset="0"/>
                <a:cs typeface="Times New Roman" pitchFamily="18" charset="0"/>
              </a:rPr>
              <a:t> to ask and answer questions about if someone was somewhere in the past. </a:t>
            </a:r>
          </a:p>
          <a:p>
            <a:r>
              <a:rPr lang="en-US" sz="1900" smtClean="0">
                <a:latin typeface="Times New Roman" pitchFamily="18" charset="0"/>
                <a:cs typeface="Times New Roman" pitchFamily="18" charset="0"/>
              </a:rPr>
              <a:t>- Enhance </a:t>
            </a:r>
            <a:r>
              <a:rPr lang="en-US" sz="1900">
                <a:latin typeface="Times New Roman" pitchFamily="18" charset="0"/>
                <a:cs typeface="Times New Roman" pitchFamily="18" charset="0"/>
              </a:rPr>
              <a:t>the correct use of </a:t>
            </a:r>
            <a:r>
              <a:rPr lang="en-US" sz="1900" i="1">
                <a:solidFill>
                  <a:srgbClr val="0070C0"/>
                </a:solidFill>
                <a:latin typeface="Times New Roman" pitchFamily="18" charset="0"/>
                <a:cs typeface="Times New Roman" pitchFamily="18" charset="0"/>
              </a:rPr>
              <a:t>Were you _____ last weekend? – Yes, I was. / No, I wasn’t</a:t>
            </a:r>
            <a:r>
              <a:rPr lang="en-US" sz="1900" i="1">
                <a:latin typeface="Times New Roman" pitchFamily="18" charset="0"/>
                <a:cs typeface="Times New Roman" pitchFamily="18" charset="0"/>
              </a:rPr>
              <a:t>. </a:t>
            </a:r>
            <a:r>
              <a:rPr lang="en-US" sz="1900">
                <a:latin typeface="Times New Roman" pitchFamily="18" charset="0"/>
                <a:cs typeface="Times New Roman" pitchFamily="18" charset="0"/>
              </a:rPr>
              <a:t>to ask and answer questions about if someone was somewhere in the past in a freer </a:t>
            </a:r>
            <a:r>
              <a:rPr lang="en-US" sz="1900">
                <a:latin typeface="Times New Roman" pitchFamily="18" charset="0"/>
                <a:cs typeface="Times New Roman" pitchFamily="18" charset="0"/>
              </a:rPr>
              <a:t>context</a:t>
            </a:r>
            <a:r>
              <a:rPr lang="en-US" sz="1900" smtClean="0">
                <a:latin typeface="Times New Roman" pitchFamily="18" charset="0"/>
                <a:cs typeface="Times New Roman" pitchFamily="18" charset="0"/>
              </a:rPr>
              <a:t>.</a:t>
            </a:r>
          </a:p>
          <a:p>
            <a:r>
              <a:rPr lang="en-US" sz="1900" smtClean="0">
                <a:latin typeface="Times New Roman" pitchFamily="18" charset="0"/>
                <a:cs typeface="Times New Roman" pitchFamily="18" charset="0"/>
              </a:rPr>
              <a:t>- Listen </a:t>
            </a:r>
            <a:r>
              <a:rPr lang="en-US" sz="1900">
                <a:latin typeface="Times New Roman" pitchFamily="18" charset="0"/>
                <a:cs typeface="Times New Roman" pitchFamily="18" charset="0"/>
              </a:rPr>
              <a:t>to and understand two communicative contexts about if someone was somewhere in the past and tick the correct pictures.</a:t>
            </a:r>
          </a:p>
          <a:p>
            <a:r>
              <a:rPr lang="en-US" sz="1900" b="1" smtClean="0">
                <a:solidFill>
                  <a:srgbClr val="FF0000"/>
                </a:solidFill>
                <a:latin typeface="Times New Roman" pitchFamily="18" charset="0"/>
                <a:cs typeface="Times New Roman" pitchFamily="18" charset="0"/>
              </a:rPr>
              <a:t>3. Competences.</a:t>
            </a:r>
          </a:p>
          <a:p>
            <a:r>
              <a:rPr lang="en-US" sz="1900" smtClean="0">
                <a:latin typeface="Times New Roman" pitchFamily="18" charset="0"/>
                <a:cs typeface="Times New Roman" pitchFamily="18" charset="0"/>
              </a:rPr>
              <a:t>- Communication </a:t>
            </a:r>
            <a:r>
              <a:rPr lang="en-US" sz="1900">
                <a:latin typeface="Times New Roman" pitchFamily="18" charset="0"/>
                <a:cs typeface="Times New Roman" pitchFamily="18" charset="0"/>
              </a:rPr>
              <a:t>and collaboration: work in pairs and groups to complete the learning tasks</a:t>
            </a:r>
          </a:p>
          <a:p>
            <a:r>
              <a:rPr lang="en-US" sz="1900" smtClean="0">
                <a:latin typeface="Times New Roman" pitchFamily="18" charset="0"/>
                <a:cs typeface="Times New Roman" pitchFamily="18" charset="0"/>
              </a:rPr>
              <a:t>- Self-control </a:t>
            </a:r>
            <a:r>
              <a:rPr lang="en-US" sz="1900">
                <a:latin typeface="Times New Roman" pitchFamily="18" charset="0"/>
                <a:cs typeface="Times New Roman" pitchFamily="18" charset="0"/>
              </a:rPr>
              <a:t>&amp; independent learning: perform </a:t>
            </a:r>
            <a:r>
              <a:rPr lang="en-US" sz="1900">
                <a:latin typeface="Times New Roman" pitchFamily="18" charset="0"/>
                <a:cs typeface="Times New Roman" pitchFamily="18" charset="0"/>
              </a:rPr>
              <a:t>learning </a:t>
            </a:r>
            <a:r>
              <a:rPr lang="en-US" sz="1900" smtClean="0">
                <a:latin typeface="Times New Roman" pitchFamily="18" charset="0"/>
                <a:cs typeface="Times New Roman" pitchFamily="18" charset="0"/>
              </a:rPr>
              <a:t>tasks.</a:t>
            </a:r>
          </a:p>
          <a:p>
            <a:r>
              <a:rPr lang="en-US" sz="1900" b="1" smtClean="0">
                <a:solidFill>
                  <a:srgbClr val="FF0000"/>
                </a:solidFill>
                <a:latin typeface="Times New Roman" pitchFamily="18" charset="0"/>
                <a:cs typeface="Times New Roman" pitchFamily="18" charset="0"/>
              </a:rPr>
              <a:t>4. Attributes.</a:t>
            </a:r>
          </a:p>
          <a:p>
            <a:r>
              <a:rPr lang="en-US" sz="1900" smtClean="0">
                <a:latin typeface="Times New Roman" pitchFamily="18" charset="0"/>
                <a:cs typeface="Times New Roman" pitchFamily="18" charset="0"/>
              </a:rPr>
              <a:t>- Show </a:t>
            </a:r>
            <a:r>
              <a:rPr lang="en-US" sz="1900">
                <a:latin typeface="Times New Roman" pitchFamily="18" charset="0"/>
                <a:cs typeface="Times New Roman" pitchFamily="18" charset="0"/>
              </a:rPr>
              <a:t>interest in different places and care about friends and other people</a:t>
            </a:r>
            <a:endParaRPr lang="en-US" sz="1900">
              <a:latin typeface="Times New Roman" pitchFamily="18" charset="0"/>
              <a:cs typeface="Times New Roman" pitchFamily="18" charset="0"/>
            </a:endParaRPr>
          </a:p>
        </p:txBody>
      </p:sp>
    </p:spTree>
    <p:extLst>
      <p:ext uri="{BB962C8B-B14F-4D97-AF65-F5344CB8AC3E}">
        <p14:creationId xmlns:p14="http://schemas.microsoft.com/office/powerpoint/2010/main" val="2872299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ga Evolution - Pokemon Shuffle Music.mp3">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5"/>
          <a:stretch>
            <a:fillRect/>
          </a:stretch>
        </p:blipFill>
        <p:spPr>
          <a:xfrm>
            <a:off x="4240161" y="-859712"/>
            <a:ext cx="457200" cy="457200"/>
          </a:xfrm>
          <a:prstGeom prst="rect">
            <a:avLst/>
          </a:prstGeom>
        </p:spPr>
      </p:pic>
      <p:pic>
        <p:nvPicPr>
          <p:cNvPr id="1026" name="Picture 2" descr="pokemon shuffle logo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77" y="736443"/>
            <a:ext cx="6871847" cy="330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500" fill="hold"/>
                                        <p:tgtEl>
                                          <p:spTgt spid="1026"/>
                                        </p:tgtEl>
                                        <p:attrNameLst>
                                          <p:attrName>ppt_w</p:attrName>
                                        </p:attrNameLst>
                                      </p:cBhvr>
                                      <p:tavLst>
                                        <p:tav tm="0">
                                          <p:val>
                                            <p:fltVal val="0"/>
                                          </p:val>
                                        </p:tav>
                                        <p:tav tm="100000">
                                          <p:val>
                                            <p:strVal val="#ppt_w"/>
                                          </p:val>
                                        </p:tav>
                                      </p:tavLst>
                                    </p:anim>
                                    <p:anim calcmode="lin" valueType="num">
                                      <p:cBhvr>
                                        <p:cTn id="10" dur="500" fill="hold"/>
                                        <p:tgtEl>
                                          <p:spTgt spid="1026"/>
                                        </p:tgtEl>
                                        <p:attrNameLst>
                                          <p:attrName>ppt_h</p:attrName>
                                        </p:attrNameLst>
                                      </p:cBhvr>
                                      <p:tavLst>
                                        <p:tav tm="0">
                                          <p:val>
                                            <p:fltVal val="0"/>
                                          </p:val>
                                        </p:tav>
                                        <p:tav tm="100000">
                                          <p:val>
                                            <p:strVal val="#ppt_h"/>
                                          </p:val>
                                        </p:tav>
                                      </p:tavLst>
                                    </p:anim>
                                    <p:animEffect transition="in" filter="fade">
                                      <p:cBhvr>
                                        <p:cTn id="11" dur="500"/>
                                        <p:tgtEl>
                                          <p:spTgt spid="1026"/>
                                        </p:tgtEl>
                                      </p:cBhvr>
                                    </p:animEffec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026"/>
                                        </p:tgtEl>
                                        <p:attrNameLst>
                                          <p:attrName>r</p:attrName>
                                        </p:attrNameLst>
                                      </p:cBhvr>
                                    </p:animRot>
                                    <p:animRot by="-240000">
                                      <p:cBhvr>
                                        <p:cTn id="14" dur="200" fill="hold">
                                          <p:stCondLst>
                                            <p:cond delay="200"/>
                                          </p:stCondLst>
                                        </p:cTn>
                                        <p:tgtEl>
                                          <p:spTgt spid="1026"/>
                                        </p:tgtEl>
                                        <p:attrNameLst>
                                          <p:attrName>r</p:attrName>
                                        </p:attrNameLst>
                                      </p:cBhvr>
                                    </p:animRot>
                                    <p:animRot by="240000">
                                      <p:cBhvr>
                                        <p:cTn id="15" dur="200" fill="hold">
                                          <p:stCondLst>
                                            <p:cond delay="400"/>
                                          </p:stCondLst>
                                        </p:cTn>
                                        <p:tgtEl>
                                          <p:spTgt spid="1026"/>
                                        </p:tgtEl>
                                        <p:attrNameLst>
                                          <p:attrName>r</p:attrName>
                                        </p:attrNameLst>
                                      </p:cBhvr>
                                    </p:animRot>
                                    <p:animRot by="-240000">
                                      <p:cBhvr>
                                        <p:cTn id="16" dur="200" fill="hold">
                                          <p:stCondLst>
                                            <p:cond delay="600"/>
                                          </p:stCondLst>
                                        </p:cTn>
                                        <p:tgtEl>
                                          <p:spTgt spid="1026"/>
                                        </p:tgtEl>
                                        <p:attrNameLst>
                                          <p:attrName>r</p:attrName>
                                        </p:attrNameLst>
                                      </p:cBhvr>
                                    </p:animRot>
                                    <p:animRot by="120000">
                                      <p:cBhvr>
                                        <p:cTn id="17"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123644" y="1408308"/>
            <a:ext cx="6896714" cy="2008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450" b="1" i="0" u="none" strike="noStrike" kern="0" cap="none" spc="0" normalizeH="0" baseline="0" noProof="0" dirty="0">
                <a:ln w="38100">
                  <a:solidFill>
                    <a:srgbClr val="FFC910"/>
                  </a:solidFill>
                </a:ln>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effectLst/>
                <a:uLnTx/>
                <a:uFillTx/>
                <a:latin typeface="Tw Cen MT Condensed Extra Bold" panose="020B0602020104020603" pitchFamily="34" charset="77"/>
                <a:cs typeface="Aharoni" panose="02010803020104030203" pitchFamily="2" charset="-79"/>
                <a:sym typeface="Arial"/>
              </a:rPr>
              <a:t>Let’s play!</a:t>
            </a:r>
          </a:p>
        </p:txBody>
      </p:sp>
    </p:spTree>
    <p:extLst>
      <p:ext uri="{BB962C8B-B14F-4D97-AF65-F5344CB8AC3E}">
        <p14:creationId xmlns:p14="http://schemas.microsoft.com/office/powerpoint/2010/main" val="3341298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5272"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654"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sp>
        <p:nvSpPr>
          <p:cNvPr id="14"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5"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6"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grpSp>
        <p:nvGrpSpPr>
          <p:cNvPr id="2" name="그룹 1"/>
          <p:cNvGrpSpPr/>
          <p:nvPr/>
        </p:nvGrpSpPr>
        <p:grpSpPr>
          <a:xfrm>
            <a:off x="674914" y="2127442"/>
            <a:ext cx="1562669" cy="1672072"/>
            <a:chOff x="1032681" y="2580315"/>
            <a:chExt cx="2083558" cy="2229429"/>
          </a:xfrm>
        </p:grpSpPr>
        <p:sp>
          <p:nvSpPr>
            <p:cNvPr id="27" name="타원 26"/>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3"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691069" y="2127442"/>
            <a:ext cx="1562669" cy="1672072"/>
            <a:chOff x="5054221" y="2580315"/>
            <a:chExt cx="2083558" cy="2229429"/>
          </a:xfrm>
        </p:grpSpPr>
        <p:sp>
          <p:nvSpPr>
            <p:cNvPr id="10" name="타원 9"/>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8"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5422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679984" y="2127442"/>
            <a:ext cx="1562669" cy="1672072"/>
            <a:chOff x="9039441" y="2580315"/>
            <a:chExt cx="2083558" cy="2229429"/>
          </a:xfrm>
        </p:grpSpPr>
        <p:sp>
          <p:nvSpPr>
            <p:cNvPr id="23" name="타원 2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89.0196"/>
                </p14:media>
              </p:ext>
            </p:extLst>
          </p:nvPr>
        </p:nvPicPr>
        <p:blipFill>
          <a:blip r:embed="rId10"/>
          <a:stretch>
            <a:fillRect/>
          </a:stretch>
        </p:blipFill>
        <p:spPr>
          <a:xfrm>
            <a:off x="4113533" y="-786406"/>
            <a:ext cx="457200" cy="457200"/>
          </a:xfrm>
          <a:prstGeom prst="rect">
            <a:avLst/>
          </a:prstGeom>
        </p:spPr>
      </p:pic>
      <p:grpSp>
        <p:nvGrpSpPr>
          <p:cNvPr id="32" name="그룹 11">
            <a:extLst>
              <a:ext uri="{FF2B5EF4-FFF2-40B4-BE49-F238E27FC236}">
                <a16:creationId xmlns:a16="http://schemas.microsoft.com/office/drawing/2014/main" xmlns="" id="{4A237850-B84A-5E45-AC08-0635723A01AE}"/>
              </a:ext>
            </a:extLst>
          </p:cNvPr>
          <p:cNvGrpSpPr/>
          <p:nvPr/>
        </p:nvGrpSpPr>
        <p:grpSpPr>
          <a:xfrm>
            <a:off x="674914" y="67629"/>
            <a:ext cx="7848600" cy="985957"/>
            <a:chOff x="899886" y="296950"/>
            <a:chExt cx="10464799" cy="1314609"/>
          </a:xfrm>
        </p:grpSpPr>
        <p:sp>
          <p:nvSpPr>
            <p:cNvPr id="34" name="모서리가 둥근 직사각형 12">
              <a:extLst>
                <a:ext uri="{FF2B5EF4-FFF2-40B4-BE49-F238E27FC236}">
                  <a16:creationId xmlns:a16="http://schemas.microsoft.com/office/drawing/2014/main" xmlns="" id="{1C544141-393F-CA40-8332-20B62556B4D8}"/>
                </a:ext>
              </a:extLst>
            </p:cNvPr>
            <p:cNvSpPr/>
            <p:nvPr/>
          </p:nvSpPr>
          <p:spPr>
            <a:xfrm>
              <a:off x="899886" y="402337"/>
              <a:ext cx="10464799"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50" spc="-113" dirty="0">
                  <a:solidFill>
                    <a:sysClr val="windowText" lastClr="000000"/>
                  </a:solidFill>
                  <a:latin typeface="Tw Cen MT Condensed" panose="020B0606020104020203" pitchFamily="34" charset="0"/>
                </a:rPr>
                <a:t>Were you in the countryside last weekend? </a:t>
              </a:r>
              <a:r>
                <a:rPr lang="en-US" sz="4050" spc="-113" dirty="0">
                  <a:solidFill>
                    <a:srgbClr val="FF0000"/>
                  </a:solidFill>
                  <a:latin typeface="Tw Cen MT Condensed" panose="020B0606020104020203" pitchFamily="34" charset="0"/>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5" name="Picture 46" descr="Image result for pokeball icon">
              <a:extLst>
                <a:ext uri="{FF2B5EF4-FFF2-40B4-BE49-F238E27FC236}">
                  <a16:creationId xmlns:a16="http://schemas.microsoft.com/office/drawing/2014/main" xmlns="" id="{1BBE4315-852A-744A-9489-B613F576828C}"/>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xmlns="" id="{62E2DC8E-147E-904A-8B85-5CC0315DBD49}"/>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xmlns="" id="{9304F0B9-2F08-3647-BC89-4842A18F5C10}"/>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xmlns="" id="{629B6982-1849-FA49-88AE-2700C7909543}"/>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xmlns="" id="{EA01307B-D985-2F45-9CBD-66CE0BD01B69}"/>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5" name="TextBox 4">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6" name="TextBox 5">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7" name="TextBox 6">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8" name="TextBox 7"/>
          <p:cNvSpPr txBox="1"/>
          <p:nvPr/>
        </p:nvSpPr>
        <p:spPr>
          <a:xfrm>
            <a:off x="3619480" y="1061975"/>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extLst>
      <p:ext uri="{BB962C8B-B14F-4D97-AF65-F5344CB8AC3E}">
        <p14:creationId xmlns:p14="http://schemas.microsoft.com/office/powerpoint/2010/main" val="3535241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7170"/>
                                        </p:tgtEl>
                                        <p:attrNameLst>
                                          <p:attrName>ppt_w</p:attrName>
                                        </p:attrNameLst>
                                      </p:cBhvr>
                                      <p:tavLst>
                                        <p:tav tm="0">
                                          <p:val>
                                            <p:strVal val="ppt_w"/>
                                          </p:val>
                                        </p:tav>
                                        <p:tav tm="100000">
                                          <p:val>
                                            <p:fltVal val="0"/>
                                          </p:val>
                                        </p:tav>
                                      </p:tavLst>
                                    </p:anim>
                                    <p:anim calcmode="lin" valueType="num">
                                      <p:cBhvr>
                                        <p:cTn id="21" dur="500"/>
                                        <p:tgtEl>
                                          <p:spTgt spid="7170"/>
                                        </p:tgtEl>
                                        <p:attrNameLst>
                                          <p:attrName>ppt_h</p:attrName>
                                        </p:attrNameLst>
                                      </p:cBhvr>
                                      <p:tavLst>
                                        <p:tav tm="0">
                                          <p:val>
                                            <p:strVal val="ppt_h"/>
                                          </p:val>
                                        </p:tav>
                                        <p:tav tm="100000">
                                          <p:val>
                                            <p:fltVal val="0"/>
                                          </p:val>
                                        </p:tav>
                                      </p:tavLst>
                                    </p:anim>
                                    <p:animEffect transition="out" filter="fade">
                                      <p:cBhvr>
                                        <p:cTn id="22" dur="500"/>
                                        <p:tgtEl>
                                          <p:spTgt spid="7170"/>
                                        </p:tgtEl>
                                      </p:cBhvr>
                                    </p:animEffect>
                                    <p:set>
                                      <p:cBhvr>
                                        <p:cTn id="23" dur="1" fill="hold">
                                          <p:stCondLst>
                                            <p:cond delay="499"/>
                                          </p:stCondLst>
                                        </p:cTn>
                                        <p:tgtEl>
                                          <p:spTgt spid="717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4.07407E-6 C 0.0658 -0.00556 0.12969 -0.00062 0.19427 0.00771 C 0.33177 0.00586 0.46806 0.00092 0.6059 4.07407E-6 C 0.6217 -0.00618 0.64028 -0.00216 0.65573 -0.00155 C 0.59827 0.01388 0.65764 -0.00155 0.49254 0.00154 C 0.41893 0.00308 0.34497 0.00648 0.27118 0.00771 C 0.03663 0.00648 -0.09201 0.0145 0.0191 0.00154 C 0.17101 0.00277 0.17622 -0.00463 0.26406 0.00926 C 0.3033 0.00833 0.32136 0.0074 0.35486 -0.00155 C 0.36372 -0.0071 0.37274 -0.00803 0.38195 -0.00926 C 0.46806 -0.06266 0.58854 -0.11729 0.65573 -0.00618 C 0.65695 0.00308 0.66858 0.00123 0.65052 0.00154 C 0.4507 0.0037 0.25104 0.00432 0.05139 0.00617 C 0.0349 0.01234 0.01771 0.00864 0.00087 0.00771 C 0.00486 -0.0034 0.01754 -0.00062 0.02361 -0.00155 C 0.03316 -0.00556 0.04306 -0.00649 0.0533 -0.00926 C 0.24879 -0.00618 0.42014 -0.00062 0.62153 4.07407E-6 C 0.76719 0.03858 0.2783 0.0074 0.23976 0.00771 C 0.16094 0.0074 0.08229 0.0074 0.00347 0.00617 C -0.10833 0.00463 -0.08351 0.0037 0.02101 0.00308 C 0.22934 0.00216 0.43768 0.00216 0.64583 0.00154 C 0.64757 0.00123 0.64948 0.0003 0.65122 4.07407E-6 C 0.65278 -0.00062 0.6559 0.00123 0.65643 -0.00155 C 0.65799 -0.00803 0.64757 -0.00926 0.64757 -0.00895 C 0.4217 -0.00834 0.37483 -0.0176 0.23021 0.00154 C 0.21424 0.0108 0.18941 0.00864 0.17431 0.00926 C 0.16181 0.01327 0.14965 0.01388 0.13698 0.01543 C 0.11215 0.01512 0.04965 0.02932 0.00955 0.0108 C -0.00121 -0.00216 0.00955 0.00987 -1.38889E-6 0.00154 C -0.00087 0.00092 -0.0026 0.0003 -0.0026 -0.00155 C -0.0026 -0.00309 -0.00087 -0.00062 -1.38889E-6 4.07407E-6 Z " pathEditMode="relative" rAng="0" ptsTypes="AAAAAAAAAAAAAAAAAAAAAAAAAAAAAAA">
                                      <p:cBhvr>
                                        <p:cTn id="27" dur="5000" fill="hold"/>
                                        <p:tgtEl>
                                          <p:spTgt spid="2"/>
                                        </p:tgtEl>
                                        <p:attrNameLst>
                                          <p:attrName>ppt_x</p:attrName>
                                          <p:attrName>ppt_y</p:attrName>
                                        </p:attrNameLst>
                                      </p:cBhvr>
                                      <p:rCtr x="29531" y="-2562"/>
                                    </p:animMotion>
                                  </p:childTnLst>
                                </p:cTn>
                              </p:par>
                              <p:par>
                                <p:cTn id="28" presetID="0" presetClass="path" presetSubtype="0" accel="50000" decel="50000" fill="hold" nodeType="withEffect">
                                  <p:stCondLst>
                                    <p:cond delay="0"/>
                                  </p:stCondLst>
                                  <p:childTnLst>
                                    <p:animMotion origin="layout" path="M -2.5E-6 4.07407E-6 C -0.2592 0.00432 -0.18524 -0.00216 -0.29566 0.01234 C -0.30833 0.01913 -0.32083 0.01327 -0.33333 0.00926 C -0.32552 -0.0034 -0.30607 0.00061 -0.29826 4.07407E-6 C -0.27343 -0.00772 -0.24791 -0.0034 -0.22326 0.00308 C -0.2125 0.01049 -0.22691 0.00154 -0.21093 0.00771 C -0.20833 0.00895 -0.2059 0.01172 -0.20312 0.01234 C -0.20156 0.01296 -0.19982 0.01327 -0.19791 0.01388 C -0.18437 0.02222 -0.16788 0.02284 -0.15347 0.02469 C -0.15173 0.0253 -0.15017 0.02623 -0.14843 0.02623 C -0.1151 0.02623 -0.08194 0.02561 -0.04878 0.02469 C -0.04253 0.02438 -0.03611 0.01728 -0.03055 0.01234 C -0.02378 0.00648 -0.01528 0.00247 -0.00798 -0.00155 C 0.00174 -0.00093 0.01129 -0.00124 0.02101 4.07407E-6 C 0.02917 0.00092 0.04532 0.00463 0.04532 0.00493 C 0.09393 0.02716 0.14775 0.02222 0.19688 0.02345 C 0.22865 0.02592 0.2592 0.02561 0.29115 0.02469 C 0.29809 0.02098 0.30434 0.01605 0.31111 0.01234 C 0.31545 0.0074 0.32032 0.00493 0.32518 0.00308 C 0.51945 -0.17593 -0.1125 0.0003 -0.33125 -0.00155 C -0.33281 -0.00155 -0.32847 -0.00371 -0.32708 -0.00463 C -0.32066 -0.00803 -0.30694 -0.00926 -0.30694 -0.00895 C -0.17222 -0.06112 0.10625 -0.01235 0.11771 -0.01235 C 0.14288 -0.00741 0.16736 0.00154 0.19271 0.00617 C 0.20035 0.0108 0.20729 0.0108 0.21528 0.01388 C 0.24601 0.01327 0.27691 0.01327 0.30782 0.01234 C 0.3125 0.01234 0.3217 0.00771 0.3217 0.00802 C 0.32431 0.00308 0.32865 0.00308 0.32344 4.07407E-6 C 0.17587 0.00493 0.02813 0.00401 -0.11944 0.00617 C -0.19305 0.01697 -0.15885 0.01296 -0.30798 0.00771 C -0.31354 0.00771 -0.32031 0.0003 -0.32621 -0.00155 C -0.32153 -0.00988 -0.31562 -0.00803 -0.30972 -0.01081 C -0.19705 -0.0105 -0.08472 -0.01081 0.02778 -0.00926 C 0.04879 -0.00895 0.07222 0.00308 0.09323 0.00771 C 0.11893 0.01388 0.14514 0.01419 0.17084 0.01543 C 0.21945 0.01512 0.34167 0.0753 0.3165 0.00154 C 0.29931 0.00216 0.28212 0.00216 0.26511 0.00308 C 0.24844 0.00401 0.23195 0.01203 0.21528 0.01388 C 0.03316 0.01327 -0.19722 0.22808 -0.33055 0.00771 C -0.32725 0.00216 -0.32205 -0.00155 -0.31736 -0.00155 C -0.10746 -0.00247 0.10226 -0.00247 0.31198 -0.00309 C 0.18108 -0.00247 0.05 -0.00433 -0.08107 0.00154 C -0.15399 0.01203 -0.07604 0.00123 -0.27569 0.00463 C -0.46823 0.00771 0.1092 0.00493 0.30157 0.00463 C 0.31059 0.00123 0.32032 -0.00155 0.32952 -0.00155 " pathEditMode="relative" rAng="0" ptsTypes="AAAAAAAAAAAAAAAAAAAAAAAAAAAAAAAAAAAAAAAAAAAAA">
                                      <p:cBhvr>
                                        <p:cTn id="29" dur="5000" fill="hold"/>
                                        <p:tgtEl>
                                          <p:spTgt spid="3"/>
                                        </p:tgtEl>
                                        <p:attrNameLst>
                                          <p:attrName>ppt_x</p:attrName>
                                          <p:attrName>ppt_y</p:attrName>
                                        </p:attrNameLst>
                                      </p:cBhvr>
                                      <p:rCtr x="1406" y="1481"/>
                                    </p:animMotion>
                                  </p:childTnLst>
                                </p:cTn>
                              </p:par>
                              <p:par>
                                <p:cTn id="30" presetID="0" presetClass="path" presetSubtype="0" accel="50000" decel="50000" fill="hold" nodeType="withEffect">
                                  <p:stCondLst>
                                    <p:cond delay="0"/>
                                  </p:stCondLst>
                                  <p:childTnLst>
                                    <p:animMotion origin="layout" path="M -2.22222E-6 4.07407E-6 C -0.11684 0.00864 -0.15833 0.01882 -0.2493 0.01388 C -0.271 0.01265 -0.29288 0.00092 -0.31475 -0.00155 C -0.35052 -0.01142 -0.38507 -0.00031 -0.42014 0.00586 C -0.50225 0.00493 -0.58403 0.00493 -0.66614 0.00308 C -0.66805 0.00308 -0.66267 -0.00062 -0.66094 -0.00155 C -0.65191 -0.00618 -0.65469 -0.00494 -0.64427 -0.00618 C -0.59305 -0.00556 -0.575 -0.01019 -0.53784 -0.00155 C -0.52673 0.00401 -0.51545 0.00401 -0.50399 0.00586 C -0.48489 0.01481 -0.46493 0.01697 -0.44548 0.02314 C -0.43038 0.02253 -0.41528 0.02253 -0.40017 0.0216 C -0.39114 0.02098 -0.40156 0.02037 -0.39409 0.01697 C -0.38541 0.01296 -0.37482 0.01172 -0.36614 0.01049 C -0.35243 0.00277 -0.36736 0.01049 -0.3375 0.00586 C -0.33177 0.00493 -0.32639 0.00247 -0.32083 0.00123 C -0.31771 0.00061 -0.31163 -0.00062 -0.30868 -0.00155 C -0.30521 -0.00247 -0.29809 -0.00494 -0.29809 -0.00463 C -0.09878 -0.0034 -0.14409 -0.01173 -0.05573 4.07407E-6 C -0.0375 0.00679 -0.01857 0.00154 -2.22222E-6 4.07407E-6 C 0.11198 -0.06976 -0.23698 -0.00216 -0.35555 -0.00155 C -0.44114 0.03765 -0.53229 0.00247 -0.62066 0.00308 C -0.62778 0.00617 -0.63385 0.01234 -0.6408 0.01697 C -0.64305 0.01635 -0.64548 0.01666 -0.64774 0.01512 C -0.64913 0.01419 -0.65 0.01172 -0.65121 0.01049 C -0.65208 0.00987 -0.65295 0.00956 -0.65382 0.00926 C -0.65451 0.00802 -0.65712 0.00401 -0.65642 0.00123 C -0.65434 -0.00618 -0.63507 -0.00988 -0.63212 -0.01081 C -0.60451 -0.0105 -0.57673 -0.01081 -0.54913 -0.00957 C -0.54288 -0.00926 -0.53003 -0.00618 -0.53003 -0.00587 C -0.50087 0.00679 -0.53923 -0.00926 -0.50816 4.07407E-6 C -0.49826 0.00308 -0.48889 0.0074 -0.47864 0.00926 C -0.47587 0.0108 -0.47291 0.01327 -0.46996 0.01388 C -0.46475 0.01512 -0.4592 0.01327 -0.45416 0.01512 C -0.45139 0.01635 -0.4493 0.02191 -0.44635 0.02314 C -0.43993 0.02592 -0.43298 0.02438 -0.42639 0.02623 C -0.41198 0.02993 -0.39826 0.03395 -0.38368 0.03549 C -0.35712 0.04691 -0.37344 0.04105 -0.31475 0.03703 C -0.31024 0.03672 -0.3026 0.02808 -0.29896 0.02469 C -0.29288 0.01944 -0.28576 0.01605 -0.27899 0.01388 C -0.27135 0.00833 -0.26198 0.00586 -0.25364 0.00586 C -0.1809 0.00493 -0.10781 0.00493 -0.03489 0.00463 C 0.0915 -0.00155 0.15052 0.00216 -0.31198 4.07407E-6 C -0.40069 -0.02346 -0.49114 0.00493 -0.58055 -0.00494 C -0.60017 -0.01266 -0.62118 -0.00895 -0.6408 -0.00155 C -0.64392 -0.00216 -0.64739 -0.00093 -0.65034 -0.0034 C -0.65156 -0.00433 -0.64809 -0.00556 -0.64687 -0.00618 C -0.64496 -0.0071 -0.64288 -0.00741 -0.6408 -0.00803 C -0.63698 -0.00865 -0.63316 -0.00895 -0.62934 -0.00957 C -0.62708 -0.00988 -0.62482 -0.0105 -0.62257 -0.01081 C -0.49826 -0.00988 -0.4783 -0.01266 -0.39757 -0.00618 C -0.38576 -0.0034 -0.37378 -0.00247 -0.3618 4.07407E-6 C -0.34982 0.00463 -0.33819 0.0074 -0.32604 0.01049 C -0.32205 0.01172 -0.31788 0.01265 -0.31389 0.01388 C -0.31041 0.01481 -0.3033 0.01697 -0.3033 0.01728 C -0.25521 0.01635 -0.20677 0.01605 -0.15868 0.01512 C -0.146 0.01512 -0.13298 0.00771 -0.12031 0.00586 C -0.11284 0.00277 -0.10694 0.00123 -0.0993 4.07407E-6 C -0.08316 -0.00618 -0.06684 -0.00988 -0.05052 -0.01266 C -0.03923 -0.01204 -0.02778 -0.01173 -0.01649 -0.01081 C -0.01059 -0.0105 -0.00625 -0.00433 -0.00087 -0.00155 C 0.00018 -0.00062 0.00087 0.00061 0.00174 0.00123 C 0.00347 0.00277 0.00799 0.00185 0.00695 0.00463 C 0.00365 0.01327 -0.02274 0.01388 -0.02361 0.01388 C -0.24739 0.01296 -0.29913 0.02901 -0.44809 0.00123 C -0.46232 -0.00402 -0.47639 -0.0071 -0.4908 -0.00957 C -0.51024 -0.01636 -0.5217 -0.01451 -0.54496 -0.01544 C -0.57587 -0.01791 -0.61371 -0.02933 -0.64166 -0.0142 C -0.64462 -0.0105 -0.64687 -0.00957 -0.65034 -0.00803 C -0.65347 -0.00433 -0.65659 -0.00247 -0.66007 4.07407E-6 C -0.58767 0.1287 -0.45503 -0.0071 -0.35399 0.00771 C -0.34739 0.01327 -0.33958 0.01265 -0.33229 0.01388 C -0.32795 0.01605 -0.32257 0.01913 -0.32257 0.00771 " pathEditMode="relative" rAng="0" ptsTypes="AAAAAAAAAAAAAAAAAAAAAAAAAAAAAAAAAAAAAAAAAAAAAAAAAAAAAAAAAAAAAAAAAAAAAAAA">
                                      <p:cBhvr>
                                        <p:cTn id="31" dur="5000" fill="hold"/>
                                        <p:tgtEl>
                                          <p:spTgt spid="4"/>
                                        </p:tgtEl>
                                        <p:attrNameLst>
                                          <p:attrName>ppt_x</p:attrName>
                                          <p:attrName>ppt_y</p:attrName>
                                        </p:attrNameLst>
                                      </p:cBhvr>
                                      <p:rCtr x="-30573" y="1204"/>
                                    </p:animMotion>
                                  </p:childTnLst>
                                </p:cTn>
                              </p:par>
                              <p:par>
                                <p:cTn id="32" presetID="1" presetClass="mediacall" presetSubtype="0" fill="hold" nodeType="withEffect">
                                  <p:stCondLst>
                                    <p:cond delay="0"/>
                                  </p:stCondLst>
                                  <p:childTnLst>
                                    <p:cmd type="call" cmd="playFrom(0.0)">
                                      <p:cBhvr>
                                        <p:cTn id="33" dur="4202" fill="hold"/>
                                        <p:tgtEl>
                                          <p:spTgt spid="25"/>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13"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435"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4330" y="2158353"/>
            <a:ext cx="1562669" cy="1684138"/>
            <a:chOff x="1032681" y="2564227"/>
            <a:chExt cx="2083558" cy="2245517"/>
          </a:xfrm>
        </p:grpSpPr>
        <p:sp>
          <p:nvSpPr>
            <p:cNvPr id="48" name="타원 4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4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6176" y="2158353"/>
            <a:ext cx="1562669" cy="1684138"/>
            <a:chOff x="5061809" y="2564227"/>
            <a:chExt cx="2083558" cy="2245517"/>
          </a:xfrm>
        </p:grpSpPr>
        <p:sp>
          <p:nvSpPr>
            <p:cNvPr id="43" name="타원 4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9400" y="2158353"/>
            <a:ext cx="1562669" cy="1684138"/>
            <a:chOff x="9039441" y="2564227"/>
            <a:chExt cx="2083558" cy="2245517"/>
          </a:xfrm>
        </p:grpSpPr>
        <p:sp>
          <p:nvSpPr>
            <p:cNvPr id="47" name="타원 4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105.038"/>
                </p14:media>
              </p:ext>
            </p:extLst>
          </p:nvPr>
        </p:nvPicPr>
        <p:blipFill>
          <a:blip r:embed="rId10"/>
          <a:stretch>
            <a:fillRect/>
          </a:stretch>
        </p:blipFill>
        <p:spPr>
          <a:xfrm>
            <a:off x="4040306" y="-818778"/>
            <a:ext cx="457200" cy="457200"/>
          </a:xfrm>
          <a:prstGeom prst="rect">
            <a:avLst/>
          </a:prstGeom>
        </p:spPr>
      </p:pic>
      <p:grpSp>
        <p:nvGrpSpPr>
          <p:cNvPr id="35" name="그룹 11">
            <a:extLst>
              <a:ext uri="{FF2B5EF4-FFF2-40B4-BE49-F238E27FC236}">
                <a16:creationId xmlns:a16="http://schemas.microsoft.com/office/drawing/2014/main" xmlns="" id="{88E60E25-564E-884C-A570-69734B2D8C53}"/>
              </a:ext>
            </a:extLst>
          </p:cNvPr>
          <p:cNvGrpSpPr/>
          <p:nvPr/>
        </p:nvGrpSpPr>
        <p:grpSpPr>
          <a:xfrm>
            <a:off x="927002" y="53199"/>
            <a:ext cx="7301378" cy="985957"/>
            <a:chOff x="1244448" y="296950"/>
            <a:chExt cx="9735170" cy="1314609"/>
          </a:xfrm>
        </p:grpSpPr>
        <p:sp>
          <p:nvSpPr>
            <p:cNvPr id="36" name="모서리가 둥근 직사각형 12">
              <a:extLst>
                <a:ext uri="{FF2B5EF4-FFF2-40B4-BE49-F238E27FC236}">
                  <a16:creationId xmlns:a16="http://schemas.microsoft.com/office/drawing/2014/main" xmlns="" id="{24EAFA16-0A72-0A49-8F43-A53696190EEB}"/>
                </a:ext>
              </a:extLst>
            </p:cNvPr>
            <p:cNvSpPr/>
            <p:nvPr/>
          </p:nvSpPr>
          <p:spPr>
            <a:xfrm>
              <a:off x="1244448" y="402337"/>
              <a:ext cx="9735170"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on the beach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7" name="Picture 46" descr="Image result for pokeball icon">
              <a:extLst>
                <a:ext uri="{FF2B5EF4-FFF2-40B4-BE49-F238E27FC236}">
                  <a16:creationId xmlns:a16="http://schemas.microsoft.com/office/drawing/2014/main" xmlns="" id="{920D5E01-D257-A945-ACA0-E907463652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Image result for pokeball icon">
              <a:extLst>
                <a:ext uri="{FF2B5EF4-FFF2-40B4-BE49-F238E27FC236}">
                  <a16:creationId xmlns:a16="http://schemas.microsoft.com/office/drawing/2014/main" xmlns="" id="{9A2DEAAD-EB0A-6946-8190-B0A4F711F8B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Image result for pokeball icon">
              <a:extLst>
                <a:ext uri="{FF2B5EF4-FFF2-40B4-BE49-F238E27FC236}">
                  <a16:creationId xmlns:a16="http://schemas.microsoft.com/office/drawing/2014/main" xmlns="" id="{1C9F70C8-0116-2F45-82CD-43273EB5A005}"/>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xmlns="" id="{6C4844C5-0EFA-384E-A911-44C85739030D}"/>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xmlns="" id="{35BAD12E-1A95-644A-81B0-B60099C94F87}"/>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7"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0" name="TextBox 29">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1" name="TextBox 30">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2" name="TextBox 31">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3" name="TextBox 32"/>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extLst>
      <p:ext uri="{BB962C8B-B14F-4D97-AF65-F5344CB8AC3E}">
        <p14:creationId xmlns:p14="http://schemas.microsoft.com/office/powerpoint/2010/main" val="13286332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2050"/>
                                        </p:tgtEl>
                                        <p:attrNameLst>
                                          <p:attrName>ppt_w</p:attrName>
                                        </p:attrNameLst>
                                      </p:cBhvr>
                                      <p:tavLst>
                                        <p:tav tm="0">
                                          <p:val>
                                            <p:strVal val="ppt_w"/>
                                          </p:val>
                                        </p:tav>
                                        <p:tav tm="100000">
                                          <p:val>
                                            <p:fltVal val="0"/>
                                          </p:val>
                                        </p:tav>
                                      </p:tavLst>
                                    </p:anim>
                                    <p:anim calcmode="lin" valueType="num">
                                      <p:cBhvr>
                                        <p:cTn id="21" dur="500"/>
                                        <p:tgtEl>
                                          <p:spTgt spid="2050"/>
                                        </p:tgtEl>
                                        <p:attrNameLst>
                                          <p:attrName>ppt_h</p:attrName>
                                        </p:attrNameLst>
                                      </p:cBhvr>
                                      <p:tavLst>
                                        <p:tav tm="0">
                                          <p:val>
                                            <p:strVal val="ppt_h"/>
                                          </p:val>
                                        </p:tav>
                                        <p:tav tm="100000">
                                          <p:val>
                                            <p:fltVal val="0"/>
                                          </p:val>
                                        </p:tav>
                                      </p:tavLst>
                                    </p:anim>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33333E-6 C 0.12743 -0.00061 0.1698 0.00309 0.26146 -0.00926 C 0.39028 -0.00864 0.51875 -0.00864 0.64775 -0.00771 C 0.6507 -0.00771 0.65643 -0.00308 0.65643 -0.00277 C 0.66407 0.00957 0.63629 0.00432 0.62605 0.00463 C 0.55973 0.00618 0.49341 0.00679 0.42726 0.00772 C 0.41302 0.00803 0.39861 0.00895 0.38455 0.00926 C 0.34202 0.00988 0.29966 0.0105 0.2573 0.01081 C 0.17032 0.01821 0.09427 0.01451 0.00087 0.01389 C -0.00121 -3.33333E-6 0.0007 -0.00308 0.01042 -0.00308 C 0.19011 -0.00463 0.36962 -0.00401 0.54931 -0.00463 C 0.53924 -0.00926 0.52986 -0.01111 0.51962 -0.01234 C 0.50903 -0.01605 0.49914 -0.01852 0.48802 -0.02006 C 0.40382 -0.05895 0.31355 -0.03086 0.22657 -0.01852 C 0.21962 -0.01419 0.21216 -0.01419 0.20486 -0.01234 C 0.19705 -0.00987 0.19115 -0.0074 0.18316 -0.00617 C 0.17257 0.00155 0.15556 0.00186 0.14393 0.00463 C 0.13698 0.00772 0.12986 0.00803 0.12292 0.01081 C 0.11632 0.01358 0.11025 0.01883 0.10382 0.02192 C 0.09757 0.02469 0.09132 0.02655 0.08542 0.02932 C 0.07153 0.04661 0.05174 0.03334 0.0349 0.03272 C 0.02674 0.02902 0.01945 0.02315 0.01129 0.01883 C 0.00851 0.01544 0.00591 0.01451 0.00261 0.01266 C -0.00121 0.00494 0.00382 0.01358 -0.0026 0.00772 C -0.00347 0.0071 -0.00364 0.00556 -0.00434 0.00463 C -0.00642 0.00155 -0.00711 0.00155 -0.00972 -3.33333E-6 C -0.01024 -0.00154 -0.01198 -0.00308 -0.01128 -0.00463 C -0.01041 -0.00679 -0.0085 -0.00524 -0.00694 -0.00617 C -0.0059 -0.00679 -0.00486 -0.00864 -0.00347 -0.00926 C 0.00018 -0.01049 0.004 -0.01049 0.00782 -0.0108 C 0.03698 -0.00956 0.06441 -0.00277 0.09341 0.00155 C 0.10209 0.00679 0.11059 0.00618 0.11945 0.00926 C 0.13143 0.01327 0.14236 0.01574 0.15434 0.01729 C 0.1698 0.02469 0.18559 0.02531 0.20139 0.02809 C 0.22188 0.03581 0.24254 0.03827 0.26337 0.04198 C 0.37448 0.03982 0.37934 0.04568 0.44375 0.03581 C 0.45226 0.03148 0.46025 0.03056 0.4691 0.02932 C 0.48108 0.02439 0.49341 0.02284 0.50573 0.01883 C 0.51702 0.01482 0.52448 0.01235 0.53594 0.01081 C 0.55625 0.00463 0.54601 0.00679 0.56684 0.00463 C 0.57448 0.00247 0.5816 -0.00031 0.58941 -0.00154 C 0.61059 -0.00771 0.59636 -0.00401 0.64445 -0.00154 C 0.64705 -0.00123 0.65209 0.00309 0.65209 0.0034 C 0.43785 0.08797 0.21337 0.00494 -0.00607 0.00309 C -0.00902 0.00309 -0.00104 -0.00154 0.00174 -0.00308 C 0.00851 -0.00679 0.01563 -0.00802 0.02257 -0.00926 C 0.22813 -0.00864 0.43351 -0.00864 0.63907 -0.00771 C 0.64497 -0.00771 0.65573 0.00155 0.65573 0.00186 " pathEditMode="relative" rAng="0" ptsTypes="AAAAAAAAAAAAAAAAAAAAAAAAAAAAAAAAAAAAAAAAAAAAAAAA">
                                      <p:cBhvr>
                                        <p:cTn id="27" dur="4000" fill="hold"/>
                                        <p:tgtEl>
                                          <p:spTgt spid="2"/>
                                        </p:tgtEl>
                                        <p:attrNameLst>
                                          <p:attrName>ppt_x</p:attrName>
                                          <p:attrName>ppt_y</p:attrName>
                                        </p:attrNameLst>
                                      </p:cBhvr>
                                      <p:rCtr x="32309" y="93"/>
                                    </p:animMotion>
                                  </p:childTnLst>
                                </p:cTn>
                              </p:par>
                              <p:par>
                                <p:cTn id="28" presetID="0" presetClass="path" presetSubtype="0" accel="50000" decel="50000" fill="hold" nodeType="withEffect">
                                  <p:stCondLst>
                                    <p:cond delay="0"/>
                                  </p:stCondLst>
                                  <p:childTnLst>
                                    <p:animMotion origin="layout" path="M 0.00017 -3.33333E-6 C -0.11042 0.00062 -0.22118 -0.00031 -0.33177 0.00155 C -0.33455 0.00155 -0.3276 0.00834 -0.325 0.00926 C -0.31563 0.01266 -0.29688 0.01544 -0.29688 0.01574 C -0.19722 0.01513 -0.09757 0.01544 0.00208 0.01389 C 0.01892 0.01358 0.03559 0.00216 0.0526 0.00155 C 0.07135 0.00124 0.09028 0.00062 0.10937 -3.33333E-6 C 0.12917 -0.00463 0.14861 -0.01018 0.16858 -0.01389 C 0.21094 -0.05031 0.17552 -0.02098 0.30208 -0.01543 C 0.30503 -0.01512 0.31076 -0.0108 0.31076 -0.01049 C 0.3125 -0.00864 0.31424 -0.00679 0.31597 -0.00463 C 0.31615 -0.00432 0.31719 0.00525 0.31771 0.00618 C 0.31944 0.01111 0.32257 0.01358 0.32552 0.01544 C 0.31667 0.02099 0.32292 0.0179 0.30278 0.01544 C 0.29045 0.0142 0.27812 0.01081 0.26545 0.00926 C 0.04687 0.01081 -0.10538 0.01204 -0.33004 0.01081 C -0.33177 0.00988 -0.33472 0.01081 -0.33542 0.00772 C -0.33559 0.00648 -0.33438 0.00525 -0.33368 0.00463 C -0.3316 0.0034 -0.32951 0.00371 -0.3276 0.00309 C 0.24601 0.00463 0.07083 -0.04382 0.28715 0.01389 C 0.29913 0.01297 0.30417 0.01513 0.31337 0.00926 C 0.31441 0.00525 0.31736 -3.33333E-6 0.31163 -3.33333E-6 C 0.23108 -0.00031 0.15069 0.00124 0.06979 0.00155 C 0.05799 0.00618 0.04462 0.0071 0.03246 0.00926 C -0.01649 0.00895 -0.07726 0.06111 -0.11476 0.00463 C -0.1158 0.00309 -0.11701 0.00155 -0.11823 -3.33333E-6 C -0.11927 -0.00123 -0.12049 -0.00216 -0.1217 -0.00308 C -0.12882 -0.01543 -0.1441 -0.01728 -0.1533 -0.01852 C -0.19948 -0.0179 -0.24618 -0.0179 -0.29271 -0.01697 C -0.29688 -0.01697 -0.30226 -0.01173 -0.3066 -0.0108 C -0.31528 -0.00555 -0.32413 -0.00586 -0.33281 0.00155 C -0.33108 0.01204 -0.32552 0.01266 -0.31979 0.01389 C -0.31476 0.01513 -0.30486 0.01729 -0.30486 0.0176 C -0.27153 0.03148 -0.19288 0.02315 -0.175 0.02346 C -0.16858 0.02871 -0.17361 0.02562 -0.16372 0.02809 C -0.15208 0.03118 -0.14045 0.03519 -0.12882 0.03735 C -0.05521 0.03673 0.0184 0.03673 0.09167 0.03581 C 0.09844 0.03581 0.10295 0.02809 0.10851 0.02655 C 0.1151 0.02469 0.12187 0.025 0.12847 0.02346 C 0.14271 0.01297 0.15868 0.01173 0.17361 0.00772 C 0.18177 0.00309 0.1901 0.00247 0.19826 -3.33333E-6 C 0.23403 0.00062 0.26979 0.00031 0.30555 0.00155 C 0.30764 0.00155 0.31163 0.00463 0.31163 0.00494 C 0.3151 0.00895 0.31805 0.00988 0.32205 0.00772 C 0.2875 0.00155 0.25347 0.00895 0.21927 0.01389 C 0.03698 0.01358 -0.14531 0.01513 -0.3276 0.01266 C -0.32969 0.01266 -0.33229 0.00155 -0.33004 0.00155 C -0.27813 0.00124 -0.22604 0.00371 -0.17396 0.00463 C -0.17274 0.00494 -0.16042 0.0071 -0.15833 0.00772 C -0.15573 0.00895 -0.15347 0.01204 -0.15052 0.01266 C -0.14288 0.01389 -0.13542 0.01358 -0.12778 0.01389 C -0.07257 0.0284 -0.02101 0.02007 0.03177 0.00618 C 0.03767 0.00093 0.0434 0.00124 0.04983 -3.33333E-6 C 0.06076 -0.00617 0.07361 -0.0071 0.0849 -0.00926 C 0.11111 -0.00864 0.13802 -0.01111 0.16424 -0.00617 C 0.17465 -0.00432 0.18507 -3.33333E-6 0.19549 0.00155 C 0.21979 0.01081 0.24427 0.01204 0.26875 0.01729 C 0.28108 0.01667 0.29323 0.01636 0.30555 0.01544 C 0.3118 0.01513 0.31927 0.00741 0.32552 0.00463 C 0.19705 -0.03549 0.0625 0.01111 -0.06858 -0.00154 C -0.07778 -0.00339 -0.08715 -0.00493 -0.09653 -0.00771 C -0.10451 -0.01512 -0.11701 -0.01481 -0.12622 -0.01697 C -0.13299 -0.01852 -0.1401 -0.02006 -0.14705 -0.02191 C -0.14913 -0.02222 -0.1533 -0.02314 -0.1533 -0.02284 C -0.20781 -0.02253 -0.26233 -0.02253 -0.31701 -0.02191 C -0.32205 -0.02191 -0.32656 -0.00895 -0.33177 -0.00617 C -0.33576 0.00062 -0.33646 0.00155 -0.33004 0.00155 " pathEditMode="relative" rAng="0" ptsTypes="AAAAAAAAAAAAAAAAAAAAAAAAAAAAAAAAAAAAAAAAAAAAAAAAAAAAAAAAAAAAAAAAAAA">
                                      <p:cBhvr>
                                        <p:cTn id="29" dur="4000" fill="hold"/>
                                        <p:tgtEl>
                                          <p:spTgt spid="3"/>
                                        </p:tgtEl>
                                        <p:attrNameLst>
                                          <p:attrName>ppt_x</p:attrName>
                                          <p:attrName>ppt_y</p:attrName>
                                        </p:attrNameLst>
                                      </p:cBhvr>
                                      <p:rCtr x="-521" y="247"/>
                                    </p:animMotion>
                                  </p:childTnLst>
                                </p:cTn>
                              </p:par>
                              <p:par>
                                <p:cTn id="30" presetID="0" presetClass="path" presetSubtype="0" accel="50000" decel="50000" fill="hold" nodeType="withEffect">
                                  <p:stCondLst>
                                    <p:cond delay="0"/>
                                  </p:stCondLst>
                                  <p:childTnLst>
                                    <p:animMotion origin="layout" path="M -4.44444E-6 -3.33333E-6 C -0.0085 -0.00401 -0.02447 0.00432 -0.03402 0.00618 C -0.25642 0.00525 -0.44722 -0.00679 -0.67048 -0.00771 C -0.66215 -0.01142 -0.65868 -0.01265 -0.64947 -0.01419 C -0.62934 -0.02253 -0.60833 -0.02068 -0.58767 -0.02345 C -0.57864 -0.02716 -0.57083 -0.02839 -0.56145 -0.02963 C -0.54826 -0.03858 -0.53055 -0.03827 -0.51701 -0.04012 C -0.41371 -0.03919 -0.40503 -0.04074 -0.33645 -0.03086 C -0.32691 -0.02531 -0.31614 -0.02531 -0.30607 -0.02345 C -0.29635 -0.01728 -0.28663 -0.01759 -0.27638 -0.01543 C -0.25468 -0.0108 -0.2335 -0.00277 -0.21197 -3.33333E-6 C -0.18663 0.00988 -0.16076 0.01235 -0.13524 0.01389 C -0.09809 0.01358 -0.0559 0.04507 -0.0243 0.01081 C -0.021 0.0071 -0.01788 0.00402 -0.01388 0.00155 C -0.01076 -0.00401 -0.00607 -0.00308 -0.00173 -0.00463 C -0.0059 0.00679 -0.01371 0.00865 -0.02083 0.01081 C -0.03923 0.01667 -0.05816 0.01914 -0.07673 0.02007 C -0.17048 0.01976 -0.26388 0.01945 -0.35746 0.01852 C -0.37586 0.01821 -0.39496 0.01081 -0.41319 0.00618 C -0.43107 0.00155 -0.4493 0.00494 -0.46736 0.00463 C -0.51614 0.00402 -0.56493 0.0034 -0.61371 0.00309 C -0.62795 -0.00401 -0.63871 -0.00216 -0.65486 -0.00308 C -0.64218 -0.01419 -0.62378 -0.01296 -0.61024 -0.01419 C -0.39236 -0.01296 -0.41302 -0.02068 -0.30347 -0.00926 C -0.28802 0.00432 -0.25191 -3.33333E-6 -0.25191 0.00031 C -0.24982 0.00062 -0.24809 0.00124 -0.246 0.00155 C -0.2401 0.00216 -0.2342 0.00186 -0.22847 0.00309 C -0.22031 0.00463 -0.21232 0.00895 -0.20416 0.01081 C -0.19635 0.01297 -0.18819 0.01173 -0.18038 0.01235 C -0.12777 0.01173 -0.07465 0.01173 -0.0217 0.01081 C -0.01597 0.01081 -0.00746 0.00587 -0.0026 -3.33333E-6 C -0.00833 -0.01327 -0.01371 -0.01049 -0.02256 -0.01234 C -0.21875 -0.01142 -0.41493 -0.01049 -0.61111 -0.00926 C -0.61631 -0.00926 -0.621 -0.00555 -0.62604 -0.00463 C -0.65191 0.00618 -0.65642 -0.01234 -0.63559 -0.01234 C -0.44253 -0.01419 -0.24947 -0.01358 -0.05659 -0.01419 C -0.03871 -0.01327 -0.02586 -0.01635 -0.01041 -0.00926 C -0.00746 -0.00586 -0.00607 -0.00308 -0.0026 -0.00154 C -0.10399 -0.00123 -0.20538 -3.33333E-6 -0.30677 -3.33333E-6 C -0.3276 -3.33333E-6 -0.31666 0.00062 -0.32604 -0.00771 " pathEditMode="relative" rAng="0" ptsTypes="AAAAAAAAAAAAAAAAAAAAAAAAAAAAAAAAAAAAAAAA">
                                      <p:cBhvr>
                                        <p:cTn id="31" dur="4000" fill="hold"/>
                                        <p:tgtEl>
                                          <p:spTgt spid="4"/>
                                        </p:tgtEl>
                                        <p:attrNameLst>
                                          <p:attrName>ppt_x</p:attrName>
                                          <p:attrName>ppt_y</p:attrName>
                                        </p:attrNameLst>
                                      </p:cBhvr>
                                      <p:rCtr x="-33524" y="-679"/>
                                    </p:animMotion>
                                  </p:childTnLst>
                                </p:cTn>
                              </p:par>
                              <p:par>
                                <p:cTn id="32" presetID="1" presetClass="mediacall" presetSubtype="0" fill="hold" nodeType="withEffect">
                                  <p:stCondLst>
                                    <p:cond delay="0"/>
                                  </p:stCondLst>
                                  <p:childTnLst>
                                    <p:cmd type="call" cmd="playFrom(0.0)">
                                      <p:cBhvr>
                                        <p:cTn id="33" dur="3286" fill="hold"/>
                                        <p:tgtEl>
                                          <p:spTgt spid="24"/>
                                        </p:tgtEl>
                                      </p:cBhvr>
                                    </p:cmd>
                                  </p:childTnLst>
                                </p:cTn>
                              </p:par>
                            </p:childTnLst>
                          </p:cTn>
                        </p:par>
                        <p:par>
                          <p:cTn id="34" fill="hold">
                            <p:stCondLst>
                              <p:cond delay="4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dewg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426" y="1618998"/>
            <a:ext cx="2153963" cy="21539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1162" y="2180577"/>
            <a:ext cx="1562669" cy="1660489"/>
            <a:chOff x="1032681" y="2595759"/>
            <a:chExt cx="2083558" cy="2213985"/>
          </a:xfrm>
        </p:grpSpPr>
        <p:sp>
          <p:nvSpPr>
            <p:cNvPr id="14" name="타원 13"/>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5"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6232" y="2180577"/>
            <a:ext cx="1562669" cy="1660489"/>
            <a:chOff x="9039441" y="2595759"/>
            <a:chExt cx="2083558" cy="2213985"/>
          </a:xfrm>
        </p:grpSpPr>
        <p:sp>
          <p:nvSpPr>
            <p:cNvPr id="13" name="타원 1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7"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3008" y="2180577"/>
            <a:ext cx="1562669" cy="1660489"/>
            <a:chOff x="5061809" y="2595759"/>
            <a:chExt cx="2083558" cy="2213985"/>
          </a:xfrm>
        </p:grpSpPr>
        <p:sp>
          <p:nvSpPr>
            <p:cNvPr id="9" name="타원 8"/>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6"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785.1587" end="232.6396"/>
                </p14:media>
              </p:ext>
            </p:extLst>
          </p:nvPr>
        </p:nvPicPr>
        <p:blipFill>
          <a:blip r:embed="rId10"/>
          <a:stretch>
            <a:fillRect/>
          </a:stretch>
        </p:blipFill>
        <p:spPr>
          <a:xfrm>
            <a:off x="3996556" y="-799356"/>
            <a:ext cx="457200" cy="457200"/>
          </a:xfrm>
          <a:prstGeom prst="rect">
            <a:avLst/>
          </a:prstGeom>
        </p:spPr>
      </p:pic>
      <p:grpSp>
        <p:nvGrpSpPr>
          <p:cNvPr id="32" name="그룹 11">
            <a:extLst>
              <a:ext uri="{FF2B5EF4-FFF2-40B4-BE49-F238E27FC236}">
                <a16:creationId xmlns:a16="http://schemas.microsoft.com/office/drawing/2014/main" xmlns="" id="{D673CE65-5DAC-C545-B7A5-C1DD9C363ED2}"/>
              </a:ext>
            </a:extLst>
          </p:cNvPr>
          <p:cNvGrpSpPr/>
          <p:nvPr/>
        </p:nvGrpSpPr>
        <p:grpSpPr>
          <a:xfrm>
            <a:off x="673852" y="0"/>
            <a:ext cx="7754421" cy="985957"/>
            <a:chOff x="640391" y="296950"/>
            <a:chExt cx="10339228" cy="1314609"/>
          </a:xfrm>
        </p:grpSpPr>
        <p:sp>
          <p:nvSpPr>
            <p:cNvPr id="33" name="모서리가 둥근 직사각형 12">
              <a:extLst>
                <a:ext uri="{FF2B5EF4-FFF2-40B4-BE49-F238E27FC236}">
                  <a16:creationId xmlns:a16="http://schemas.microsoft.com/office/drawing/2014/main" xmlns="" id="{C4A907A5-4AAB-BA4D-A833-CF1A4CB3AD5E}"/>
                </a:ext>
              </a:extLst>
            </p:cNvPr>
            <p:cNvSpPr/>
            <p:nvPr/>
          </p:nvSpPr>
          <p:spPr>
            <a:xfrm>
              <a:off x="640391" y="457739"/>
              <a:ext cx="1033922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campsite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4" name="Picture 46" descr="Image result for pokeball icon">
              <a:extLst>
                <a:ext uri="{FF2B5EF4-FFF2-40B4-BE49-F238E27FC236}">
                  <a16:creationId xmlns:a16="http://schemas.microsoft.com/office/drawing/2014/main" xmlns="" id="{698E8824-D21E-2247-B024-4D6E49B06052}"/>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6" descr="Image result for pokeball icon">
              <a:extLst>
                <a:ext uri="{FF2B5EF4-FFF2-40B4-BE49-F238E27FC236}">
                  <a16:creationId xmlns:a16="http://schemas.microsoft.com/office/drawing/2014/main" xmlns="" id="{EA3684CB-375E-4D44-96B3-0F7568F06BE7}"/>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xmlns="" id="{19EC92FC-29B8-A946-A819-E4BC75FE3B1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xmlns="" id="{72D38807-4184-294B-B966-912A7844580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Tutorial Stage - Pokemon Shuffle Music.wav" descr="Tutorial Stage - Pokemon Shuffle Music.wav">
            <a:hlinkClick r:id="" action="ppaction://media"/>
            <a:extLst>
              <a:ext uri="{FF2B5EF4-FFF2-40B4-BE49-F238E27FC236}">
                <a16:creationId xmlns:a16="http://schemas.microsoft.com/office/drawing/2014/main" xmlns="" id="{911F95FE-52C1-384B-A030-7FF783B44286}"/>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7"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TextBox 28">
            <a:extLst>
              <a:ext uri="{FF2B5EF4-FFF2-40B4-BE49-F238E27FC236}">
                <a16:creationId xmlns:a16="http://schemas.microsoft.com/office/drawing/2014/main" xmlns=""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0" name="TextBox 29">
            <a:extLst>
              <a:ext uri="{FF2B5EF4-FFF2-40B4-BE49-F238E27FC236}">
                <a16:creationId xmlns:a16="http://schemas.microsoft.com/office/drawing/2014/main" xmlns=""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1" name="TextBox 30">
            <a:extLst>
              <a:ext uri="{FF2B5EF4-FFF2-40B4-BE49-F238E27FC236}">
                <a16:creationId xmlns:a16="http://schemas.microsoft.com/office/drawing/2014/main" xmlns=""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556292" y="1034653"/>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extLst>
      <p:ext uri="{BB962C8B-B14F-4D97-AF65-F5344CB8AC3E}">
        <p14:creationId xmlns:p14="http://schemas.microsoft.com/office/powerpoint/2010/main" val="3575646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3076"/>
                                        </p:tgtEl>
                                        <p:attrNameLst>
                                          <p:attrName>ppt_w</p:attrName>
                                        </p:attrNameLst>
                                      </p:cBhvr>
                                      <p:tavLst>
                                        <p:tav tm="0">
                                          <p:val>
                                            <p:strVal val="ppt_w"/>
                                          </p:val>
                                        </p:tav>
                                        <p:tav tm="100000">
                                          <p:val>
                                            <p:fltVal val="0"/>
                                          </p:val>
                                        </p:tav>
                                      </p:tavLst>
                                    </p:anim>
                                    <p:anim calcmode="lin" valueType="num">
                                      <p:cBhvr>
                                        <p:cTn id="21" dur="500"/>
                                        <p:tgtEl>
                                          <p:spTgt spid="3076"/>
                                        </p:tgtEl>
                                        <p:attrNameLst>
                                          <p:attrName>ppt_h</p:attrName>
                                        </p:attrNameLst>
                                      </p:cBhvr>
                                      <p:tavLst>
                                        <p:tav tm="0">
                                          <p:val>
                                            <p:strVal val="ppt_h"/>
                                          </p:val>
                                        </p:tav>
                                        <p:tav tm="100000">
                                          <p:val>
                                            <p:fltVal val="0"/>
                                          </p:val>
                                        </p:tav>
                                      </p:tavLst>
                                    </p:anim>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82716E-6 C 0.0651 0.00587 0.11163 0.00895 0.16909 0.02007 C 0.17812 0.025 0.1875 0.02624 0.19687 0.02809 C 0.20729 0.03025 0.21788 0.03426 0.2283 0.03735 C 0.25555 0.04507 0.21979 0.03642 0.24496 0.04198 C 0.2493 0.04291 0.25798 0.04507 0.25798 0.04537 C 0.26875 0.05062 0.2802 0.05062 0.29114 0.05432 C 0.29635 0.05618 0.29948 0.05865 0.30503 0.06204 C 0.31562 0.06821 0.32743 0.06976 0.33819 0.0713 C 0.35399 0.0784 0.3717 0.08025 0.38784 0.0821 C 0.4184 0.09167 0.44913 0.08272 0.47951 0.07932 C 0.49027 0.07099 0.5026 0.06883 0.51423 0.06667 C 0.52291 0.05772 0.51406 0.06544 0.52569 0.0605 C 0.52691 0.05988 0.52795 0.05803 0.52916 0.05741 C 0.53559 0.0534 0.54236 0.05093 0.54913 0.04815 C 0.55486 0.04599 0.54843 0.04723 0.55538 0.04352 C 0.5625 0.03982 0.56996 0.03581 0.57725 0.03272 C 0.58802 0.02778 0.59861 0.02284 0.60937 0.01729 C 0.6177 0.01266 0.62517 0.00402 0.63385 -3.82716E-6 C 0.64548 0.00093 0.65 -0.0003 0.65902 0.00463 C 0.65052 0.00988 0.64236 0.00309 0.63385 0.00155 C 0.62118 -0.00092 0.58003 -0.00154 0.57795 -0.00154 C 0.5684 -0.0074 0.56319 -0.00679 0.55173 -0.00771 C 0.51128 -0.01821 0.53455 -0.01234 0.44722 -0.0108 C 0.42864 -0.00216 0.40972 0.0034 0.39045 0.00772 C 0.37847 0.01451 0.36215 0.01636 0.34948 0.01883 C 0.34514 0.02192 0.34097 0.02346 0.33645 0.0247 C 0.32934 0.03118 0.33576 0.02655 0.32257 0.02932 C 0.31718 0.03056 0.31215 0.03395 0.30677 0.03581 C 0.29705 0.03858 0.28715 0.04044 0.27725 0.04198 C 0.27083 0.04599 0.26302 0.04599 0.25625 0.04815 C 0.21927 0.04784 0.18246 0.04784 0.14548 0.04661 C 0.13715 0.0463 0.12864 0.04044 0.12031 0.03889 C 0.10955 0.03118 0.12413 0.04074 0.10451 0.03426 C 0.10347 0.03395 0.10277 0.03179 0.10191 0.03118 C 0.1 0.02932 0.09479 0.0284 0.09323 0.02809 C 0.07882 0.0142 0.05972 0.01297 0.04357 0.01081 C 0.03732 0.00679 0.0309 0.00463 0.0243 0.00155 C 0.02066 -3.82716E-6 0.02222 -0.0003 0.01823 -0.00308 C 0.01475 -0.00524 0.01111 -0.00586 0.00781 -0.00771 C 0.00173 -0.00648 -0.0033 -0.00771 0.00069 0.00309 C 0.05382 0.00093 0.10642 -0.00401 0.15937 -0.00771 C 0.43437 -0.00648 0.37569 -0.01882 0.49514 -0.00308 C 0.50659 0.00432 0.52986 0.00432 0.53871 0.00463 C 0.57465 0.00587 0.61024 0.00587 0.646 0.00618 C 0.63767 0.00803 0.62916 0.00926 0.62066 0.01081 C 0.56944 0.03056 0.48958 0.01821 0.45503 0.01883 C 0.44149 0.02686 0.42743 0.02963 0.41319 0.03118 C 0.40034 0.03581 0.38784 0.03858 0.37482 0.04044 C 0.36336 0.04723 0.35 0.04568 0.33819 0.04661 C 0.30364 0.04599 0.27725 0.04692 0.24583 0.04044 C 0.23229 0.03272 0.21701 0.0321 0.20312 0.02932 C 0.17639 0.02439 0.14965 0.02192 0.12291 0.02007 C 0.10955 0.01667 0.09531 0.00957 0.08194 0.00772 C 0.0717 0.00649 0.06163 0.00679 0.05139 0.00618 C 0.03455 0.00124 0.0408 0.00402 0.03211 -3.82716E-6 C 0.02465 0.00062 0.01701 0.00093 0.00955 0.00155 C 0.00694 0.00186 -0.00087 0.00371 0.00173 0.00309 C 0.01562 0.00124 0.02882 -0.00154 0.0427 -0.00308 C 0.06371 -0.00956 0.08281 -0.00987 0.10451 -0.0108 C 0.35017 -0.00956 0.31996 -0.01944 0.45503 0.00309 C 0.4658 0.00772 0.4717 0.00834 0.48385 0.00926 C 0.53402 0.01976 0.49427 0.01266 0.60416 0.01081 C 0.61284 0.0071 0.62118 0.0034 0.63038 0.00155 C 0.61545 -0.00154 0.60069 -0.00463 0.58576 -0.00771 C 0.57569 -0.01512 0.58107 -0.01234 0.56145 -0.01234 C 0.52343 -0.01234 0.48524 -0.01142 0.44722 -0.0108 C 0.41788 -0.00401 0.38889 0.00525 0.3592 0.00772 C 0.34149 0.01729 0.3217 0.01605 0.3033 0.02007 C 0.29496 0.02531 0.29843 0.02593 0.28767 0.02809 C 0.27864 0.03179 0.28923 0.02655 0.28159 0.03272 C 0.27517 0.03766 0.26666 0.03951 0.25989 0.04198 C 0.246 0.04692 0.23107 0.0497 0.21701 0.05124 C 0.19375 0.06358 0.2085 0.05679 0.15607 0.05278 C 0.15121 0.05247 0.14566 0.04661 0.14114 0.04352 C 0.12951 0.03581 0.11684 0.02624 0.10451 0.02346 C 0.08889 0.00865 0.02586 0.01389 0.02343 0.01389 C 0.01632 0.01081 0.00955 0.00772 0.0026 0.00463 C 0.00503 -0.00432 0.00642 -0.00247 0.01215 -0.00463 C 0.02118 -0.00771 0.02986 -0.00956 0.03923 -0.0108 C 0.04739 -0.01327 0.05538 -0.01512 0.06371 -0.01697 C 0.13073 -0.01605 0.19705 -0.01234 0.26406 -0.0108 C 0.2783 -0.00308 0.2934 -0.00493 0.30781 0.00155 C 0.31736 0.00618 0.32586 0.0105 0.33559 0.01266 C 0.34288 0.01729 0.34878 0.01883 0.35659 0.02007 C 0.36527 0.02655 0.36909 0.02809 0.3783 0.02932 C 0.38784 0.03395 0.39531 0.03488 0.40538 0.03581 C 0.42014 0.04136 0.43368 0.04352 0.44895 0.04507 C 0.46389 0.05186 0.48142 0.04167 0.49687 0.03889 C 0.50677 0.03272 0.51788 0.0321 0.5283 0.02932 C 0.5368 0.02346 0.54705 0.02408 0.55625 0.02192 C 0.5743 0.01729 0.59218 0.01235 0.61024 0.00926 C 0.6184 0.00494 0.60434 0.01204 0.62413 0.00618 C 0.62569 0.00587 0.62708 0.00371 0.62864 0.00309 C 0.63177 0.00247 0.63507 0.00216 0.63819 0.00155 C 0.63958 0.00124 0.64114 0.00062 0.64253 -3.82716E-6 C 0.64427 -0.0003 0.64948 -0.00154 0.64774 -0.00154 C 0.61892 -0.00247 0.59027 -0.00247 0.56145 -0.00308 C 0.55225 -0.00709 0.54305 -0.00895 0.5335 -0.0108 C 0.40034 -0.06358 0.26041 -0.01419 0.12378 -0.01389 C 0.08784 -0.00277 0.05451 -0.00987 0.01562 -0.00926 C 0.01267 -0.0074 0.01111 -0.00524 0.00868 -0.00308 C 0.00764 -0.00216 0.00642 -0.00216 0.0052 -0.00154 C 0.00399 -0.00061 0.00277 0.00062 0.00173 0.00155 C -0.00018 0.00309 -0.00643 0.00463 -0.00452 0.00463 C 0.11319 0.00463 0.23107 0.00371 0.34878 0.00309 C 0.35625 -0.00247 0.35347 -0.00154 0.36614 -0.00154 C 0.46128 -0.00154 0.55625 -0.0003 0.65121 -3.82716E-6 C 0.63611 0.00186 0.62187 0.00957 0.60677 0.01266 C 0.58507 0.02531 0.56215 0.02747 0.53975 0.03426 C 0.43541 0.03334 0.27274 0.05525 0.14392 0.0247 C 0.12586 0.01266 0.10434 0.01667 0.08541 0.01389 C 0.07639 0.01081 0.06736 0.00834 0.05833 0.00618 C 0.04496 -0.0003 0.0302 -0.00154 0.01649 -0.00617 C 0.01198 -0.00493 0.01007 -0.00216 0.00607 -3.82716E-6 C 0.00225 0.00432 0.00434 0.00432 3.61111E-6 -3.82716E-6 Z " pathEditMode="relative" rAng="0" ptsTypes="AAAAAAAAAAAAAAAAAAAAAAAAAAAAAAAAAAAAAAAAAAAAAAAAAAAAAAAAAAAAAAAAAAAAAAAAAAAAAAAAAAAAAAAAAAAAAAAAAAAAAAAAAAAAAAAAAAAA">
                                      <p:cBhvr>
                                        <p:cTn id="27" dur="6000" fill="hold"/>
                                        <p:tgtEl>
                                          <p:spTgt spid="2"/>
                                        </p:tgtEl>
                                        <p:attrNameLst>
                                          <p:attrName>ppt_x</p:attrName>
                                          <p:attrName>ppt_y</p:attrName>
                                        </p:attrNameLst>
                                      </p:cBhvr>
                                      <p:rCtr x="32691" y="2531"/>
                                    </p:animMotion>
                                  </p:childTnLst>
                                </p:cTn>
                              </p:par>
                              <p:par>
                                <p:cTn id="28" presetID="0" presetClass="path" presetSubtype="0" accel="50000" decel="50000" fill="hold" nodeType="withEffect">
                                  <p:stCondLst>
                                    <p:cond delay="0"/>
                                  </p:stCondLst>
                                  <p:childTnLst>
                                    <p:animMotion origin="layout" path="M -1.94444E-6 -3.82716E-6 C -0.10469 -0.0003 -0.2092 -0.00061 -0.31389 -0.00154 C -0.31562 -0.00154 -0.32083 -0.00308 -0.3191 -0.00308 C -0.15573 -0.00401 0.00747 -0.00401 0.17084 -0.00463 C 0.21962 -0.01203 0.27188 -0.03179 0.31823 -0.00308 C 0.32014 -3.82716E-6 0.32761 0.00031 0.32535 0.00155 C 0.31302 0.00895 0.29462 0.0071 0.28177 0.00926 C 0.27136 0.01605 0.26302 0.01729 0.25209 0.01852 C 0.23559 0.02408 0.21875 0.02747 0.20226 0.03118 C 0.00608 0.03025 -0.05434 0.03704 -0.18906 0.02315 C -0.19809 0.02099 -0.20607 0.01821 -0.21528 0.01729 C -0.22708 0.01266 -0.23819 0.00926 -0.25017 0.00772 C -0.27396 -0.00493 -0.2585 0.00463 -0.31562 0.00309 C -0.31944 0.00186 -0.32326 0.00062 -0.32691 -0.00154 C -0.31701 -0.00864 -0.30469 -0.00679 -0.29462 -0.00771 C -0.08715 -0.0074 0.12709 -0.09568 0.32795 -0.00308 C 0.3099 0.00186 0.29115 0.00031 0.27292 0.00155 C 0.25781 0.00618 0.24288 0.00834 0.22761 0.01081 C 0.21198 0.01698 0.1967 0.02068 0.18056 0.02315 C 0.04028 0.02284 -0.10017 0.02284 -0.24062 0.02192 C -0.24948 0.02192 -0.25729 0.01513 -0.2658 0.01235 C -0.28125 0.00741 -0.29739 0.00463 -0.31302 0.00155 C -0.33958 -0.01512 -0.31771 -0.00092 -0.23889 -0.00154 C -0.1651 -0.00216 -0.09114 -0.00247 -0.01736 -0.00308 C 0.09757 -0.00555 0.21215 -0.00802 0.32709 -0.00463 C 0.31667 0.00432 0.3224 0.00062 0.29913 -0.00308 C 0.29219 -0.00401 0.2849 -0.00987 0.27813 -0.01234 C 0.27049 -0.01543 0.2625 -0.01543 0.25469 -0.01728 C 0.23924 -0.01697 0.15209 -0.02685 0.1099 -0.0108 C 0.07465 0.00247 0.04045 0.03118 0.00452 0.03395 C -0.00416 0.03858 -0.01076 0.0392 -0.01996 0.04044 C -0.05764 0.05062 -0.03576 0.04846 -0.0993 0.04507 C -0.10451 0.04044 -0.10781 0.0321 -0.1125 0.02655 C -0.11632 0.02192 -0.12031 0.01636 -0.12378 0.01081 C -0.12535 0.00865 -0.12621 0.00463 -0.12812 0.00309 C -0.13142 0.00031 -0.13437 -0.00339 -0.13767 -0.00617 C -0.1408 -0.00864 -0.1434 -0.00956 -0.14653 -0.01234 C -0.1658 -0.01203 -0.18541 -0.01203 -0.20469 -0.0108 C -0.22396 -0.00956 -0.24271 -0.0003 -0.26146 0.00309 C -0.28125 0.0105 -0.30503 0.00525 -0.32326 0.00463 C -0.32639 0.00216 -0.33038 0.00371 -0.33298 -3.82716E-6 C -0.33489 -0.00277 -0.32552 -0.01049 -0.32517 -0.0108 C -0.31771 -0.01574 -0.30937 -0.01635 -0.30156 -0.01851 C -0.28125 -0.02376 -0.27153 -0.02376 -0.2467 -0.02469 C -0.24045 -0.03055 -0.24271 -0.02932 -0.23177 -0.02932 C -0.19219 -0.02932 -0.15278 -0.02839 -0.11319 -0.02808 C -0.1118 -0.02747 -0.11024 -0.02716 -0.10903 -0.02654 C -0.10816 -0.02592 -0.10798 -0.02376 -0.10712 -0.02345 C -0.10243 -0.01975 -0.09653 -0.01851 -0.09149 -0.01728 C -0.07795 -0.00709 -0.06232 -0.00308 -0.04791 -3.82716E-6 C -0.0283 0.00432 -0.00885 0.0105 0.01059 0.01544 C 0.06268 0.01482 0.10382 0.01667 0.15174 0.01081 C 0.16163 0.00649 0.17222 0.00741 0.18229 0.00618 C 0.18785 0.00432 0.19323 0.00278 0.19896 0.00155 C 0.20573 -0.00154 0.2125 -0.00216 0.21979 -0.00308 C 0.22917 -0.00864 0.23229 -0.00802 0.24427 -0.00926 C 0.28438 -0.00833 0.29427 -0.00926 0.32344 -0.00463 C 0.32483 -0.00401 0.33299 0.00278 0.32604 0.00309 C 0.29497 0.00402 0.26406 0.00432 0.23281 0.00463 C 0.15382 0.02932 0.0724 0.00525 -0.00781 0.00463 C -0.11319 0.00402 -0.21875 0.0034 -0.3243 0.00309 C -0.32691 0.00247 -0.33073 0.00556 -0.33212 0.00155 C -0.33316 -0.00154 -0.32864 -0.00247 -0.32691 -0.00463 C -0.32465 -0.00709 -0.31198 -0.00987 -0.30781 -0.0108 C -0.29357 -0.00926 -0.28455 -0.00833 -0.27639 0.01389 C -0.27048 0.02963 -0.27639 0.01852 -0.27187 0.02655 C -0.26666 0.0497 -0.26198 0.04661 -0.24844 0.04815 C -0.22344 0.04784 -0.19844 0.04815 -0.17344 0.04661 C -0.17031 0.0463 -0.16423 0.03858 -0.16041 0.03735 C -0.15764 0.0321 -0.15382 0.03241 -0.15 0.02932 C -0.14496 0.02562 -0.1401 0.02161 -0.13507 0.01729 C -0.13194 0.01451 -0.13003 0.01111 -0.12639 0.00926 C -0.11684 -0.00154 -0.08142 0.00618 -0.07934 0.00618 C -0.07725 0.0071 -0.07517 0.00803 -0.07309 0.00926 C -0.06962 0.01111 -0.06267 0.01544 -0.06267 0.01574 C -0.0566 0.02346 -0.06007 0.01976 -0.04965 0.02655 C -0.04791 0.02747 -0.04444 0.02932 -0.04444 0.02963 C -0.03246 0.04414 -0.01684 0.04229 -0.0033 0.04661 C 0.04323 0.06173 0.09132 0.04908 0.13872 0.0497 C 0.14202 0.05155 0.14514 0.05247 0.14827 0.05587 C 0.16563 0.05494 0.17622 0.06389 0.18663 0.04661 C 0.19028 0.02932 0.19045 0.04198 0.18924 0.01544 C 0.22639 0.01019 0.26354 0.01081 0.30087 0.00926 C 0.3099 0.00772 0.31806 0.00247 0.32709 -3.82716E-6 C 0.22882 -0.08395 0.10903 -0.00092 -1.94444E-6 -3.82716E-6 Z " pathEditMode="relative" rAng="0" ptsTypes="AAAAAAAAAAAAAAAAAAAAAAAAAAAAAAAAAAAAAAAAAAAAAAAAAAAAAAAAAAAAAAAAAAAAAAAAAAAAAAAAAAAAA">
                                      <p:cBhvr>
                                        <p:cTn id="29" dur="6000" fill="hold"/>
                                        <p:tgtEl>
                                          <p:spTgt spid="3"/>
                                        </p:tgtEl>
                                        <p:attrNameLst>
                                          <p:attrName>ppt_x</p:attrName>
                                          <p:attrName>ppt_y</p:attrName>
                                        </p:attrNameLst>
                                      </p:cBhvr>
                                      <p:rCtr x="-243" y="556"/>
                                    </p:animMotion>
                                  </p:childTnLst>
                                </p:cTn>
                              </p:par>
                              <p:par>
                                <p:cTn id="30" presetID="0" presetClass="path" presetSubtype="0" accel="50000" decel="50000" fill="hold" nodeType="withEffect">
                                  <p:stCondLst>
                                    <p:cond delay="0"/>
                                  </p:stCondLst>
                                  <p:childTnLst>
                                    <p:animMotion origin="layout" path="M 2.77778E-6 -3.82716E-6 C -0.04341 0.00556 -0.08663 0.01173 -0.12986 0.01698 C -0.14097 0.01821 -0.16233 0.02007 -0.16233 0.02037 C -0.18282 0.02686 -0.2033 0.03395 -0.22413 0.03704 C -0.23195 0.03673 -0.23976 0.03704 -0.24757 0.03581 C -0.24966 0.03519 -0.25087 0.03087 -0.25295 0.02932 C -0.26198 0.02284 -0.27049 0.01636 -0.27986 0.01389 C -0.28403 0.01019 -0.28646 0.00895 -0.29115 0.00772 C -0.30243 -0.0003 -0.31441 -0.00617 -0.32604 -0.0108 C -0.32969 -0.01419 -0.33247 -0.01543 -0.33646 -0.01728 C -0.34497 -0.02777 -0.3592 -0.02685 -0.36875 -0.02808 C -0.40868 -0.02747 -0.44827 -0.02716 -0.4882 -0.02623 C -0.49462 -0.02623 -0.49722 -0.02284 -0.50295 -0.02037 C -0.51823 -0.01389 -0.53368 -0.00493 -0.54913 -3.82716E-6 C -0.55278 0.00432 -0.55643 0.00463 -0.56059 0.00618 C -0.56372 0.01173 -0.56841 0.01019 -0.57275 0.01235 C -0.58976 0.01173 -0.60695 0.01544 -0.62344 0.00926 C -0.62813 0.00741 -0.63247 0.00309 -0.63733 0.00155 C -0.64045 0.00031 -0.64688 -0.00154 -0.64688 -0.00123 C -0.64861 -0.00123 -0.65104 -0.00247 -0.65209 -3.82716E-6 C -0.65295 0.00155 -0.6507 0.00463 -0.64966 0.00463 C -0.61441 0.00556 -0.57917 0.0034 -0.54393 0.00309 C -0.49167 -0.0003 -0.44028 -0.00648 -0.38785 -0.00771 C -0.37847 -0.01049 -0.36945 -0.01358 -0.36007 -0.01543 C -0.3507 -0.02129 -0.34219 -0.02068 -0.33212 -0.0216 C -0.2915 -0.03179 -0.25365 -0.01234 -0.21354 -0.00771 C -0.19184 -0.00247 -0.16962 0.00432 -0.1474 0.00772 C -0.12865 0.0105 -0.10955 0.01111 -0.09063 0.01544 C -0.05782 0.03581 -0.04393 0.01791 -0.0191 0.00772 C -0.01111 0.00432 -0.00347 0.00309 0.00451 -0.00154 C 0.00225 -0.01234 0.00451 -0.00617 -0.00782 -0.00956 C -0.01893 -0.01234 -0.02986 -0.01697 -0.04097 -0.01882 C -0.0632 -0.01821 -0.08507 -0.0179 -0.10729 -0.01728 C -0.11997 -0.01666 -0.13229 -0.00709 -0.14497 -0.00493 C -0.15608 0.00556 -0.16927 0.00834 -0.1816 0.01081 C -0.1967 0.01791 -0.21354 0.02037 -0.22917 0.02315 C -0.24427 0.02963 -0.25938 0.02932 -0.27466 0.03087 C -0.32604 0.03025 -0.36111 0.03025 -0.40625 0.0247 C -0.41597 0.01976 -0.42587 0.01914 -0.43594 0.01698 C -0.45226 0.00895 -0.46962 0.00618 -0.48646 0.00463 C -0.53941 -0.00956 -0.59549 0.00587 -0.64966 0.00309 C -0.64288 -0.00802 -0.62952 -0.01111 -0.62084 -0.01234 C -0.60625 -0.0179 -0.59115 -0.0216 -0.57622 -0.02345 C -0.56372 -0.02284 -0.55122 -0.02314 -0.53872 -0.0216 C -0.53646 -0.0216 -0.5349 -0.01728 -0.53264 -0.01543 C -0.52813 -0.01234 -0.52309 -0.01018 -0.51875 -0.00617 C -0.51528 -0.00308 -0.51493 -0.00123 -0.51181 -3.82716E-6 C -0.48872 0.00957 -0.46632 0.0247 -0.44288 0.02778 C -0.4342 0.03056 -0.42535 0.03118 -0.41667 0.03395 C -0.37882 0.03272 -0.36354 0.03858 -0.3349 0.01852 C -0.33056 0.01081 -0.32483 0.00988 -0.3191 0.00772 C -0.30816 0.00309 -0.29809 -0.00277 -0.28698 -0.00493 C -0.27795 -0.00864 -0.26893 -0.01049 -0.2599 -0.01419 C -0.25174 -0.02098 -0.25903 -0.01605 -0.24271 -0.01882 C -0.23768 -0.01944 -0.23316 -0.02222 -0.22865 -0.02345 C -0.21806 -0.02592 -0.20729 -0.02623 -0.19705 -0.02808 C -0.17622 -0.03796 -0.15452 -0.03055 -0.13438 -0.025 C -0.11424 -0.01944 -0.09341 -0.01481 -0.07309 -0.01234 C -0.06407 -0.00895 -0.05452 -0.00617 -0.04532 -0.00493 C -0.03802 0.00186 -0.04358 -0.00216 -0.02969 -3.82716E-6 C -0.0217 0.00155 -0.01407 0.00463 -0.00608 0.00618 C -0.01945 0.0071 -0.03299 0.0071 -0.04618 0.00926 C -0.04948 0.00988 -0.05243 0.01297 -0.05573 0.01389 C -0.0592 0.01513 -0.06268 0.01482 -0.06632 0.01544 C -0.06997 0.01698 -0.07361 0.01914 -0.07761 0.02007 C -0.08472 0.02192 -0.09931 0.02315 -0.09931 0.02346 C -0.1132 0.02932 -0.12743 0.03241 -0.14132 0.03581 C -0.1467 0.03673 -0.15243 0.03766 -0.15782 0.03858 C -0.16059 0.0392 -0.16684 0.04044 -0.16684 0.04074 C -0.17865 0.04846 -0.16962 0.04352 -0.18768 0.0463 C -0.19844 0.04784 -0.2099 0.05155 -0.22049 0.05432 C -0.32309 0.05124 -0.29219 0.06204 -0.3349 0.0463 C -0.34011 0.04167 -0.34566 0.03395 -0.35139 0.03087 C -0.39202 0.00926 -0.46285 0.01636 -0.49427 0.01544 C -0.50799 0.01389 -0.52153 0.01081 -0.53525 0.00926 C -0.56407 -0.00123 -0.62084 0.00247 -0.64254 0.00155 C -0.44254 0.00093 -0.24271 -3.82716E-6 -0.04271 -3.82716E-6 C 0.05521 -3.82716E-6 -0.02466 0.00926 -0.04966 0.01235 C -0.16476 0.05649 -0.28525 0.01482 -0.40278 0.01389 C -0.42066 0.01358 -0.43889 0.00062 -0.45677 -3.82716E-6 C -0.49514 -0.00092 -0.53351 -0.00123 -0.57188 -0.00154 C -0.58663 -0.00092 -0.59844 -0.00493 -0.61111 0.00309 C -0.66875 -0.00123 -0.60087 0.00062 -0.58056 -0.00154 C -0.54045 -0.00586 -0.4724 -0.00463 -0.44896 -0.00493 C -0.43004 -0.01512 -0.41025 -0.01419 -0.39045 -0.01543 C -0.35087 -0.01512 -0.31146 -0.01574 -0.27188 -0.01419 C -0.26841 -0.01389 -0.26163 -0.00524 -0.25816 -0.00493 C -0.25365 -0.00432 -0.24931 -0.0037 -0.24514 -0.00308 C -0.16354 0.03611 -0.07518 -0.01296 0.00868 0.00926 C 0.01041 0.01019 0.01389 0.00895 0.01389 0.01235 C 0.01389 0.01544 0.01041 0.01111 0.00868 0.01081 C 0.00347 0.00957 -0.00174 0.00865 -0.00695 0.00772 C -0.01771 0.00587 -0.0283 0.00432 -0.03924 0.00309 C -0.18073 -0.09012 -0.35695 0.01173 -0.51354 -0.01234 C -0.52761 -0.01944 -0.51979 -0.01666 -0.53716 -0.01882 C -0.55 -0.02284 -0.56146 -0.0253 -0.57466 -0.02623 C -0.59653 -0.03179 -0.58785 -0.03086 -0.61997 -0.02808 C -0.62518 -0.02747 -0.63038 -0.02068 -0.63559 -0.01882 C -0.64288 -0.00956 -0.64306 0.00124 -0.65209 0.00618 C -0.60816 0.06081 -0.47344 0.05432 -0.39931 -0.00617 C -0.38681 -0.01635 -0.37431 -0.02068 -0.36094 -0.02345 C -0.34358 -0.02685 -0.30868 -0.02623 -0.30868 -0.02592 C -0.28941 -0.03148 -0.27622 -0.03179 -0.25365 -0.03271 C -0.24584 -0.03549 -0.23768 -0.03642 -0.22917 -0.03889 C -0.225 -0.04012 -0.21632 -0.04197 -0.21632 -0.04166 C -0.18976 -0.04135 -0.16268 -0.04845 -0.13681 -0.03889 C -0.13229 -0.03703 -0.12778 -0.03271 -0.12292 -0.03086 C -0.11632 -0.0253 -0.1099 -0.02376 -0.10191 -0.0216 C -0.09809 -0.02068 -0.09063 -0.01882 -0.09063 -0.01851 C -0.08559 -0.01574 -0.08091 -0.01419 -0.0757 -0.01234 C -0.06979 -0.00555 -0.07743 -0.01358 -0.06788 -0.00771 C -0.04636 0.00525 -0.025 0.02902 2.77778E-6 -3.82716E-6 Z " pathEditMode="relative" rAng="0" ptsTypes="AAAAAAAAAAAAAAAAAAAAAAAAAAAAAAAAAAAAAAAAAAAAAAAAAAAAAAAAAAAAAAAAAAAAAAAAAAAAAAAAAAAAAAAAAAAAAAAAAAAAAAAAAAAAAAAA">
                                      <p:cBhvr>
                                        <p:cTn id="31" dur="6000" fill="hold"/>
                                        <p:tgtEl>
                                          <p:spTgt spid="4"/>
                                        </p:tgtEl>
                                        <p:attrNameLst>
                                          <p:attrName>ppt_x</p:attrName>
                                          <p:attrName>ppt_y</p:attrName>
                                        </p:attrNameLst>
                                      </p:cBhvr>
                                      <p:rCtr x="-31927" y="525"/>
                                    </p:animMotion>
                                  </p:childTnLst>
                                </p:cTn>
                              </p:par>
                              <p:par>
                                <p:cTn id="32" presetID="1" presetClass="mediacall" presetSubtype="0" fill="hold" nodeType="withEffect">
                                  <p:stCondLst>
                                    <p:cond delay="0"/>
                                  </p:stCondLst>
                                  <p:childTnLst>
                                    <p:cmd type="call" cmd="playFrom(0.0)">
                                      <p:cBhvr>
                                        <p:cTn id="33" dur="5074" fill="hold"/>
                                        <p:tgtEl>
                                          <p:spTgt spid="25"/>
                                        </p:tgtEl>
                                      </p:cBhvr>
                                    </p:cmd>
                                  </p:childTnLst>
                                </p:cTn>
                              </p:par>
                            </p:childTnLst>
                          </p:cTn>
                        </p:par>
                        <p:par>
                          <p:cTn id="34" fill="hold">
                            <p:stCondLst>
                              <p:cond delay="6000"/>
                            </p:stCondLst>
                            <p:childTnLst>
                              <p:par>
                                <p:cTn id="35" presetID="1" presetClass="mediacall" presetSubtype="0" fill="hold" nodeType="afterEffect">
                                  <p:stCondLst>
                                    <p:cond delay="0"/>
                                  </p:stCondLst>
                                  <p:childTnLst>
                                    <p:cmd type="call" cmd="playFrom(0.0)">
                                      <p:cBhvr>
                                        <p:cTn id="36" dur="25051" fill="hold"/>
                                        <p:tgtEl>
                                          <p:spTgt spid="38"/>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3076"/>
                                        </p:tgtEl>
                                        <p:attrNameLst>
                                          <p:attrName>style.visibility</p:attrName>
                                        </p:attrNameLst>
                                      </p:cBhvr>
                                      <p:to>
                                        <p:strVal val="visible"/>
                                      </p:to>
                                    </p:set>
                                    <p:anim calcmode="lin" valueType="num">
                                      <p:cBhvr>
                                        <p:cTn id="44" dur="500" fill="hold"/>
                                        <p:tgtEl>
                                          <p:spTgt spid="3076"/>
                                        </p:tgtEl>
                                        <p:attrNameLst>
                                          <p:attrName>ppt_w</p:attrName>
                                        </p:attrNameLst>
                                      </p:cBhvr>
                                      <p:tavLst>
                                        <p:tav tm="0">
                                          <p:val>
                                            <p:fltVal val="0"/>
                                          </p:val>
                                        </p:tav>
                                        <p:tav tm="100000">
                                          <p:val>
                                            <p:strVal val="#ppt_w"/>
                                          </p:val>
                                        </p:tav>
                                      </p:tavLst>
                                    </p:anim>
                                    <p:anim calcmode="lin" valueType="num">
                                      <p:cBhvr>
                                        <p:cTn id="45" dur="500" fill="hold"/>
                                        <p:tgtEl>
                                          <p:spTgt spid="3076"/>
                                        </p:tgtEl>
                                        <p:attrNameLst>
                                          <p:attrName>ppt_h</p:attrName>
                                        </p:attrNameLst>
                                      </p:cBhvr>
                                      <p:tavLst>
                                        <p:tav tm="0">
                                          <p:val>
                                            <p:fltVal val="0"/>
                                          </p:val>
                                        </p:tav>
                                        <p:tav tm="100000">
                                          <p:val>
                                            <p:strVal val="#ppt_h"/>
                                          </p:val>
                                        </p:tav>
                                      </p:tavLst>
                                    </p:anim>
                                    <p:animEffect transition="in" filter="fade">
                                      <p:cBhvr>
                                        <p:cTn id="46" dur="500"/>
                                        <p:tgtEl>
                                          <p:spTgt spid="307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38"/>
                </p:tgtEl>
              </p:cMediaNode>
            </p:audio>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magnet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2988" y="1748984"/>
            <a:ext cx="2144578" cy="21445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27790" y="2209424"/>
            <a:ext cx="1562669" cy="1684138"/>
            <a:chOff x="1032681" y="2564227"/>
            <a:chExt cx="2083558" cy="2245517"/>
          </a:xfrm>
        </p:grpSpPr>
        <p:sp>
          <p:nvSpPr>
            <p:cNvPr id="8" name="타원 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8" name="그룹 17"/>
          <p:cNvGrpSpPr/>
          <p:nvPr/>
        </p:nvGrpSpPr>
        <p:grpSpPr>
          <a:xfrm>
            <a:off x="3749636" y="2209424"/>
            <a:ext cx="1562669" cy="1684138"/>
            <a:chOff x="5061809" y="2564227"/>
            <a:chExt cx="2083558" cy="2245517"/>
          </a:xfrm>
        </p:grpSpPr>
        <p:sp>
          <p:nvSpPr>
            <p:cNvPr id="3" name="타원 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그룹 21"/>
          <p:cNvGrpSpPr/>
          <p:nvPr/>
        </p:nvGrpSpPr>
        <p:grpSpPr>
          <a:xfrm>
            <a:off x="6732860" y="2209424"/>
            <a:ext cx="1562669" cy="1684138"/>
            <a:chOff x="9039441" y="2564227"/>
            <a:chExt cx="2083558" cy="2245517"/>
          </a:xfrm>
        </p:grpSpPr>
        <p:sp>
          <p:nvSpPr>
            <p:cNvPr id="7" name="타원 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628.4774" end="189.0196"/>
                </p14:media>
              </p:ext>
            </p:extLst>
          </p:nvPr>
        </p:nvPicPr>
        <p:blipFill>
          <a:blip r:embed="rId10"/>
          <a:stretch>
            <a:fillRect/>
          </a:stretch>
        </p:blipFill>
        <p:spPr>
          <a:xfrm>
            <a:off x="4040306" y="-798458"/>
            <a:ext cx="457200" cy="457200"/>
          </a:xfrm>
          <a:prstGeom prst="rect">
            <a:avLst/>
          </a:prstGeom>
        </p:spPr>
      </p:pic>
      <p:grpSp>
        <p:nvGrpSpPr>
          <p:cNvPr id="27" name="그룹 11">
            <a:extLst>
              <a:ext uri="{FF2B5EF4-FFF2-40B4-BE49-F238E27FC236}">
                <a16:creationId xmlns:a16="http://schemas.microsoft.com/office/drawing/2014/main" xmlns="" id="{8B3C1B81-6248-534F-83E2-8DFD20698696}"/>
              </a:ext>
            </a:extLst>
          </p:cNvPr>
          <p:cNvGrpSpPr/>
          <p:nvPr/>
        </p:nvGrpSpPr>
        <p:grpSpPr>
          <a:xfrm>
            <a:off x="1273550" y="39296"/>
            <a:ext cx="6318524" cy="985957"/>
            <a:chOff x="1849355" y="296950"/>
            <a:chExt cx="8424698" cy="1314609"/>
          </a:xfrm>
        </p:grpSpPr>
        <p:sp>
          <p:nvSpPr>
            <p:cNvPr id="28" name="모서리가 둥근 직사각형 12">
              <a:extLst>
                <a:ext uri="{FF2B5EF4-FFF2-40B4-BE49-F238E27FC236}">
                  <a16:creationId xmlns:a16="http://schemas.microsoft.com/office/drawing/2014/main" xmlns="" id="{13C45CB9-961E-2441-958C-8E5DF8891951}"/>
                </a:ext>
              </a:extLst>
            </p:cNvPr>
            <p:cNvSpPr/>
            <p:nvPr/>
          </p:nvSpPr>
          <p:spPr>
            <a:xfrm>
              <a:off x="1849355" y="416717"/>
              <a:ext cx="842469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zoo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29" name="Picture 46" descr="Image result for pokeball icon">
              <a:extLst>
                <a:ext uri="{FF2B5EF4-FFF2-40B4-BE49-F238E27FC236}">
                  <a16:creationId xmlns:a16="http://schemas.microsoft.com/office/drawing/2014/main" xmlns="" id="{3BE57637-A2BD-E34D-9B13-DA96FF4A093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6" descr="Image result for pokeball icon">
              <a:extLst>
                <a:ext uri="{FF2B5EF4-FFF2-40B4-BE49-F238E27FC236}">
                  <a16:creationId xmlns:a16="http://schemas.microsoft.com/office/drawing/2014/main" xmlns="" id="{37A5E9CD-C58D-554E-A46E-4A2FC1F7D80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Image result for pokeball icon">
              <a:extLst>
                <a:ext uri="{FF2B5EF4-FFF2-40B4-BE49-F238E27FC236}">
                  <a16:creationId xmlns:a16="http://schemas.microsoft.com/office/drawing/2014/main" xmlns="" id="{9E8B2331-AA43-2341-A699-8B4FA982FB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6" descr="Image result for pokeball icon">
              <a:extLst>
                <a:ext uri="{FF2B5EF4-FFF2-40B4-BE49-F238E27FC236}">
                  <a16:creationId xmlns:a16="http://schemas.microsoft.com/office/drawing/2014/main" xmlns="" id="{7043C2C6-D73E-9D42-8C4F-C111C5650328}"/>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Tutorial Stage - Pokemon Shuffle Music.wav" descr="Tutorial Stage - Pokemon Shuffle Music.wav">
            <a:hlinkClick r:id="" action="ppaction://media"/>
            <a:extLst>
              <a:ext uri="{FF2B5EF4-FFF2-40B4-BE49-F238E27FC236}">
                <a16:creationId xmlns:a16="http://schemas.microsoft.com/office/drawing/2014/main" xmlns="" id="{DB2BD728-08C0-6049-839E-5E0442994E8E}"/>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411905"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4" name="모서리가 둥근 직사각형 14"/>
          <p:cNvSpPr/>
          <p:nvPr/>
        </p:nvSpPr>
        <p:spPr>
          <a:xfrm>
            <a:off x="640082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5" name="모서리가 둥근 직사각형 15"/>
          <p:cNvSpPr/>
          <p:nvPr/>
        </p:nvSpPr>
        <p:spPr>
          <a:xfrm>
            <a:off x="44704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6" name="TextBox 35">
            <a:extLst>
              <a:ext uri="{FF2B5EF4-FFF2-40B4-BE49-F238E27FC236}">
                <a16:creationId xmlns:a16="http://schemas.microsoft.com/office/drawing/2014/main" xmlns="" id="{06BE0288-7428-51E4-3EE8-816A6CE677FD}"/>
              </a:ext>
            </a:extLst>
          </p:cNvPr>
          <p:cNvSpPr txBox="1"/>
          <p:nvPr/>
        </p:nvSpPr>
        <p:spPr>
          <a:xfrm>
            <a:off x="265891"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7" name="TextBox 36">
            <a:extLst>
              <a:ext uri="{FF2B5EF4-FFF2-40B4-BE49-F238E27FC236}">
                <a16:creationId xmlns:a16="http://schemas.microsoft.com/office/drawing/2014/main" xmlns="" id="{DD1D97E4-AD0D-5965-1FCE-8BC6CD737EAB}"/>
              </a:ext>
            </a:extLst>
          </p:cNvPr>
          <p:cNvSpPr txBox="1"/>
          <p:nvPr/>
        </p:nvSpPr>
        <p:spPr>
          <a:xfrm>
            <a:off x="3205035"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8" name="TextBox 37">
            <a:extLst>
              <a:ext uri="{FF2B5EF4-FFF2-40B4-BE49-F238E27FC236}">
                <a16:creationId xmlns:a16="http://schemas.microsoft.com/office/drawing/2014/main" xmlns="" id="{0D0F1DBE-BC09-8B3B-8079-315B3B6C0AC3}"/>
              </a:ext>
            </a:extLst>
          </p:cNvPr>
          <p:cNvSpPr txBox="1"/>
          <p:nvPr/>
        </p:nvSpPr>
        <p:spPr>
          <a:xfrm>
            <a:off x="6209492"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extLst>
      <p:ext uri="{BB962C8B-B14F-4D97-AF65-F5344CB8AC3E}">
        <p14:creationId xmlns:p14="http://schemas.microsoft.com/office/powerpoint/2010/main" val="4089755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53" presetClass="exit" presetSubtype="32" fill="hold" nodeType="withEffect">
                                  <p:stCondLst>
                                    <p:cond delay="0"/>
                                  </p:stCondLst>
                                  <p:childTnLst>
                                    <p:anim calcmode="lin" valueType="num">
                                      <p:cBhvr>
                                        <p:cTn id="20" dur="500"/>
                                        <p:tgtEl>
                                          <p:spTgt spid="17412"/>
                                        </p:tgtEl>
                                        <p:attrNameLst>
                                          <p:attrName>ppt_w</p:attrName>
                                        </p:attrNameLst>
                                      </p:cBhvr>
                                      <p:tavLst>
                                        <p:tav tm="0">
                                          <p:val>
                                            <p:strVal val="ppt_w"/>
                                          </p:val>
                                        </p:tav>
                                        <p:tav tm="100000">
                                          <p:val>
                                            <p:fltVal val="0"/>
                                          </p:val>
                                        </p:tav>
                                      </p:tavLst>
                                    </p:anim>
                                    <p:anim calcmode="lin" valueType="num">
                                      <p:cBhvr>
                                        <p:cTn id="21" dur="500"/>
                                        <p:tgtEl>
                                          <p:spTgt spid="17412"/>
                                        </p:tgtEl>
                                        <p:attrNameLst>
                                          <p:attrName>ppt_h</p:attrName>
                                        </p:attrNameLst>
                                      </p:cBhvr>
                                      <p:tavLst>
                                        <p:tav tm="0">
                                          <p:val>
                                            <p:strVal val="ppt_h"/>
                                          </p:val>
                                        </p:tav>
                                        <p:tav tm="100000">
                                          <p:val>
                                            <p:fltVal val="0"/>
                                          </p:val>
                                        </p:tav>
                                      </p:tavLst>
                                    </p:anim>
                                    <p:animEffect transition="out" filter="fade">
                                      <p:cBhvr>
                                        <p:cTn id="22" dur="500"/>
                                        <p:tgtEl>
                                          <p:spTgt spid="17412"/>
                                        </p:tgtEl>
                                      </p:cBhvr>
                                    </p:animEffect>
                                    <p:set>
                                      <p:cBhvr>
                                        <p:cTn id="23" dur="1" fill="hold">
                                          <p:stCondLst>
                                            <p:cond delay="499"/>
                                          </p:stCondLst>
                                        </p:cTn>
                                        <p:tgtEl>
                                          <p:spTgt spid="174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55556E-7 1.23457E-7 C 0.03142 0.01975 0.20052 0.00031 0.27292 -0.00154 C 0.35486 -0.02685 0.43976 -0.01327 0.52222 -0.01389 C 0.5684 -0.02377 0.61163 -0.0142 0.65642 -0.00463 C 0.65677 -0.00247 0.65833 0.00031 0.65747 0.00154 C 0.65156 0.0108 0.6382 0.01173 0.63125 0.01265 C 0.4 0.01111 0.23646 0.04228 0.0382 0.00154 C 0.03021 -0.0034 0.01979 -0.00432 0.01129 -0.00617 C -0.00573 -0.00463 -0.01111 -0.01235 -0.00521 0.0108 C 0.00868 0.01049 0.02257 0.0108 0.03663 0.00926 C 0.03976 0.00895 0.04236 0.00463 0.04531 0.00309 C 0.0559 -0.00154 0.0559 -0.00031 0.06892 -0.00154 C 0.08299 -0.01265 0.07274 -0.00648 0.09583 -0.00926 C 0.11042 -0.0108 0.12465 -0.01543 0.13941 -0.01698 C 0.2026 -0.01636 0.26563 -0.01636 0.32865 -0.01543 C 0.33351 -0.01543 0.33264 -0.01512 0.33385 -0.00926 C 0.33108 -0.00154 0.32587 0.00154 0.32083 0.00154 C 0.23958 0.00278 0.15868 0.00278 0.0776 0.00309 C 0.05347 0.0037 0.02934 0.0037 0.00521 0.00463 C 0.00399 0.00463 0.00226 0.00432 0.00174 0.00617 C -0.00069 0.01358 0.00695 0.01451 0.00868 0.01543 C 0.13229 0.01512 0.25573 0.01481 0.37899 0.01389 C 0.41024 0.01358 0.44149 -0.00031 0.4724 -0.00309 C 0.47587 -0.00401 0.47934 -0.00679 0.48299 -0.00772 C 0.48872 -0.00926 0.50035 -0.0108 0.50035 -0.01049 C 0.54653 -0.02963 0.60382 -0.05772 0.64427 -0.0108 C 0.64549 -0.00401 0.64757 -0.00062 0.65122 0.00154 C 0.64965 0.01204 0.64722 0.00895 0.64167 0.0108 C 0.48715 0.01049 0.30104 0.02593 0.13247 0.00617 C 0.10365 -0.01049 0.13195 0.00494 0.05313 0.00154 C 0.04688 0.00154 0.0401 -0.0034 0.03403 -0.00617 C 0.02205 -0.00463 0.01233 0.00247 -5.55556E-7 0.00463 C 0.00556 0.01173 0.0092 0.01142 0.01649 0.01265 C 0.15885 0.01204 0.30139 0.01204 0.44375 0.0108 C 0.48715 0.0108 0.53038 -0.00617 0.57361 -0.00772 C 0.59462 -0.00679 0.61545 -0.00586 0.63646 -0.00463 C 0.65538 -0.0034 0.64965 -0.00679 0.65816 -0.00154 C 0.6533 0.0071 0.64271 0.00617 0.63646 0.00617 C 0.55677 0.00772 0.47726 0.00833 0.39757 0.00926 C 0.31615 0.00864 0.26267 0.00957 0.19271 0.00309 C 0.1757 -0.00062 0.15903 -0.00154 0.14201 -0.00309 C 0.09462 -0.00247 0.0474 -0.00309 -5.55556E-7 -0.00154 C -0.00104 -0.00154 -0.0026 -0.00031 -0.0026 0.00154 C -0.0026 0.00309 -0.00087 0.00062 -5.55556E-7 1.23457E-7 Z " pathEditMode="relative" rAng="0" ptsTypes="AAAAAAAAAAAAAAAAAAAAAAAAAAAAAAAAAAAAAAAAAAAA">
                                      <p:cBhvr>
                                        <p:cTn id="27" dur="5000" fill="hold"/>
                                        <p:tgtEl>
                                          <p:spTgt spid="2"/>
                                        </p:tgtEl>
                                        <p:attrNameLst>
                                          <p:attrName>ppt_x</p:attrName>
                                          <p:attrName>ppt_y</p:attrName>
                                        </p:attrNameLst>
                                      </p:cBhvr>
                                      <p:rCtr x="32517" y="-710"/>
                                    </p:animMotion>
                                  </p:childTnLst>
                                </p:cTn>
                              </p:par>
                              <p:par>
                                <p:cTn id="28" presetID="0" presetClass="path" presetSubtype="0" accel="50000" decel="50000" fill="hold" nodeType="withEffect">
                                  <p:stCondLst>
                                    <p:cond delay="0"/>
                                  </p:stCondLst>
                                  <p:childTnLst>
                                    <p:animMotion origin="layout" path="M 3.88889E-6 1.23457E-7 C -0.06476 0.00062 -0.12969 0.00093 -0.19445 0.00154 C -0.23664 0.00216 -0.36129 -0.01698 -0.32084 0.00463 C -0.28021 -0.00617 -0.21459 0.00648 -0.16997 0.00772 C -0.03664 0.0071 0.16857 0.0358 0.33298 -0.00154 C 0.21979 -0.02469 0.18368 -0.00401 0.00069 -0.00309 C 0.10034 0.0821 0.30503 -0.18827 0.32951 0.00772 C 0.31302 0.01111 0.29652 0.01543 0.27986 0.01728 C 0.18368 0.01667 0.0875 0.01667 -0.00868 0.01543 C -0.0375 0.01543 -0.06702 0.0037 -0.09601 0.00154 C -0.13299 -0.00988 -0.17188 -0.01389 -0.20938 -0.01543 C -0.254 -0.01451 -0.28646 -0.01543 -0.32709 -0.00617 C -0.32761 -0.00617 -0.33334 -0.00494 -0.3323 1.23457E-7 C -0.3316 0.00216 -0.32986 0.00216 -0.32865 0.00309 C -0.27205 0.00247 -0.21841 1.23457E-7 -0.16216 -0.00154 C -0.1033 -0.00093 -0.0441 -0.00216 0.01475 1.23457E-7 C 0.01684 1.23457E-7 0.01163 0.00556 0.00954 0.00617 C 0.00399 0.00772 -0.00695 0.0108 -0.00695 0.01111 C -0.20486 0.00988 -0.21025 0.02994 -0.31736 0.00463 C -0.31094 -0.03827 -0.26736 -0.00247 -0.24236 -0.00154 C -0.21875 0.00216 -0.24584 -0.00309 -0.225 0.00463 C -0.2165 0.00772 -0.20643 0.00833 -0.19792 0.00926 C -0.18907 0.01265 -0.17986 0.0142 -0.17084 0.01543 C -0.16059 0.02099 -0.14931 0.02099 -0.13872 0.02346 C -0.12726 0.02809 -0.11841 0.02994 -0.10643 0.03117 C -0.08924 0.03673 -0.07361 0.03519 -0.05591 0.03426 C -0.0448 0.03086 -0.03351 0.02932 -0.02257 0.02469 C -0.01684 0.02253 -0.01198 0.01543 -0.00608 0.01265 C -0.00052 0.00185 0.01996 0.00278 0.02777 0.00154 C 0.1217 -0.04444 0.22257 -0.00185 0.31996 -0.00154 C 0.3342 0.00247 0.31406 0.00401 0.31128 0.00463 C 0.26458 0.00401 0.23073 0.00895 0.18906 -0.00309 C 0.03767 -0.00247 -0.11372 -0.00309 -0.26511 -0.00154 C -0.26823 -0.00154 -0.27466 0.00154 -0.27466 0.00185 C -0.28924 0.00123 -0.30382 0.00247 -0.31823 1.23457E-7 C -0.32032 -0.00031 -0.31511 -0.00401 -0.31302 -0.00463 C -0.30903 -0.00617 -0.30486 -0.00586 -0.30087 -0.00617 C -0.29532 -0.00679 -0.28976 -0.0071 -0.28438 -0.00772 C -0.19271 -0.0071 -0.10122 -0.0071 -0.00955 -0.00617 C -0.0066 -0.00617 -0.004 -0.0037 -0.00087 -0.00309 C 0.00017 0.00432 3.88889E-6 0.00525 3.88889E-6 1.23457E-7 Z " pathEditMode="relative" rAng="0" ptsTypes="AAAAAAAAAAAAAAAAAAAAAAAAAAAAAAAAAAAAAAAAA">
                                      <p:cBhvr>
                                        <p:cTn id="29" dur="5000" fill="hold"/>
                                        <p:tgtEl>
                                          <p:spTgt spid="18"/>
                                        </p:tgtEl>
                                        <p:attrNameLst>
                                          <p:attrName>ppt_x</p:attrName>
                                          <p:attrName>ppt_y</p:attrName>
                                        </p:attrNameLst>
                                      </p:cBhvr>
                                      <p:rCtr x="17" y="-1543"/>
                                    </p:animMotion>
                                  </p:childTnLst>
                                </p:cTn>
                              </p:par>
                              <p:par>
                                <p:cTn id="30" presetID="0" presetClass="path" presetSubtype="0" accel="50000" decel="50000" fill="hold" nodeType="withEffect">
                                  <p:stCondLst>
                                    <p:cond delay="0"/>
                                  </p:stCondLst>
                                  <p:childTnLst>
                                    <p:animMotion origin="layout" path="M -1.38889E-6 1.23457E-7 C -0.14392 0.00062 -0.27396 0.0071 -0.41406 0.00926 C -0.44566 0.01142 -0.45295 0.01358 -0.48906 0.01235 C -0.51667 0.00926 -0.54427 0.00062 -0.57187 -0.00309 C -0.59861 -0.00247 -0.62535 -0.00123 -0.65208 -0.00154 C -0.65312 -0.00154 -0.65521 -0.00278 -0.65486 -0.00463 C -0.65399 -0.00772 -0.64965 -0.00957 -0.64774 -0.0108 C -0.63889 -0.0179 -0.63125 -0.02377 -0.62153 -0.02654 C -0.60989 -0.03302 -0.60052 -0.03488 -0.58767 -0.03735 C -0.55017 -0.03549 -0.51545 -0.02901 -0.47778 -0.02809 C -0.43976 -0.0179 -0.40035 -0.02438 -0.3618 -0.02006 C -0.35417 -0.01636 -0.34618 -0.0142 -0.33819 -0.01235 C -0.33489 -0.00833 -0.3316 -0.00864 -0.32778 -0.00617 C -0.32656 -0.00401 -0.32517 -0.00247 -0.3243 1.23457E-7 C -0.32135 0.00833 -0.32604 0.00154 -0.32083 0.00772 C -0.2908 0.00648 -0.26076 0.00895 -0.2309 0.00309 C -0.2191 0.00062 -0.20694 -0.00679 -0.19531 -0.0108 C -0.17621 -0.0179 -0.15625 -0.01975 -0.1368 -0.02346 C -0.1283 -0.03086 -0.11285 -0.03179 -0.10278 -0.03395 C -0.08281 -0.04321 -0.06007 -0.03858 -0.0401 -0.02809 C -0.03837 -0.02593 -0.0368 -0.02284 -0.03489 -0.02191 C -0.03403 -0.0213 -0.03298 -0.02068 -0.03212 -0.02006 C -0.02847 -0.01698 -0.02673 -0.01173 -0.02257 -0.00926 C -0.01805 -0.00154 -0.01285 0.00185 -0.00781 0.00772 C -0.02917 0.00957 -0.0493 0.01698 -0.07048 0.01852 C -0.09427 0.02469 -0.11736 0.02994 -0.14132 0.03395 C -0.15226 0.03827 -0.16319 0.03951 -0.1743 0.04198 C -0.18368 0.04691 -0.19167 0.04815 -0.20139 0.04969 C -0.20851 0.05617 -0.21701 0.05401 -0.225 0.05586 C -0.25087 0.07099 -0.27413 0.05247 -0.29896 0.04969 C -0.30868 0.04414 -0.30052 0.04784 -0.31458 0.04506 C -0.32656 0.04228 -0.33837 0.03765 -0.35035 0.0358 C -0.36493 0.02963 -0.38003 0.02809 -0.39496 0.02654 C -0.40607 0.02099 -0.41632 0.01821 -0.42795 0.01728 C -0.44774 0.00988 -0.42569 0.01728 -0.46198 0.01235 C -0.46944 0.01142 -0.47656 0.00741 -0.48385 0.00617 C -0.48906 0.00525 -0.49427 0.00525 -0.49948 0.00463 C -0.50729 0.0037 -0.52309 0.00154 -0.52309 0.00185 C -0.54583 -0.01049 -0.57778 -0.00216 -0.59722 -0.00154 C -0.62205 0.00772 -0.61337 0.00556 -0.66076 1.23457E-7 C -0.66302 -0.00031 -0.65764 -0.00648 -0.65555 -0.00772 C -0.65434 -0.00864 -0.65278 -0.00864 -0.65121 -0.00926 C -0.64288 -0.01327 -0.64028 -0.0142 -0.63038 -0.01543 C -0.54653 -0.0142 -0.54201 -0.01914 -0.49253 -0.0108 C -0.4809 -0.00648 -0.47292 -0.00401 -0.46024 -0.00309 C -0.44444 0.00309 -0.42847 0.0071 -0.41232 0.0108 C -0.35 0.00833 -0.34531 0.00802 -0.30156 1.23457E-7 C -0.25017 -0.01944 -0.30278 1.23457E-7 -0.1533 -0.00463 C -0.15052 -0.00463 -0.14184 -0.00617 -0.14462 -0.00617 C -0.19896 -0.00617 -0.2533 -0.00494 -0.30781 -0.00463 C -0.32604 -0.00093 -0.31771 -0.00216 -0.33298 1.23457E-7 C -0.34288 0.00617 -0.32083 0.01358 -0.3191 0.01389 C -0.31562 0.01451 -0.31232 0.01481 -0.30885 0.01543 C -0.3066 0.01605 -0.30469 0.01667 -0.3026 0.01728 C -0.21528 0.01481 -0.13073 0.01173 -0.0434 0.0108 C -0.03142 0.0071 -0.02482 0.0071 -0.01042 0.00617 C -0.00399 0.00463 0.01545 0.00463 -0.00694 0.00154 C -0.06389 0.00309 -0.11076 0.00432 -0.16458 0.01728 C -0.2092 0.01636 -0.24375 0.01358 -0.28507 0.0108 C -0.33003 -0.00216 -0.3908 0.00525 -0.43055 0.00463 C -0.44462 0.00093 -0.45868 -0.00432 -0.47257 -0.00772 C -0.47535 -0.00864 -0.47847 -0.00864 -0.48125 -0.00926 C -0.48732 -0.01049 -0.49948 -0.01389 -0.49948 -0.01358 C -0.55364 -0.01327 -0.58923 -0.02685 -0.63385 -0.00617 C -0.64236 0.00432 -0.65486 0.00093 -0.66423 0.00772 C -0.65746 0.01019 -0.65104 0.01451 -0.64427 0.01728 C -0.6368 0.02006 -0.62917 0.01914 -0.62153 0.02006 C -0.55295 0.04599 -0.49896 0.01265 -0.43507 0.01235 C -0.32604 0.01142 -0.21701 0.01142 -0.10798 0.0108 C -0.06632 -0.00216 -0.12448 0.01543 0.00538 0.00772 C 0.00695 0.00772 0.00261 0.00401 0.00087 0.00309 C -0.00104 0.00185 -0.00312 0.00216 -0.00521 0.00154 C -0.10121 -0.05802 -0.41163 -0.01574 -0.31042 1.23457E-7 C -0.20729 0.01605 -0.10347 1.23457E-7 -1.38889E-6 1.23457E-7 Z " pathEditMode="relative" rAng="0" ptsTypes="AAAAAAAAAAAAAAAAAAAAAAAAAAAAAAAAAAAAAAAAAAAAAAAAAAAAAAAAAAAAAAAAAAAAAAAAAA">
                                      <p:cBhvr>
                                        <p:cTn id="31" dur="5000" fill="hold"/>
                                        <p:tgtEl>
                                          <p:spTgt spid="22"/>
                                        </p:tgtEl>
                                        <p:attrNameLst>
                                          <p:attrName>ppt_x</p:attrName>
                                          <p:attrName>ppt_y</p:attrName>
                                        </p:attrNameLst>
                                      </p:cBhvr>
                                      <p:rCtr x="-32934" y="1111"/>
                                    </p:animMotion>
                                  </p:childTnLst>
                                </p:cTn>
                              </p:par>
                              <p:par>
                                <p:cTn id="32" presetID="1" presetClass="mediacall" presetSubtype="0" fill="hold" nodeType="withEffect">
                                  <p:stCondLst>
                                    <p:cond delay="0"/>
                                  </p:stCondLst>
                                  <p:childTnLst>
                                    <p:cmd type="call" cmd="playFrom(0.0)">
                                      <p:cBhvr>
                                        <p:cTn id="33" dur="4274" fill="hold"/>
                                        <p:tgtEl>
                                          <p:spTgt spid="24"/>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33"/>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7412"/>
                                        </p:tgtEl>
                                        <p:attrNameLst>
                                          <p:attrName>style.visibility</p:attrName>
                                        </p:attrNameLst>
                                      </p:cBhvr>
                                      <p:to>
                                        <p:strVal val="visible"/>
                                      </p:to>
                                    </p:set>
                                    <p:anim calcmode="lin" valueType="num">
                                      <p:cBhvr>
                                        <p:cTn id="44" dur="500" fill="hold"/>
                                        <p:tgtEl>
                                          <p:spTgt spid="17412"/>
                                        </p:tgtEl>
                                        <p:attrNameLst>
                                          <p:attrName>ppt_w</p:attrName>
                                        </p:attrNameLst>
                                      </p:cBhvr>
                                      <p:tavLst>
                                        <p:tav tm="0">
                                          <p:val>
                                            <p:fltVal val="0"/>
                                          </p:val>
                                        </p:tav>
                                        <p:tav tm="100000">
                                          <p:val>
                                            <p:strVal val="#ppt_w"/>
                                          </p:val>
                                        </p:tav>
                                      </p:tavLst>
                                    </p:anim>
                                    <p:anim calcmode="lin" valueType="num">
                                      <p:cBhvr>
                                        <p:cTn id="45" dur="500" fill="hold"/>
                                        <p:tgtEl>
                                          <p:spTgt spid="17412"/>
                                        </p:tgtEl>
                                        <p:attrNameLst>
                                          <p:attrName>ppt_h</p:attrName>
                                        </p:attrNameLst>
                                      </p:cBhvr>
                                      <p:tavLst>
                                        <p:tav tm="0">
                                          <p:val>
                                            <p:fltVal val="0"/>
                                          </p:val>
                                        </p:tav>
                                        <p:tav tm="100000">
                                          <p:val>
                                            <p:strVal val="#ppt_h"/>
                                          </p:val>
                                        </p:tav>
                                      </p:tavLst>
                                    </p:anim>
                                    <p:animEffect transition="in" filter="fade">
                                      <p:cBhvr>
                                        <p:cTn id="46" dur="500"/>
                                        <p:tgtEl>
                                          <p:spTgt spid="174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33"/>
                </p:tgtEl>
              </p:cMediaNode>
            </p:audio>
          </p:childTnLst>
        </p:cTn>
      </p:par>
    </p:tnLst>
    <p:bldLst>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over PNG, Resolution:3508x2480 Transparent Png Image - ImgsPng">
            <a:extLst>
              <a:ext uri="{FF2B5EF4-FFF2-40B4-BE49-F238E27FC236}">
                <a16:creationId xmlns:a16="http://schemas.microsoft.com/office/drawing/2014/main" xmlns="" id="{27E0E2F1-7D93-66E4-3230-CF0AC8045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92" y="-129396"/>
            <a:ext cx="7873416" cy="556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448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sp>
        <p:nvSpPr>
          <p:cNvPr id="4429" name="Google Shape;4429;p45"/>
          <p:cNvSpPr txBox="1">
            <a:spLocks noGrp="1"/>
          </p:cNvSpPr>
          <p:nvPr>
            <p:ph type="title" idx="2"/>
          </p:nvPr>
        </p:nvSpPr>
        <p:spPr>
          <a:xfrm>
            <a:off x="2099850" y="824948"/>
            <a:ext cx="4944300" cy="249787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dirty="0"/>
              <a:t>Warm-up</a:t>
            </a:r>
            <a:endParaRPr sz="7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002452" y="0"/>
            <a:ext cx="7052365" cy="5143500"/>
          </a:xfrm>
          <a:prstGeom prst="rect">
            <a:avLst/>
          </a:prstGeom>
        </p:spPr>
      </p:pic>
      <p:pic>
        <p:nvPicPr>
          <p:cNvPr id="12" name="Track 9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81832" y="4441296"/>
            <a:ext cx="609600" cy="609600"/>
          </a:xfrm>
          <a:prstGeom prst="rect">
            <a:avLst/>
          </a:prstGeom>
        </p:spPr>
      </p:pic>
    </p:spTree>
    <p:extLst>
      <p:ext uri="{BB962C8B-B14F-4D97-AF65-F5344CB8AC3E}">
        <p14:creationId xmlns:p14="http://schemas.microsoft.com/office/powerpoint/2010/main" val="352124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4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6"/>
        <p:cNvGrpSpPr/>
        <p:nvPr/>
      </p:nvGrpSpPr>
      <p:grpSpPr>
        <a:xfrm>
          <a:off x="0" y="0"/>
          <a:ext cx="0" cy="0"/>
          <a:chOff x="0" y="0"/>
          <a:chExt cx="0" cy="0"/>
        </a:xfrm>
      </p:grpSpPr>
      <p:sp>
        <p:nvSpPr>
          <p:cNvPr id="4677" name="Google Shape;4677;p60"/>
          <p:cNvSpPr txBox="1">
            <a:spLocks noGrp="1"/>
          </p:cNvSpPr>
          <p:nvPr>
            <p:ph type="subTitle" idx="1"/>
          </p:nvPr>
        </p:nvSpPr>
        <p:spPr>
          <a:xfrm>
            <a:off x="1567296" y="1114549"/>
            <a:ext cx="5920239"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smtClean="0"/>
              <a:t>1. Look</a:t>
            </a:r>
            <a:r>
              <a:rPr lang="en" sz="3800" dirty="0"/>
              <a:t>, listen and repeat.</a:t>
            </a:r>
            <a:endParaRPr sz="3800" dirty="0"/>
          </a:p>
        </p:txBody>
      </p:sp>
    </p:spTree>
    <p:extLst>
      <p:ext uri="{BB962C8B-B14F-4D97-AF65-F5344CB8AC3E}">
        <p14:creationId xmlns:p14="http://schemas.microsoft.com/office/powerpoint/2010/main" val="2661567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58E2782-ADF0-963F-4060-8E420BB1CC12}"/>
              </a:ext>
            </a:extLst>
          </p:cNvPr>
          <p:cNvSpPr txBox="1"/>
          <p:nvPr/>
        </p:nvSpPr>
        <p:spPr>
          <a:xfrm>
            <a:off x="1605416" y="185747"/>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accent1">
                    <a:lumMod val="50000"/>
                  </a:schemeClr>
                </a:solidFill>
                <a:effectLst/>
                <a:uLnTx/>
                <a:uFillTx/>
                <a:latin typeface="Fredoka One"/>
                <a:sym typeface="Fredoka One"/>
              </a:rPr>
              <a:t>Look and listen.</a:t>
            </a:r>
            <a:endParaRPr lang="x-none" sz="900" dirty="0">
              <a:solidFill>
                <a:schemeClr val="accent1">
                  <a:lumMod val="50000"/>
                </a:schemeClr>
              </a:solidFill>
            </a:endParaRPr>
          </a:p>
        </p:txBody>
      </p:sp>
      <p:grpSp>
        <p:nvGrpSpPr>
          <p:cNvPr id="12" name="Group 11"/>
          <p:cNvGrpSpPr/>
          <p:nvPr/>
        </p:nvGrpSpPr>
        <p:grpSpPr>
          <a:xfrm>
            <a:off x="0" y="1201409"/>
            <a:ext cx="9144000" cy="3375791"/>
            <a:chOff x="0" y="1201409"/>
            <a:chExt cx="9144000" cy="3375791"/>
          </a:xfrm>
        </p:grpSpPr>
        <p:pic>
          <p:nvPicPr>
            <p:cNvPr id="10" name="Picture 9"/>
            <p:cNvPicPr>
              <a:picLocks noChangeAspect="1"/>
            </p:cNvPicPr>
            <p:nvPr/>
          </p:nvPicPr>
          <p:blipFill rotWithShape="1">
            <a:blip r:embed="rId4"/>
            <a:srcRect l="2262" t="12033"/>
            <a:stretch/>
          </p:blipFill>
          <p:spPr>
            <a:xfrm>
              <a:off x="0" y="1201409"/>
              <a:ext cx="9144000" cy="3190053"/>
            </a:xfrm>
            <a:prstGeom prst="rect">
              <a:avLst/>
            </a:prstGeom>
          </p:spPr>
        </p:pic>
        <p:pic>
          <p:nvPicPr>
            <p:cNvPr id="11" name="Picture 10"/>
            <p:cNvPicPr>
              <a:picLocks noChangeAspect="1"/>
            </p:cNvPicPr>
            <p:nvPr/>
          </p:nvPicPr>
          <p:blipFill>
            <a:blip r:embed="rId5"/>
            <a:stretch>
              <a:fillRect/>
            </a:stretch>
          </p:blipFill>
          <p:spPr>
            <a:xfrm>
              <a:off x="4362450" y="4205725"/>
              <a:ext cx="419100" cy="371475"/>
            </a:xfrm>
            <a:prstGeom prst="rect">
              <a:avLst/>
            </a:prstGeom>
          </p:spPr>
        </p:pic>
      </p:grpSp>
      <p:pic>
        <p:nvPicPr>
          <p:cNvPr id="13" name="Track 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4205725"/>
            <a:ext cx="609600" cy="609600"/>
          </a:xfrm>
          <a:prstGeom prst="rect">
            <a:avLst/>
          </a:prstGeom>
        </p:spPr>
      </p:pic>
    </p:spTree>
    <p:extLst>
      <p:ext uri="{BB962C8B-B14F-4D97-AF65-F5344CB8AC3E}">
        <p14:creationId xmlns:p14="http://schemas.microsoft.com/office/powerpoint/2010/main" val="404661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ck 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00691" y="4463112"/>
            <a:ext cx="609600" cy="609600"/>
          </a:xfrm>
          <a:prstGeom prst="rect">
            <a:avLst/>
          </a:prstGeom>
        </p:spPr>
      </p:pic>
      <p:pic>
        <p:nvPicPr>
          <p:cNvPr id="12" name="Picture 11"/>
          <p:cNvPicPr>
            <a:picLocks noChangeAspect="1"/>
          </p:cNvPicPr>
          <p:nvPr/>
        </p:nvPicPr>
        <p:blipFill rotWithShape="1">
          <a:blip r:embed="rId5"/>
          <a:srcRect l="2022"/>
          <a:stretch/>
        </p:blipFill>
        <p:spPr>
          <a:xfrm>
            <a:off x="0" y="683596"/>
            <a:ext cx="9144000" cy="3674365"/>
          </a:xfrm>
          <a:prstGeom prst="rect">
            <a:avLst/>
          </a:prstGeom>
        </p:spPr>
      </p:pic>
    </p:spTree>
    <p:extLst>
      <p:ext uri="{BB962C8B-B14F-4D97-AF65-F5344CB8AC3E}">
        <p14:creationId xmlns:p14="http://schemas.microsoft.com/office/powerpoint/2010/main" val="394071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169424" y="1521822"/>
            <a:ext cx="4944300" cy="1082229"/>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smtClean="0"/>
              <a:t>A. New </a:t>
            </a:r>
            <a:r>
              <a:rPr lang="en" sz="7200" smtClean="0"/>
              <a:t>words</a:t>
            </a:r>
            <a:endParaRPr sz="7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uit Market Online by Slidesgo">
  <a:themeElements>
    <a:clrScheme name="Simple Light">
      <a:dk1>
        <a:srgbClr val="000000"/>
      </a:dk1>
      <a:lt1>
        <a:srgbClr val="FFFFFF"/>
      </a:lt1>
      <a:dk2>
        <a:srgbClr val="595959"/>
      </a:dk2>
      <a:lt2>
        <a:srgbClr val="FFF3EA"/>
      </a:lt2>
      <a:accent1>
        <a:srgbClr val="FFD4BA"/>
      </a:accent1>
      <a:accent2>
        <a:srgbClr val="FFA46A"/>
      </a:accent2>
      <a:accent3>
        <a:srgbClr val="009098"/>
      </a:accent3>
      <a:accent4>
        <a:srgbClr val="FFBAAA"/>
      </a:accent4>
      <a:accent5>
        <a:srgbClr val="CCEEF0"/>
      </a:accent5>
      <a:accent6>
        <a:srgbClr val="FF83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like Style Lesson for Pre-K by Slidesgo">
  <a:themeElements>
    <a:clrScheme name="Simple Light">
      <a:dk1>
        <a:srgbClr val="191919"/>
      </a:dk1>
      <a:lt1>
        <a:srgbClr val="FDF3E3"/>
      </a:lt1>
      <a:dk2>
        <a:srgbClr val="191919"/>
      </a:dk2>
      <a:lt2>
        <a:srgbClr val="FFFFFF"/>
      </a:lt2>
      <a:accent1>
        <a:srgbClr val="F09D94"/>
      </a:accent1>
      <a:accent2>
        <a:srgbClr val="D18680"/>
      </a:accent2>
      <a:accent3>
        <a:srgbClr val="FFC910"/>
      </a:accent3>
      <a:accent4>
        <a:srgbClr val="9CC7D0"/>
      </a:accent4>
      <a:accent5>
        <a:srgbClr val="FF7C1E"/>
      </a:accent5>
      <a:accent6>
        <a:srgbClr val="8F5A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1367</TotalTime>
  <Words>1083</Words>
  <Application>Microsoft Office PowerPoint</Application>
  <PresentationFormat>On-screen Show (16:9)</PresentationFormat>
  <Paragraphs>102</Paragraphs>
  <Slides>36</Slides>
  <Notes>12</Notes>
  <HiddenSlides>0</HiddenSlides>
  <MMClips>15</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36</vt:i4>
      </vt:variant>
    </vt:vector>
  </HeadingPairs>
  <TitlesOfParts>
    <vt:vector size="54" baseType="lpstr">
      <vt:lpstr>Arial</vt:lpstr>
      <vt:lpstr>Fredoka One</vt:lpstr>
      <vt:lpstr>Coiny</vt:lpstr>
      <vt:lpstr>Aharoni</vt:lpstr>
      <vt:lpstr>Abril Fatface</vt:lpstr>
      <vt:lpstr>Comic Sans MS</vt:lpstr>
      <vt:lpstr>Aldrich</vt:lpstr>
      <vt:lpstr>Tw Cen MT Condensed</vt:lpstr>
      <vt:lpstr>Amatic SC</vt:lpstr>
      <vt:lpstr>Luckiest Guy</vt:lpstr>
      <vt:lpstr>Tw Cen MT Condensed Extra Bold</vt:lpstr>
      <vt:lpstr>Roboto</vt:lpstr>
      <vt:lpstr>Times New Roman</vt:lpstr>
      <vt:lpstr>Calibri</vt:lpstr>
      <vt:lpstr>Nunito</vt:lpstr>
      <vt:lpstr>Sport Day</vt:lpstr>
      <vt:lpstr>Fruit Market Online by Slidesgo</vt:lpstr>
      <vt:lpstr>Child-like Style Lesson for Pre-K by Slidesgo</vt:lpstr>
      <vt:lpstr>PowerPoint Presentation</vt:lpstr>
      <vt:lpstr>Our summer holidays</vt:lpstr>
      <vt:lpstr>PowerPoint Presentation</vt:lpstr>
      <vt:lpstr>Warm-up</vt:lpstr>
      <vt:lpstr>PowerPoint Presentation</vt:lpstr>
      <vt:lpstr>PowerPoint Presentation</vt:lpstr>
      <vt:lpstr>PowerPoint Presentation</vt:lpstr>
      <vt:lpstr>PowerPoint Presentation</vt:lpstr>
      <vt:lpstr>A. New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CORNER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dc:creator>
  <cp:lastModifiedBy>Admin</cp:lastModifiedBy>
  <cp:revision>39</cp:revision>
  <dcterms:modified xsi:type="dcterms:W3CDTF">2024-12-07T13:51:09Z</dcterms:modified>
</cp:coreProperties>
</file>