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8"/>
  </p:notesMasterIdLst>
  <p:sldIdLst>
    <p:sldId id="369" r:id="rId2"/>
    <p:sldId id="256" r:id="rId3"/>
    <p:sldId id="493" r:id="rId4"/>
    <p:sldId id="260" r:id="rId5"/>
    <p:sldId id="364" r:id="rId6"/>
    <p:sldId id="366" r:id="rId7"/>
    <p:sldId id="375" r:id="rId8"/>
    <p:sldId id="368" r:id="rId9"/>
    <p:sldId id="376" r:id="rId10"/>
    <p:sldId id="377" r:id="rId11"/>
    <p:sldId id="379" r:id="rId12"/>
    <p:sldId id="380" r:id="rId13"/>
    <p:sldId id="279" r:id="rId14"/>
    <p:sldId id="383" r:id="rId15"/>
    <p:sldId id="373" r:id="rId16"/>
    <p:sldId id="370" r:id="rId17"/>
    <p:sldId id="473" r:id="rId18"/>
    <p:sldId id="474" r:id="rId19"/>
    <p:sldId id="475" r:id="rId20"/>
    <p:sldId id="476" r:id="rId21"/>
    <p:sldId id="477" r:id="rId22"/>
    <p:sldId id="478" r:id="rId23"/>
    <p:sldId id="479" r:id="rId24"/>
    <p:sldId id="480" r:id="rId25"/>
    <p:sldId id="481" r:id="rId26"/>
    <p:sldId id="482" r:id="rId27"/>
    <p:sldId id="483" r:id="rId28"/>
    <p:sldId id="484" r:id="rId29"/>
    <p:sldId id="485" r:id="rId30"/>
    <p:sldId id="486" r:id="rId31"/>
    <p:sldId id="487" r:id="rId32"/>
    <p:sldId id="488" r:id="rId33"/>
    <p:sldId id="489" r:id="rId34"/>
    <p:sldId id="490" r:id="rId35"/>
    <p:sldId id="491" r:id="rId36"/>
    <p:sldId id="492" r:id="rId37"/>
  </p:sldIdLst>
  <p:sldSz cx="9144000" cy="5143500" type="screen16x9"/>
  <p:notesSz cx="6858000" cy="9144000"/>
  <p:embeddedFontLst>
    <p:embeddedFont>
      <p:font typeface="Arvo" charset="0"/>
      <p:regular r:id="rId39"/>
      <p:bold r:id="rId40"/>
      <p:italic r:id="rId41"/>
      <p:boldItalic r:id="rId42"/>
    </p:embeddedFont>
    <p:embeddedFont>
      <p:font typeface="Encode Sans" charset="0"/>
      <p:regular r:id="rId43"/>
      <p:bold r:id="rId44"/>
    </p:embeddedFont>
    <p:embeddedFont>
      <p:font typeface="Comic Sans MS" pitchFamily="66" charset="0"/>
      <p:regular r:id="rId45"/>
      <p:bold r:id="rId46"/>
    </p:embeddedFont>
    <p:embeddedFont>
      <p:font typeface="Script MT Bold" charset="0"/>
      <p:bold r:id="rId47"/>
    </p:embeddedFont>
    <p:embeddedFont>
      <p:font typeface="Sport Day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2C43323-4E92-442E-A703-742A2493C344}">
  <a:tblStyle styleId="{52C43323-4E92-442E-A703-742A2493C3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158" autoAdjust="0"/>
  </p:normalViewPr>
  <p:slideViewPr>
    <p:cSldViewPr>
      <p:cViewPr varScale="1">
        <p:scale>
          <a:sx n="96" d="100"/>
          <a:sy n="96" d="100"/>
        </p:scale>
        <p:origin x="-636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4532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26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628388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27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88010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28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409472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Students fill in</a:t>
            </a:r>
            <a:r>
              <a:rPr lang="en-US" baseline="0" dirty="0"/>
              <a:t> the blank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29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44576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Students fill in</a:t>
            </a:r>
            <a:r>
              <a:rPr lang="en-US" baseline="0" dirty="0"/>
              <a:t> the blank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30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628869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31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5302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Students fill in</a:t>
            </a:r>
            <a:r>
              <a:rPr lang="en-US" baseline="0" dirty="0"/>
              <a:t> the blank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32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5486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33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6716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34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01513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Students fill in</a:t>
            </a:r>
            <a:r>
              <a:rPr lang="en-US" baseline="0" dirty="0"/>
              <a:t> the blank</a:t>
            </a: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35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2984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300503d765_0_3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1300503d765_0_3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06C2EA4-6262-4306-91D8-66D919DA0C74}" type="slidenum">
              <a:rPr lang="en-SG" smtClean="0"/>
              <a:t>36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989098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744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629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g1300503d765_0_3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9" name="Google Shape;1499;g1300503d765_0_3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629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C5E1823-A858-4088-BD41-4C5FE717777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32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7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5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A6A6C-0271-4995-B6D1-423A4356282A}" type="datetimeFigureOut">
              <a:rPr lang="es-ES" smtClean="0"/>
              <a:t>07/12/2024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A4724-57D1-49BA-AE70-E00E0609DF3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987210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CFE1BCA2-A03F-47A4-B921-ACCD34EE2BAF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61" r:id="rId4"/>
    <p:sldLayoutId id="2147483677" r:id="rId5"/>
    <p:sldLayoutId id="2147483678" r:id="rId6"/>
    <p:sldLayoutId id="2147483682" r:id="rId7"/>
    <p:sldLayoutId id="214748368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1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515209" y="234454"/>
            <a:ext cx="8192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October?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71" y="3913031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F8A257-D947-200C-6892-DC6576F65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233866"/>
            <a:ext cx="4386263" cy="258850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27FEECA2-0218-F894-EF01-C3B4C36ADAF6}"/>
              </a:ext>
            </a:extLst>
          </p:cNvPr>
          <p:cNvSpPr/>
          <p:nvPr/>
        </p:nvSpPr>
        <p:spPr>
          <a:xfrm>
            <a:off x="4061705" y="2910721"/>
            <a:ext cx="1447800" cy="9569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0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004310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May.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9431AC6-4C43-98E8-75AA-897187B924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0B8E4600-9722-4B53-A40F-16561F710E1D}"/>
              </a:ext>
            </a:extLst>
          </p:cNvPr>
          <p:cNvSpPr/>
          <p:nvPr/>
        </p:nvSpPr>
        <p:spPr>
          <a:xfrm>
            <a:off x="3104252" y="1919645"/>
            <a:ext cx="1315348" cy="8694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603209" y="176224"/>
            <a:ext cx="810413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January?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14400" y="400248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7" name="Picture 6" descr="kids pizza maker by mehran - App Lab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66675F-0859-C02D-D2E5-0DA74CAD166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8842" y="1293635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6396A246-4880-B820-6900-2B25C641096B}"/>
              </a:ext>
            </a:extLst>
          </p:cNvPr>
          <p:cNvSpPr/>
          <p:nvPr/>
        </p:nvSpPr>
        <p:spPr>
          <a:xfrm>
            <a:off x="4953000" y="2156265"/>
            <a:ext cx="1257161" cy="8309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304799" y="1013732"/>
            <a:ext cx="6014909" cy="1868668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smtClean="0"/>
              <a:t>1. </a:t>
            </a:r>
            <a:r>
              <a:rPr lang="en-US" sz="4000" smtClean="0"/>
              <a:t>Listen </a:t>
            </a:r>
            <a:r>
              <a:rPr lang="en-US" sz="4000" dirty="0"/>
              <a:t>and repeat. </a:t>
            </a:r>
            <a:endParaRPr sz="4000"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5715000" y="883441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6721726" y="1749350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2A1ECF8-2E1F-D827-2BA5-09DD131677BD}"/>
              </a:ext>
            </a:extLst>
          </p:cNvPr>
          <p:cNvSpPr/>
          <p:nvPr/>
        </p:nvSpPr>
        <p:spPr>
          <a:xfrm>
            <a:off x="2871114" y="409938"/>
            <a:ext cx="330017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letter 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6F398C2-7C95-1352-6FB6-AA2375737B29}"/>
              </a:ext>
            </a:extLst>
          </p:cNvPr>
          <p:cNvSpPr/>
          <p:nvPr/>
        </p:nvSpPr>
        <p:spPr>
          <a:xfrm>
            <a:off x="1043229" y="2304587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B58817-E063-44C7-2C5B-FF0BFD2CC882}"/>
              </a:ext>
            </a:extLst>
          </p:cNvPr>
          <p:cNvSpPr/>
          <p:nvPr/>
        </p:nvSpPr>
        <p:spPr>
          <a:xfrm>
            <a:off x="1221027" y="3224795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Februar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8CB997B-6A32-F358-523A-DDB42BC49C97}"/>
              </a:ext>
            </a:extLst>
          </p:cNvPr>
          <p:cNvSpPr/>
          <p:nvPr/>
        </p:nvSpPr>
        <p:spPr>
          <a:xfrm>
            <a:off x="4648200" y="2369820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GB" sz="5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ɪ</a:t>
            </a:r>
            <a:r>
              <a:rPr lang="en-US" sz="5400" b="0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/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0669A83-D557-3922-C6C8-E17093C34102}"/>
              </a:ext>
            </a:extLst>
          </p:cNvPr>
          <p:cNvSpPr/>
          <p:nvPr/>
        </p:nvSpPr>
        <p:spPr>
          <a:xfrm>
            <a:off x="4622800" y="3190280"/>
            <a:ext cx="3300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Jul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y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79DEEEBF-CF6C-798A-F66D-B767BE27344A}"/>
              </a:ext>
            </a:extLst>
          </p:cNvPr>
          <p:cNvCxnSpPr/>
          <p:nvPr/>
        </p:nvCxnSpPr>
        <p:spPr>
          <a:xfrm flipH="1">
            <a:off x="2862648" y="1333268"/>
            <a:ext cx="947352" cy="9336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0EAF6603-B544-FCED-8068-A322E6AD91AA}"/>
              </a:ext>
            </a:extLst>
          </p:cNvPr>
          <p:cNvCxnSpPr>
            <a:cxnSpLocks/>
          </p:cNvCxnSpPr>
          <p:nvPr/>
        </p:nvCxnSpPr>
        <p:spPr>
          <a:xfrm>
            <a:off x="4779893" y="1333268"/>
            <a:ext cx="1108218" cy="9336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6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C5B3F470-1843-45AC-B9BA-326DDD9DEB27}"/>
              </a:ext>
            </a:extLst>
          </p:cNvPr>
          <p:cNvSpPr txBox="1">
            <a:spLocks/>
          </p:cNvSpPr>
          <p:nvPr/>
        </p:nvSpPr>
        <p:spPr>
          <a:xfrm>
            <a:off x="1447800" y="58707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Listen and repeat.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5E1B13D-D021-40A0-8322-6B1E4B16290D}"/>
              </a:ext>
            </a:extLst>
          </p:cNvPr>
          <p:cNvSpPr/>
          <p:nvPr/>
        </p:nvSpPr>
        <p:spPr>
          <a:xfrm>
            <a:off x="670311" y="5328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2" name="Track 94">
            <a:hlinkClick r:id="" action="ppaction://media"/>
            <a:extLst>
              <a:ext uri="{FF2B5EF4-FFF2-40B4-BE49-F238E27FC236}">
                <a16:creationId xmlns:a16="http://schemas.microsoft.com/office/drawing/2014/main" xmlns="" id="{FF4C5683-F5DF-4CC0-B0D6-CE2E802ED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59817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B29F57-0FE8-4370-872E-9D148B462887}"/>
              </a:ext>
            </a:extLst>
          </p:cNvPr>
          <p:cNvSpPr txBox="1"/>
          <p:nvPr/>
        </p:nvSpPr>
        <p:spPr>
          <a:xfrm>
            <a:off x="914400" y="1233366"/>
            <a:ext cx="7696200" cy="368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Februar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Our sports day is in Februar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endParaRPr lang="en-US" sz="4000" b="0" i="0" dirty="0">
              <a:solidFill>
                <a:srgbClr val="EE1D25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Jul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 		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My birthday is in Jul</a:t>
            </a:r>
            <a:r>
              <a:rPr lang="en-US" sz="4000" b="0" i="0" dirty="0">
                <a:solidFill>
                  <a:srgbClr val="EE1D25"/>
                </a:solidFill>
                <a:effectLst/>
                <a:latin typeface="Comic Sans MS" panose="030F0702030302020204" pitchFamily="66" charset="0"/>
              </a:rPr>
              <a:t>y.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00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59"/>
          <p:cNvSpPr/>
          <p:nvPr/>
        </p:nvSpPr>
        <p:spPr>
          <a:xfrm>
            <a:off x="1004189" y="4557919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59"/>
          <p:cNvSpPr/>
          <p:nvPr/>
        </p:nvSpPr>
        <p:spPr>
          <a:xfrm>
            <a:off x="6400800" y="3471747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99;p41">
            <a:extLst>
              <a:ext uri="{FF2B5EF4-FFF2-40B4-BE49-F238E27FC236}">
                <a16:creationId xmlns:a16="http://schemas.microsoft.com/office/drawing/2014/main" xmlns="" id="{1B66C765-98B3-8A32-C9E7-6B3D5F419F2E}"/>
              </a:ext>
            </a:extLst>
          </p:cNvPr>
          <p:cNvGrpSpPr/>
          <p:nvPr/>
        </p:nvGrpSpPr>
        <p:grpSpPr>
          <a:xfrm>
            <a:off x="228651" y="1247059"/>
            <a:ext cx="2514780" cy="3179299"/>
            <a:chOff x="9067720" y="2225730"/>
            <a:chExt cx="575715" cy="727811"/>
          </a:xfrm>
        </p:grpSpPr>
        <p:sp>
          <p:nvSpPr>
            <p:cNvPr id="3" name="Google Shape;800;p41">
              <a:extLst>
                <a:ext uri="{FF2B5EF4-FFF2-40B4-BE49-F238E27FC236}">
                  <a16:creationId xmlns:a16="http://schemas.microsoft.com/office/drawing/2014/main" xmlns="" id="{E58F13C8-46EF-AF33-FF54-51F35C47A1CB}"/>
                </a:ext>
              </a:extLst>
            </p:cNvPr>
            <p:cNvSpPr/>
            <p:nvPr/>
          </p:nvSpPr>
          <p:spPr>
            <a:xfrm>
              <a:off x="9067720" y="2537235"/>
              <a:ext cx="268493" cy="95922"/>
            </a:xfrm>
            <a:custGeom>
              <a:avLst/>
              <a:gdLst/>
              <a:ahLst/>
              <a:cxnLst/>
              <a:rect l="l" t="t" r="r" b="b"/>
              <a:pathLst>
                <a:path w="6018" h="2150" extrusionOk="0">
                  <a:moveTo>
                    <a:pt x="5639" y="0"/>
                  </a:moveTo>
                  <a:cubicBezTo>
                    <a:pt x="5202" y="0"/>
                    <a:pt x="3644" y="750"/>
                    <a:pt x="3224" y="861"/>
                  </a:cubicBezTo>
                  <a:cubicBezTo>
                    <a:pt x="2794" y="974"/>
                    <a:pt x="1743" y="1539"/>
                    <a:pt x="1369" y="1663"/>
                  </a:cubicBezTo>
                  <a:cubicBezTo>
                    <a:pt x="1369" y="1663"/>
                    <a:pt x="205" y="1618"/>
                    <a:pt x="103" y="1595"/>
                  </a:cubicBezTo>
                  <a:cubicBezTo>
                    <a:pt x="97" y="1595"/>
                    <a:pt x="91" y="1594"/>
                    <a:pt x="85" y="1594"/>
                  </a:cubicBezTo>
                  <a:cubicBezTo>
                    <a:pt x="1" y="1594"/>
                    <a:pt x="1" y="1668"/>
                    <a:pt x="171" y="1743"/>
                  </a:cubicBezTo>
                  <a:cubicBezTo>
                    <a:pt x="341" y="1822"/>
                    <a:pt x="612" y="1833"/>
                    <a:pt x="770" y="1889"/>
                  </a:cubicBezTo>
                  <a:cubicBezTo>
                    <a:pt x="804" y="1901"/>
                    <a:pt x="838" y="1912"/>
                    <a:pt x="884" y="1935"/>
                  </a:cubicBezTo>
                  <a:cubicBezTo>
                    <a:pt x="770" y="1980"/>
                    <a:pt x="635" y="2025"/>
                    <a:pt x="578" y="2048"/>
                  </a:cubicBezTo>
                  <a:cubicBezTo>
                    <a:pt x="500" y="2076"/>
                    <a:pt x="484" y="2149"/>
                    <a:pt x="682" y="2149"/>
                  </a:cubicBezTo>
                  <a:cubicBezTo>
                    <a:pt x="799" y="2149"/>
                    <a:pt x="992" y="2123"/>
                    <a:pt x="1291" y="2048"/>
                  </a:cubicBezTo>
                  <a:cubicBezTo>
                    <a:pt x="1381" y="2048"/>
                    <a:pt x="1460" y="2025"/>
                    <a:pt x="1528" y="1969"/>
                  </a:cubicBezTo>
                  <a:cubicBezTo>
                    <a:pt x="1528" y="1969"/>
                    <a:pt x="3269" y="1585"/>
                    <a:pt x="3552" y="1414"/>
                  </a:cubicBezTo>
                  <a:cubicBezTo>
                    <a:pt x="3846" y="1256"/>
                    <a:pt x="5033" y="1143"/>
                    <a:pt x="5520" y="906"/>
                  </a:cubicBezTo>
                  <a:cubicBezTo>
                    <a:pt x="5837" y="748"/>
                    <a:pt x="6017" y="24"/>
                    <a:pt x="5666" y="1"/>
                  </a:cubicBezTo>
                  <a:cubicBezTo>
                    <a:pt x="5658" y="1"/>
                    <a:pt x="5649" y="0"/>
                    <a:pt x="563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01;p41">
              <a:extLst>
                <a:ext uri="{FF2B5EF4-FFF2-40B4-BE49-F238E27FC236}">
                  <a16:creationId xmlns:a16="http://schemas.microsoft.com/office/drawing/2014/main" xmlns="" id="{F3E3BB8E-33B9-1DE0-BBCD-8AD48992AA60}"/>
                </a:ext>
              </a:extLst>
            </p:cNvPr>
            <p:cNvSpPr/>
            <p:nvPr/>
          </p:nvSpPr>
          <p:spPr>
            <a:xfrm>
              <a:off x="9169666" y="2537235"/>
              <a:ext cx="166548" cy="79816"/>
            </a:xfrm>
            <a:custGeom>
              <a:avLst/>
              <a:gdLst/>
              <a:ahLst/>
              <a:cxnLst/>
              <a:rect l="l" t="t" r="r" b="b"/>
              <a:pathLst>
                <a:path w="3733" h="1789" extrusionOk="0">
                  <a:moveTo>
                    <a:pt x="3356" y="0"/>
                  </a:moveTo>
                  <a:cubicBezTo>
                    <a:pt x="3211" y="0"/>
                    <a:pt x="2932" y="87"/>
                    <a:pt x="2613" y="205"/>
                  </a:cubicBezTo>
                  <a:cubicBezTo>
                    <a:pt x="2748" y="306"/>
                    <a:pt x="2884" y="419"/>
                    <a:pt x="2873" y="532"/>
                  </a:cubicBezTo>
                  <a:cubicBezTo>
                    <a:pt x="2839" y="736"/>
                    <a:pt x="2341" y="793"/>
                    <a:pt x="2195" y="816"/>
                  </a:cubicBezTo>
                  <a:cubicBezTo>
                    <a:pt x="1380" y="1019"/>
                    <a:pt x="747" y="1449"/>
                    <a:pt x="1" y="1788"/>
                  </a:cubicBezTo>
                  <a:cubicBezTo>
                    <a:pt x="509" y="1663"/>
                    <a:pt x="1109" y="1505"/>
                    <a:pt x="1267" y="1414"/>
                  </a:cubicBezTo>
                  <a:cubicBezTo>
                    <a:pt x="1561" y="1256"/>
                    <a:pt x="2748" y="1143"/>
                    <a:pt x="3235" y="906"/>
                  </a:cubicBezTo>
                  <a:cubicBezTo>
                    <a:pt x="3552" y="748"/>
                    <a:pt x="3732" y="24"/>
                    <a:pt x="3381" y="1"/>
                  </a:cubicBezTo>
                  <a:cubicBezTo>
                    <a:pt x="3374" y="1"/>
                    <a:pt x="3365" y="0"/>
                    <a:pt x="3356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02;p41">
              <a:extLst>
                <a:ext uri="{FF2B5EF4-FFF2-40B4-BE49-F238E27FC236}">
                  <a16:creationId xmlns:a16="http://schemas.microsoft.com/office/drawing/2014/main" xmlns="" id="{37F66817-FA7D-944A-EC81-A3093F920839}"/>
                </a:ext>
              </a:extLst>
            </p:cNvPr>
            <p:cNvSpPr/>
            <p:nvPr/>
          </p:nvSpPr>
          <p:spPr>
            <a:xfrm>
              <a:off x="9366911" y="2535763"/>
              <a:ext cx="276524" cy="59293"/>
            </a:xfrm>
            <a:custGeom>
              <a:avLst/>
              <a:gdLst/>
              <a:ahLst/>
              <a:cxnLst/>
              <a:rect l="l" t="t" r="r" b="b"/>
              <a:pathLst>
                <a:path w="6198" h="1329" extrusionOk="0">
                  <a:moveTo>
                    <a:pt x="462" y="1"/>
                  </a:moveTo>
                  <a:cubicBezTo>
                    <a:pt x="413" y="1"/>
                    <a:pt x="372" y="4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1154" y="1030"/>
                    <a:pt x="2342" y="950"/>
                    <a:pt x="2659" y="1063"/>
                  </a:cubicBezTo>
                  <a:cubicBezTo>
                    <a:pt x="2975" y="1176"/>
                    <a:pt x="4750" y="1278"/>
                    <a:pt x="4750" y="1278"/>
                  </a:cubicBezTo>
                  <a:cubicBezTo>
                    <a:pt x="4795" y="1308"/>
                    <a:pt x="4850" y="1318"/>
                    <a:pt x="4905" y="1318"/>
                  </a:cubicBezTo>
                  <a:cubicBezTo>
                    <a:pt x="4933" y="1318"/>
                    <a:pt x="4961" y="1316"/>
                    <a:pt x="4988" y="1312"/>
                  </a:cubicBezTo>
                  <a:cubicBezTo>
                    <a:pt x="5132" y="1324"/>
                    <a:pt x="5251" y="1329"/>
                    <a:pt x="5349" y="1329"/>
                  </a:cubicBezTo>
                  <a:cubicBezTo>
                    <a:pt x="5813" y="1329"/>
                    <a:pt x="5803" y="1217"/>
                    <a:pt x="5700" y="1199"/>
                  </a:cubicBezTo>
                  <a:cubicBezTo>
                    <a:pt x="5632" y="1188"/>
                    <a:pt x="5497" y="1153"/>
                    <a:pt x="5373" y="1143"/>
                  </a:cubicBezTo>
                  <a:cubicBezTo>
                    <a:pt x="5418" y="1108"/>
                    <a:pt x="5451" y="1086"/>
                    <a:pt x="5474" y="1075"/>
                  </a:cubicBezTo>
                  <a:cubicBezTo>
                    <a:pt x="5621" y="984"/>
                    <a:pt x="5893" y="939"/>
                    <a:pt x="6051" y="826"/>
                  </a:cubicBezTo>
                  <a:cubicBezTo>
                    <a:pt x="6184" y="740"/>
                    <a:pt x="6197" y="671"/>
                    <a:pt x="6131" y="671"/>
                  </a:cubicBezTo>
                  <a:cubicBezTo>
                    <a:pt x="6118" y="671"/>
                    <a:pt x="6103" y="673"/>
                    <a:pt x="6085" y="679"/>
                  </a:cubicBezTo>
                  <a:cubicBezTo>
                    <a:pt x="5983" y="713"/>
                    <a:pt x="4853" y="950"/>
                    <a:pt x="4853" y="950"/>
                  </a:cubicBezTo>
                  <a:cubicBezTo>
                    <a:pt x="4456" y="882"/>
                    <a:pt x="3325" y="498"/>
                    <a:pt x="2896" y="452"/>
                  </a:cubicBezTo>
                  <a:cubicBezTo>
                    <a:pt x="2492" y="422"/>
                    <a:pt x="1003" y="1"/>
                    <a:pt x="462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03;p41">
              <a:extLst>
                <a:ext uri="{FF2B5EF4-FFF2-40B4-BE49-F238E27FC236}">
                  <a16:creationId xmlns:a16="http://schemas.microsoft.com/office/drawing/2014/main" xmlns="" id="{40D29E49-0463-6635-66BE-DD05275C2242}"/>
                </a:ext>
              </a:extLst>
            </p:cNvPr>
            <p:cNvSpPr/>
            <p:nvPr/>
          </p:nvSpPr>
          <p:spPr>
            <a:xfrm>
              <a:off x="9366911" y="2535763"/>
              <a:ext cx="89364" cy="44437"/>
            </a:xfrm>
            <a:custGeom>
              <a:avLst/>
              <a:gdLst/>
              <a:ahLst/>
              <a:cxnLst/>
              <a:rect l="l" t="t" r="r" b="b"/>
              <a:pathLst>
                <a:path w="2003" h="996" extrusionOk="0">
                  <a:moveTo>
                    <a:pt x="453" y="0"/>
                  </a:moveTo>
                  <a:cubicBezTo>
                    <a:pt x="408" y="0"/>
                    <a:pt x="363" y="0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962" y="973"/>
                    <a:pt x="1539" y="973"/>
                    <a:pt x="2003" y="995"/>
                  </a:cubicBezTo>
                  <a:cubicBezTo>
                    <a:pt x="1822" y="894"/>
                    <a:pt x="1641" y="769"/>
                    <a:pt x="1460" y="633"/>
                  </a:cubicBezTo>
                  <a:cubicBezTo>
                    <a:pt x="1143" y="396"/>
                    <a:pt x="782" y="215"/>
                    <a:pt x="45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4;p41">
              <a:extLst>
                <a:ext uri="{FF2B5EF4-FFF2-40B4-BE49-F238E27FC236}">
                  <a16:creationId xmlns:a16="http://schemas.microsoft.com/office/drawing/2014/main" xmlns="" id="{0C9683CB-25CF-D5D7-D988-EADD529E45D9}"/>
                </a:ext>
              </a:extLst>
            </p:cNvPr>
            <p:cNvSpPr/>
            <p:nvPr/>
          </p:nvSpPr>
          <p:spPr>
            <a:xfrm>
              <a:off x="9350314" y="2693657"/>
              <a:ext cx="64067" cy="259882"/>
            </a:xfrm>
            <a:custGeom>
              <a:avLst/>
              <a:gdLst/>
              <a:ahLst/>
              <a:cxnLst/>
              <a:rect l="l" t="t" r="r" b="b"/>
              <a:pathLst>
                <a:path w="1436" h="5825" extrusionOk="0">
                  <a:moveTo>
                    <a:pt x="1334" y="1"/>
                  </a:moveTo>
                  <a:lnTo>
                    <a:pt x="45" y="758"/>
                  </a:lnTo>
                  <a:cubicBezTo>
                    <a:pt x="45" y="758"/>
                    <a:pt x="169" y="2681"/>
                    <a:pt x="169" y="3190"/>
                  </a:cubicBezTo>
                  <a:cubicBezTo>
                    <a:pt x="169" y="3190"/>
                    <a:pt x="68" y="4897"/>
                    <a:pt x="101" y="5485"/>
                  </a:cubicBezTo>
                  <a:cubicBezTo>
                    <a:pt x="101" y="5485"/>
                    <a:pt x="0" y="5666"/>
                    <a:pt x="169" y="5734"/>
                  </a:cubicBezTo>
                  <a:cubicBezTo>
                    <a:pt x="282" y="5782"/>
                    <a:pt x="808" y="5825"/>
                    <a:pt x="1126" y="5825"/>
                  </a:cubicBezTo>
                  <a:cubicBezTo>
                    <a:pt x="1254" y="5825"/>
                    <a:pt x="1348" y="5818"/>
                    <a:pt x="1368" y="5802"/>
                  </a:cubicBezTo>
                  <a:cubicBezTo>
                    <a:pt x="1436" y="5756"/>
                    <a:pt x="644" y="5361"/>
                    <a:pt x="644" y="5361"/>
                  </a:cubicBezTo>
                  <a:cubicBezTo>
                    <a:pt x="644" y="5361"/>
                    <a:pt x="916" y="3959"/>
                    <a:pt x="1074" y="2839"/>
                  </a:cubicBezTo>
                  <a:cubicBezTo>
                    <a:pt x="1300" y="1290"/>
                    <a:pt x="1334" y="1"/>
                    <a:pt x="1334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05;p41">
              <a:extLst>
                <a:ext uri="{FF2B5EF4-FFF2-40B4-BE49-F238E27FC236}">
                  <a16:creationId xmlns:a16="http://schemas.microsoft.com/office/drawing/2014/main" xmlns="" id="{2E2D3629-9F68-F4E2-AFAC-28A1A761E6F0}"/>
                </a:ext>
              </a:extLst>
            </p:cNvPr>
            <p:cNvSpPr/>
            <p:nvPr/>
          </p:nvSpPr>
          <p:spPr>
            <a:xfrm>
              <a:off x="9352322" y="2693657"/>
              <a:ext cx="57553" cy="90345"/>
            </a:xfrm>
            <a:custGeom>
              <a:avLst/>
              <a:gdLst/>
              <a:ahLst/>
              <a:cxnLst/>
              <a:rect l="l" t="t" r="r" b="b"/>
              <a:pathLst>
                <a:path w="1290" h="2025" extrusionOk="0">
                  <a:moveTo>
                    <a:pt x="1289" y="1"/>
                  </a:moveTo>
                  <a:lnTo>
                    <a:pt x="0" y="758"/>
                  </a:lnTo>
                  <a:lnTo>
                    <a:pt x="68" y="2025"/>
                  </a:lnTo>
                  <a:cubicBezTo>
                    <a:pt x="159" y="1810"/>
                    <a:pt x="272" y="1595"/>
                    <a:pt x="396" y="1391"/>
                  </a:cubicBezTo>
                  <a:cubicBezTo>
                    <a:pt x="667" y="962"/>
                    <a:pt x="1006" y="555"/>
                    <a:pt x="1289" y="125"/>
                  </a:cubicBezTo>
                  <a:lnTo>
                    <a:pt x="1289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06;p41">
              <a:extLst>
                <a:ext uri="{FF2B5EF4-FFF2-40B4-BE49-F238E27FC236}">
                  <a16:creationId xmlns:a16="http://schemas.microsoft.com/office/drawing/2014/main" xmlns="" id="{8BFE1194-1143-D155-7415-E41CC294E384}"/>
                </a:ext>
              </a:extLst>
            </p:cNvPr>
            <p:cNvSpPr/>
            <p:nvPr/>
          </p:nvSpPr>
          <p:spPr>
            <a:xfrm>
              <a:off x="9352322" y="2939889"/>
              <a:ext cx="60587" cy="13652"/>
            </a:xfrm>
            <a:custGeom>
              <a:avLst/>
              <a:gdLst/>
              <a:ahLst/>
              <a:cxnLst/>
              <a:rect l="l" t="t" r="r" b="b"/>
              <a:pathLst>
                <a:path w="1358" h="306" extrusionOk="0">
                  <a:moveTo>
                    <a:pt x="46" y="0"/>
                  </a:moveTo>
                  <a:lnTo>
                    <a:pt x="46" y="0"/>
                  </a:lnTo>
                  <a:cubicBezTo>
                    <a:pt x="23" y="56"/>
                    <a:pt x="0" y="159"/>
                    <a:pt x="124" y="215"/>
                  </a:cubicBezTo>
                  <a:cubicBezTo>
                    <a:pt x="237" y="263"/>
                    <a:pt x="763" y="306"/>
                    <a:pt x="1081" y="306"/>
                  </a:cubicBezTo>
                  <a:cubicBezTo>
                    <a:pt x="1209" y="306"/>
                    <a:pt x="1303" y="299"/>
                    <a:pt x="1323" y="283"/>
                  </a:cubicBezTo>
                  <a:cubicBezTo>
                    <a:pt x="1357" y="260"/>
                    <a:pt x="1210" y="181"/>
                    <a:pt x="1052" y="79"/>
                  </a:cubicBezTo>
                  <a:cubicBezTo>
                    <a:pt x="963" y="122"/>
                    <a:pt x="856" y="138"/>
                    <a:pt x="743" y="138"/>
                  </a:cubicBezTo>
                  <a:cubicBezTo>
                    <a:pt x="465" y="138"/>
                    <a:pt x="158" y="40"/>
                    <a:pt x="4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07;p41">
              <a:extLst>
                <a:ext uri="{FF2B5EF4-FFF2-40B4-BE49-F238E27FC236}">
                  <a16:creationId xmlns:a16="http://schemas.microsoft.com/office/drawing/2014/main" xmlns="" id="{43C1C775-A352-6063-9606-C3F8A89F11D4}"/>
                </a:ext>
              </a:extLst>
            </p:cNvPr>
            <p:cNvSpPr/>
            <p:nvPr/>
          </p:nvSpPr>
          <p:spPr>
            <a:xfrm>
              <a:off x="9350760" y="2888894"/>
              <a:ext cx="40421" cy="49478"/>
            </a:xfrm>
            <a:custGeom>
              <a:avLst/>
              <a:gdLst/>
              <a:ahLst/>
              <a:cxnLst/>
              <a:rect l="l" t="t" r="r" b="b"/>
              <a:pathLst>
                <a:path w="906" h="1109" extrusionOk="0">
                  <a:moveTo>
                    <a:pt x="815" y="1"/>
                  </a:moveTo>
                  <a:cubicBezTo>
                    <a:pt x="815" y="1"/>
                    <a:pt x="612" y="23"/>
                    <a:pt x="103" y="23"/>
                  </a:cubicBezTo>
                  <a:cubicBezTo>
                    <a:pt x="35" y="23"/>
                    <a:pt x="1" y="307"/>
                    <a:pt x="1" y="566"/>
                  </a:cubicBezTo>
                  <a:cubicBezTo>
                    <a:pt x="1" y="725"/>
                    <a:pt x="1" y="1098"/>
                    <a:pt x="91" y="1109"/>
                  </a:cubicBezTo>
                  <a:cubicBezTo>
                    <a:pt x="194" y="1109"/>
                    <a:pt x="556" y="1019"/>
                    <a:pt x="634" y="985"/>
                  </a:cubicBezTo>
                  <a:cubicBezTo>
                    <a:pt x="714" y="940"/>
                    <a:pt x="906" y="1"/>
                    <a:pt x="81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08;p41">
              <a:extLst>
                <a:ext uri="{FF2B5EF4-FFF2-40B4-BE49-F238E27FC236}">
                  <a16:creationId xmlns:a16="http://schemas.microsoft.com/office/drawing/2014/main" xmlns="" id="{C208E88D-1DAF-8CB8-DA6D-2FB977A31676}"/>
                </a:ext>
              </a:extLst>
            </p:cNvPr>
            <p:cNvSpPr/>
            <p:nvPr/>
          </p:nvSpPr>
          <p:spPr>
            <a:xfrm>
              <a:off x="9353303" y="2890946"/>
              <a:ext cx="7138" cy="46980"/>
            </a:xfrm>
            <a:custGeom>
              <a:avLst/>
              <a:gdLst/>
              <a:ahLst/>
              <a:cxnLst/>
              <a:rect l="l" t="t" r="r" b="b"/>
              <a:pathLst>
                <a:path w="160" h="1053" extrusionOk="0">
                  <a:moveTo>
                    <a:pt x="114" y="0"/>
                  </a:moveTo>
                  <a:cubicBezTo>
                    <a:pt x="91" y="0"/>
                    <a:pt x="80" y="0"/>
                    <a:pt x="69" y="23"/>
                  </a:cubicBezTo>
                  <a:cubicBezTo>
                    <a:pt x="12" y="181"/>
                    <a:pt x="12" y="351"/>
                    <a:pt x="24" y="520"/>
                  </a:cubicBezTo>
                  <a:cubicBezTo>
                    <a:pt x="24" y="690"/>
                    <a:pt x="1" y="849"/>
                    <a:pt x="24" y="1018"/>
                  </a:cubicBezTo>
                  <a:cubicBezTo>
                    <a:pt x="34" y="1040"/>
                    <a:pt x="46" y="1052"/>
                    <a:pt x="57" y="1052"/>
                  </a:cubicBezTo>
                  <a:cubicBezTo>
                    <a:pt x="80" y="1052"/>
                    <a:pt x="102" y="1030"/>
                    <a:pt x="102" y="1007"/>
                  </a:cubicBezTo>
                  <a:cubicBezTo>
                    <a:pt x="69" y="837"/>
                    <a:pt x="91" y="679"/>
                    <a:pt x="91" y="520"/>
                  </a:cubicBezTo>
                  <a:cubicBezTo>
                    <a:pt x="91" y="351"/>
                    <a:pt x="91" y="193"/>
                    <a:pt x="148" y="45"/>
                  </a:cubicBezTo>
                  <a:cubicBezTo>
                    <a:pt x="159" y="12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09;p41">
              <a:extLst>
                <a:ext uri="{FF2B5EF4-FFF2-40B4-BE49-F238E27FC236}">
                  <a16:creationId xmlns:a16="http://schemas.microsoft.com/office/drawing/2014/main" xmlns="" id="{E3BBC0C6-ACC0-D579-E6C1-01319E81CD56}"/>
                </a:ext>
              </a:extLst>
            </p:cNvPr>
            <p:cNvSpPr/>
            <p:nvPr/>
          </p:nvSpPr>
          <p:spPr>
            <a:xfrm>
              <a:off x="9360888" y="2890946"/>
              <a:ext cx="7629" cy="43946"/>
            </a:xfrm>
            <a:custGeom>
              <a:avLst/>
              <a:gdLst/>
              <a:ahLst/>
              <a:cxnLst/>
              <a:rect l="l" t="t" r="r" b="b"/>
              <a:pathLst>
                <a:path w="171" h="985" extrusionOk="0">
                  <a:moveTo>
                    <a:pt x="125" y="0"/>
                  </a:moveTo>
                  <a:cubicBezTo>
                    <a:pt x="102" y="0"/>
                    <a:pt x="91" y="12"/>
                    <a:pt x="91" y="34"/>
                  </a:cubicBezTo>
                  <a:cubicBezTo>
                    <a:pt x="0" y="317"/>
                    <a:pt x="23" y="656"/>
                    <a:pt x="35" y="950"/>
                  </a:cubicBezTo>
                  <a:cubicBezTo>
                    <a:pt x="35" y="973"/>
                    <a:pt x="57" y="984"/>
                    <a:pt x="80" y="984"/>
                  </a:cubicBezTo>
                  <a:cubicBezTo>
                    <a:pt x="91" y="984"/>
                    <a:pt x="113" y="973"/>
                    <a:pt x="113" y="950"/>
                  </a:cubicBezTo>
                  <a:cubicBezTo>
                    <a:pt x="102" y="656"/>
                    <a:pt x="68" y="328"/>
                    <a:pt x="158" y="45"/>
                  </a:cubicBezTo>
                  <a:cubicBezTo>
                    <a:pt x="170" y="23"/>
                    <a:pt x="148" y="0"/>
                    <a:pt x="12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0;p41">
              <a:extLst>
                <a:ext uri="{FF2B5EF4-FFF2-40B4-BE49-F238E27FC236}">
                  <a16:creationId xmlns:a16="http://schemas.microsoft.com/office/drawing/2014/main" xmlns="" id="{7F4C0C04-5418-A98F-4E05-37E09F097580}"/>
                </a:ext>
              </a:extLst>
            </p:cNvPr>
            <p:cNvSpPr/>
            <p:nvPr/>
          </p:nvSpPr>
          <p:spPr>
            <a:xfrm>
              <a:off x="9368473" y="2891437"/>
              <a:ext cx="8566" cy="42920"/>
            </a:xfrm>
            <a:custGeom>
              <a:avLst/>
              <a:gdLst/>
              <a:ahLst/>
              <a:cxnLst/>
              <a:rect l="l" t="t" r="r" b="b"/>
              <a:pathLst>
                <a:path w="192" h="962" extrusionOk="0">
                  <a:moveTo>
                    <a:pt x="136" y="1"/>
                  </a:moveTo>
                  <a:cubicBezTo>
                    <a:pt x="113" y="1"/>
                    <a:pt x="102" y="12"/>
                    <a:pt x="102" y="34"/>
                  </a:cubicBezTo>
                  <a:cubicBezTo>
                    <a:pt x="113" y="170"/>
                    <a:pt x="79" y="283"/>
                    <a:pt x="68" y="419"/>
                  </a:cubicBezTo>
                  <a:cubicBezTo>
                    <a:pt x="45" y="589"/>
                    <a:pt x="45" y="747"/>
                    <a:pt x="11" y="916"/>
                  </a:cubicBezTo>
                  <a:cubicBezTo>
                    <a:pt x="0" y="951"/>
                    <a:pt x="34" y="962"/>
                    <a:pt x="56" y="962"/>
                  </a:cubicBezTo>
                  <a:cubicBezTo>
                    <a:pt x="68" y="962"/>
                    <a:pt x="79" y="962"/>
                    <a:pt x="79" y="939"/>
                  </a:cubicBezTo>
                  <a:cubicBezTo>
                    <a:pt x="113" y="792"/>
                    <a:pt x="124" y="634"/>
                    <a:pt x="136" y="476"/>
                  </a:cubicBezTo>
                  <a:cubicBezTo>
                    <a:pt x="147" y="328"/>
                    <a:pt x="192" y="182"/>
                    <a:pt x="169" y="34"/>
                  </a:cubicBezTo>
                  <a:cubicBezTo>
                    <a:pt x="169" y="1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11;p41">
              <a:extLst>
                <a:ext uri="{FF2B5EF4-FFF2-40B4-BE49-F238E27FC236}">
                  <a16:creationId xmlns:a16="http://schemas.microsoft.com/office/drawing/2014/main" xmlns="" id="{46D7AA96-E9C2-0109-FA56-462B90B6808A}"/>
                </a:ext>
              </a:extLst>
            </p:cNvPr>
            <p:cNvSpPr/>
            <p:nvPr/>
          </p:nvSpPr>
          <p:spPr>
            <a:xfrm>
              <a:off x="9381054" y="2888894"/>
              <a:ext cx="2052" cy="580"/>
            </a:xfrm>
            <a:custGeom>
              <a:avLst/>
              <a:gdLst/>
              <a:ahLst/>
              <a:cxnLst/>
              <a:rect l="l" t="t" r="r" b="b"/>
              <a:pathLst>
                <a:path w="46" h="13" extrusionOk="0">
                  <a:moveTo>
                    <a:pt x="23" y="1"/>
                  </a:moveTo>
                  <a:cubicBezTo>
                    <a:pt x="23" y="1"/>
                    <a:pt x="12" y="1"/>
                    <a:pt x="0" y="13"/>
                  </a:cubicBezTo>
                  <a:cubicBezTo>
                    <a:pt x="23" y="13"/>
                    <a:pt x="35" y="1"/>
                    <a:pt x="46" y="1"/>
                  </a:cubicBezTo>
                  <a:close/>
                </a:path>
              </a:pathLst>
            </a:custGeom>
            <a:solidFill>
              <a:srgbClr val="80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41">
              <a:extLst>
                <a:ext uri="{FF2B5EF4-FFF2-40B4-BE49-F238E27FC236}">
                  <a16:creationId xmlns:a16="http://schemas.microsoft.com/office/drawing/2014/main" xmlns="" id="{99B1606D-64E1-ABEA-BEFA-71D15E0BC5F4}"/>
                </a:ext>
              </a:extLst>
            </p:cNvPr>
            <p:cNvSpPr/>
            <p:nvPr/>
          </p:nvSpPr>
          <p:spPr>
            <a:xfrm>
              <a:off x="9377039" y="2888894"/>
              <a:ext cx="7629" cy="41938"/>
            </a:xfrm>
            <a:custGeom>
              <a:avLst/>
              <a:gdLst/>
              <a:ahLst/>
              <a:cxnLst/>
              <a:rect l="l" t="t" r="r" b="b"/>
              <a:pathLst>
                <a:path w="171" h="940" extrusionOk="0">
                  <a:moveTo>
                    <a:pt x="136" y="1"/>
                  </a:moveTo>
                  <a:cubicBezTo>
                    <a:pt x="125" y="1"/>
                    <a:pt x="113" y="13"/>
                    <a:pt x="90" y="13"/>
                  </a:cubicBezTo>
                  <a:cubicBezTo>
                    <a:pt x="90" y="13"/>
                    <a:pt x="80" y="23"/>
                    <a:pt x="80" y="35"/>
                  </a:cubicBezTo>
                  <a:cubicBezTo>
                    <a:pt x="90" y="204"/>
                    <a:pt x="102" y="374"/>
                    <a:pt x="80" y="544"/>
                  </a:cubicBezTo>
                  <a:cubicBezTo>
                    <a:pt x="57" y="657"/>
                    <a:pt x="23" y="782"/>
                    <a:pt x="12" y="905"/>
                  </a:cubicBezTo>
                  <a:cubicBezTo>
                    <a:pt x="0" y="928"/>
                    <a:pt x="23" y="940"/>
                    <a:pt x="45" y="940"/>
                  </a:cubicBezTo>
                  <a:cubicBezTo>
                    <a:pt x="57" y="940"/>
                    <a:pt x="80" y="928"/>
                    <a:pt x="80" y="905"/>
                  </a:cubicBezTo>
                  <a:cubicBezTo>
                    <a:pt x="102" y="759"/>
                    <a:pt x="147" y="623"/>
                    <a:pt x="158" y="487"/>
                  </a:cubicBezTo>
                  <a:cubicBezTo>
                    <a:pt x="170" y="340"/>
                    <a:pt x="170" y="182"/>
                    <a:pt x="158" y="35"/>
                  </a:cubicBezTo>
                  <a:cubicBezTo>
                    <a:pt x="158" y="23"/>
                    <a:pt x="147" y="13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41">
              <a:extLst>
                <a:ext uri="{FF2B5EF4-FFF2-40B4-BE49-F238E27FC236}">
                  <a16:creationId xmlns:a16="http://schemas.microsoft.com/office/drawing/2014/main" xmlns="" id="{1C51B384-7A36-FB97-DAF4-3A1BF8C3D71D}"/>
                </a:ext>
              </a:extLst>
            </p:cNvPr>
            <p:cNvSpPr/>
            <p:nvPr/>
          </p:nvSpPr>
          <p:spPr>
            <a:xfrm>
              <a:off x="9222268" y="2690668"/>
              <a:ext cx="142188" cy="140850"/>
            </a:xfrm>
            <a:custGeom>
              <a:avLst/>
              <a:gdLst/>
              <a:ahLst/>
              <a:cxnLst/>
              <a:rect l="l" t="t" r="r" b="b"/>
              <a:pathLst>
                <a:path w="3187" h="3157" extrusionOk="0">
                  <a:moveTo>
                    <a:pt x="1750" y="0"/>
                  </a:moveTo>
                  <a:cubicBezTo>
                    <a:pt x="1750" y="0"/>
                    <a:pt x="66" y="1232"/>
                    <a:pt x="31" y="1583"/>
                  </a:cubicBezTo>
                  <a:cubicBezTo>
                    <a:pt x="1" y="1916"/>
                    <a:pt x="810" y="2201"/>
                    <a:pt x="2339" y="2201"/>
                  </a:cubicBezTo>
                  <a:cubicBezTo>
                    <a:pt x="2473" y="2201"/>
                    <a:pt x="2612" y="2198"/>
                    <a:pt x="2757" y="2194"/>
                  </a:cubicBezTo>
                  <a:cubicBezTo>
                    <a:pt x="2757" y="2194"/>
                    <a:pt x="2919" y="3156"/>
                    <a:pt x="3022" y="3156"/>
                  </a:cubicBezTo>
                  <a:cubicBezTo>
                    <a:pt x="3024" y="3156"/>
                    <a:pt x="3026" y="3156"/>
                    <a:pt x="3028" y="3155"/>
                  </a:cubicBezTo>
                  <a:cubicBezTo>
                    <a:pt x="3130" y="3109"/>
                    <a:pt x="3187" y="1628"/>
                    <a:pt x="3142" y="1628"/>
                  </a:cubicBezTo>
                  <a:cubicBezTo>
                    <a:pt x="3085" y="1628"/>
                    <a:pt x="1501" y="1504"/>
                    <a:pt x="1501" y="1504"/>
                  </a:cubicBezTo>
                  <a:lnTo>
                    <a:pt x="2723" y="814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41">
              <a:extLst>
                <a:ext uri="{FF2B5EF4-FFF2-40B4-BE49-F238E27FC236}">
                  <a16:creationId xmlns:a16="http://schemas.microsoft.com/office/drawing/2014/main" xmlns="" id="{34004852-B079-C83D-5F4A-787D02DFDA6D}"/>
                </a:ext>
              </a:extLst>
            </p:cNvPr>
            <p:cNvSpPr/>
            <p:nvPr/>
          </p:nvSpPr>
          <p:spPr>
            <a:xfrm>
              <a:off x="9266526" y="2690668"/>
              <a:ext cx="91372" cy="72678"/>
            </a:xfrm>
            <a:custGeom>
              <a:avLst/>
              <a:gdLst/>
              <a:ahLst/>
              <a:cxnLst/>
              <a:rect l="l" t="t" r="r" b="b"/>
              <a:pathLst>
                <a:path w="2048" h="1629" extrusionOk="0">
                  <a:moveTo>
                    <a:pt x="758" y="0"/>
                  </a:moveTo>
                  <a:cubicBezTo>
                    <a:pt x="758" y="0"/>
                    <a:pt x="713" y="11"/>
                    <a:pt x="509" y="192"/>
                  </a:cubicBezTo>
                  <a:cubicBezTo>
                    <a:pt x="679" y="373"/>
                    <a:pt x="894" y="837"/>
                    <a:pt x="906" y="905"/>
                  </a:cubicBezTo>
                  <a:cubicBezTo>
                    <a:pt x="928" y="1018"/>
                    <a:pt x="1" y="1583"/>
                    <a:pt x="1" y="1583"/>
                  </a:cubicBezTo>
                  <a:lnTo>
                    <a:pt x="2036" y="1628"/>
                  </a:lnTo>
                  <a:lnTo>
                    <a:pt x="2047" y="1617"/>
                  </a:lnTo>
                  <a:cubicBezTo>
                    <a:pt x="1685" y="1594"/>
                    <a:pt x="509" y="1504"/>
                    <a:pt x="509" y="1504"/>
                  </a:cubicBezTo>
                  <a:lnTo>
                    <a:pt x="1731" y="814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;p41">
              <a:extLst>
                <a:ext uri="{FF2B5EF4-FFF2-40B4-BE49-F238E27FC236}">
                  <a16:creationId xmlns:a16="http://schemas.microsoft.com/office/drawing/2014/main" xmlns="" id="{676826AB-78AB-652B-45B9-A6D98D253EC8}"/>
                </a:ext>
              </a:extLst>
            </p:cNvPr>
            <p:cNvSpPr/>
            <p:nvPr/>
          </p:nvSpPr>
          <p:spPr>
            <a:xfrm>
              <a:off x="9297846" y="2511090"/>
              <a:ext cx="117561" cy="220086"/>
            </a:xfrm>
            <a:custGeom>
              <a:avLst/>
              <a:gdLst/>
              <a:ahLst/>
              <a:cxnLst/>
              <a:rect l="l" t="t" r="r" b="b"/>
              <a:pathLst>
                <a:path w="2635" h="4933" extrusionOk="0">
                  <a:moveTo>
                    <a:pt x="1346" y="0"/>
                  </a:moveTo>
                  <a:cubicBezTo>
                    <a:pt x="930" y="0"/>
                    <a:pt x="563" y="422"/>
                    <a:pt x="498" y="655"/>
                  </a:cubicBezTo>
                  <a:cubicBezTo>
                    <a:pt x="407" y="972"/>
                    <a:pt x="0" y="4059"/>
                    <a:pt x="0" y="4059"/>
                  </a:cubicBezTo>
                  <a:cubicBezTo>
                    <a:pt x="0" y="4059"/>
                    <a:pt x="667" y="4794"/>
                    <a:pt x="961" y="4907"/>
                  </a:cubicBezTo>
                  <a:cubicBezTo>
                    <a:pt x="1012" y="4924"/>
                    <a:pt x="1088" y="4932"/>
                    <a:pt x="1165" y="4932"/>
                  </a:cubicBezTo>
                  <a:cubicBezTo>
                    <a:pt x="1241" y="4932"/>
                    <a:pt x="1317" y="4924"/>
                    <a:pt x="1368" y="4907"/>
                  </a:cubicBezTo>
                  <a:cubicBezTo>
                    <a:pt x="1707" y="4782"/>
                    <a:pt x="2510" y="4126"/>
                    <a:pt x="2510" y="4126"/>
                  </a:cubicBezTo>
                  <a:cubicBezTo>
                    <a:pt x="2510" y="4126"/>
                    <a:pt x="2634" y="1480"/>
                    <a:pt x="2036" y="485"/>
                  </a:cubicBezTo>
                  <a:cubicBezTo>
                    <a:pt x="1819" y="128"/>
                    <a:pt x="1575" y="0"/>
                    <a:pt x="1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6;p41">
              <a:extLst>
                <a:ext uri="{FF2B5EF4-FFF2-40B4-BE49-F238E27FC236}">
                  <a16:creationId xmlns:a16="http://schemas.microsoft.com/office/drawing/2014/main" xmlns="" id="{5E62EE44-1A84-013C-4995-C17F183E23C6}"/>
                </a:ext>
              </a:extLst>
            </p:cNvPr>
            <p:cNvSpPr/>
            <p:nvPr/>
          </p:nvSpPr>
          <p:spPr>
            <a:xfrm>
              <a:off x="9328096" y="2547854"/>
              <a:ext cx="86285" cy="183323"/>
            </a:xfrm>
            <a:custGeom>
              <a:avLst/>
              <a:gdLst/>
              <a:ahLst/>
              <a:cxnLst/>
              <a:rect l="l" t="t" r="r" b="b"/>
              <a:pathLst>
                <a:path w="1934" h="4109" extrusionOk="0">
                  <a:moveTo>
                    <a:pt x="1516" y="0"/>
                  </a:moveTo>
                  <a:cubicBezTo>
                    <a:pt x="1481" y="702"/>
                    <a:pt x="1323" y="1414"/>
                    <a:pt x="1120" y="2081"/>
                  </a:cubicBezTo>
                  <a:cubicBezTo>
                    <a:pt x="893" y="2839"/>
                    <a:pt x="498" y="3416"/>
                    <a:pt x="1" y="3890"/>
                  </a:cubicBezTo>
                  <a:cubicBezTo>
                    <a:pt x="102" y="3981"/>
                    <a:pt x="204" y="4049"/>
                    <a:pt x="283" y="4083"/>
                  </a:cubicBezTo>
                  <a:cubicBezTo>
                    <a:pt x="334" y="4100"/>
                    <a:pt x="410" y="4108"/>
                    <a:pt x="487" y="4108"/>
                  </a:cubicBezTo>
                  <a:cubicBezTo>
                    <a:pt x="563" y="4108"/>
                    <a:pt x="639" y="4100"/>
                    <a:pt x="690" y="4083"/>
                  </a:cubicBezTo>
                  <a:cubicBezTo>
                    <a:pt x="1029" y="3958"/>
                    <a:pt x="1832" y="3302"/>
                    <a:pt x="1832" y="3302"/>
                  </a:cubicBezTo>
                  <a:cubicBezTo>
                    <a:pt x="1832" y="3302"/>
                    <a:pt x="1934" y="1166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7;p41">
              <a:extLst>
                <a:ext uri="{FF2B5EF4-FFF2-40B4-BE49-F238E27FC236}">
                  <a16:creationId xmlns:a16="http://schemas.microsoft.com/office/drawing/2014/main" xmlns="" id="{7FD7A3F7-8ECA-56B2-7297-11370BB8162B}"/>
                </a:ext>
              </a:extLst>
            </p:cNvPr>
            <p:cNvSpPr/>
            <p:nvPr/>
          </p:nvSpPr>
          <p:spPr>
            <a:xfrm>
              <a:off x="9326088" y="2503417"/>
              <a:ext cx="56527" cy="67681"/>
            </a:xfrm>
            <a:custGeom>
              <a:avLst/>
              <a:gdLst/>
              <a:ahLst/>
              <a:cxnLst/>
              <a:rect l="l" t="t" r="r" b="b"/>
              <a:pathLst>
                <a:path w="1267" h="1517" extrusionOk="0">
                  <a:moveTo>
                    <a:pt x="760" y="0"/>
                  </a:moveTo>
                  <a:cubicBezTo>
                    <a:pt x="476" y="0"/>
                    <a:pt x="169" y="81"/>
                    <a:pt x="169" y="81"/>
                  </a:cubicBezTo>
                  <a:cubicBezTo>
                    <a:pt x="169" y="81"/>
                    <a:pt x="0" y="1506"/>
                    <a:pt x="622" y="1517"/>
                  </a:cubicBezTo>
                  <a:cubicBezTo>
                    <a:pt x="626" y="1517"/>
                    <a:pt x="631" y="1517"/>
                    <a:pt x="635" y="1517"/>
                  </a:cubicBezTo>
                  <a:cubicBezTo>
                    <a:pt x="1245" y="1517"/>
                    <a:pt x="1267" y="711"/>
                    <a:pt x="1232" y="262"/>
                  </a:cubicBezTo>
                  <a:cubicBezTo>
                    <a:pt x="1217" y="56"/>
                    <a:pt x="996" y="0"/>
                    <a:pt x="76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8;p41">
              <a:extLst>
                <a:ext uri="{FF2B5EF4-FFF2-40B4-BE49-F238E27FC236}">
                  <a16:creationId xmlns:a16="http://schemas.microsoft.com/office/drawing/2014/main" xmlns="" id="{D668F6D4-551F-978B-8F7B-CFB0BD0432D3}"/>
                </a:ext>
              </a:extLst>
            </p:cNvPr>
            <p:cNvSpPr/>
            <p:nvPr/>
          </p:nvSpPr>
          <p:spPr>
            <a:xfrm>
              <a:off x="9200942" y="2274539"/>
              <a:ext cx="294682" cy="271304"/>
            </a:xfrm>
            <a:custGeom>
              <a:avLst/>
              <a:gdLst/>
              <a:ahLst/>
              <a:cxnLst/>
              <a:rect l="l" t="t" r="r" b="b"/>
              <a:pathLst>
                <a:path w="6605" h="6081" extrusionOk="0">
                  <a:moveTo>
                    <a:pt x="3318" y="1"/>
                  </a:moveTo>
                  <a:cubicBezTo>
                    <a:pt x="3238" y="1"/>
                    <a:pt x="3158" y="3"/>
                    <a:pt x="3077" y="9"/>
                  </a:cubicBezTo>
                  <a:cubicBezTo>
                    <a:pt x="1324" y="145"/>
                    <a:pt x="1" y="1603"/>
                    <a:pt x="114" y="3277"/>
                  </a:cubicBezTo>
                  <a:cubicBezTo>
                    <a:pt x="232" y="4867"/>
                    <a:pt x="1617" y="6080"/>
                    <a:pt x="3258" y="6080"/>
                  </a:cubicBezTo>
                  <a:cubicBezTo>
                    <a:pt x="3344" y="6080"/>
                    <a:pt x="3430" y="6077"/>
                    <a:pt x="3517" y="6070"/>
                  </a:cubicBezTo>
                  <a:cubicBezTo>
                    <a:pt x="5281" y="5946"/>
                    <a:pt x="6605" y="4487"/>
                    <a:pt x="6480" y="2814"/>
                  </a:cubicBezTo>
                  <a:cubicBezTo>
                    <a:pt x="6362" y="1217"/>
                    <a:pt x="4977" y="1"/>
                    <a:pt x="3318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9;p41">
              <a:extLst>
                <a:ext uri="{FF2B5EF4-FFF2-40B4-BE49-F238E27FC236}">
                  <a16:creationId xmlns:a16="http://schemas.microsoft.com/office/drawing/2014/main" xmlns="" id="{7C99F22F-BBDF-3E18-1959-91D9A2E15B23}"/>
                </a:ext>
              </a:extLst>
            </p:cNvPr>
            <p:cNvSpPr/>
            <p:nvPr/>
          </p:nvSpPr>
          <p:spPr>
            <a:xfrm>
              <a:off x="9346254" y="2274896"/>
              <a:ext cx="148880" cy="268493"/>
            </a:xfrm>
            <a:custGeom>
              <a:avLst/>
              <a:gdLst/>
              <a:ahLst/>
              <a:cxnLst/>
              <a:rect l="l" t="t" r="r" b="b"/>
              <a:pathLst>
                <a:path w="3337" h="6018" extrusionOk="0">
                  <a:moveTo>
                    <a:pt x="70" y="0"/>
                  </a:moveTo>
                  <a:cubicBezTo>
                    <a:pt x="47" y="0"/>
                    <a:pt x="24" y="1"/>
                    <a:pt x="1" y="1"/>
                  </a:cubicBezTo>
                  <a:cubicBezTo>
                    <a:pt x="645" y="408"/>
                    <a:pt x="1290" y="849"/>
                    <a:pt x="1730" y="1482"/>
                  </a:cubicBezTo>
                  <a:cubicBezTo>
                    <a:pt x="2228" y="2195"/>
                    <a:pt x="2364" y="3088"/>
                    <a:pt x="2172" y="3947"/>
                  </a:cubicBezTo>
                  <a:cubicBezTo>
                    <a:pt x="1934" y="4897"/>
                    <a:pt x="1380" y="5553"/>
                    <a:pt x="667" y="6017"/>
                  </a:cubicBezTo>
                  <a:cubicBezTo>
                    <a:pt x="2217" y="5711"/>
                    <a:pt x="3336" y="4354"/>
                    <a:pt x="3223" y="2806"/>
                  </a:cubicBezTo>
                  <a:cubicBezTo>
                    <a:pt x="3112" y="1210"/>
                    <a:pt x="1724" y="0"/>
                    <a:pt x="70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0;p41">
              <a:extLst>
                <a:ext uri="{FF2B5EF4-FFF2-40B4-BE49-F238E27FC236}">
                  <a16:creationId xmlns:a16="http://schemas.microsoft.com/office/drawing/2014/main" xmlns="" id="{55FDD5B1-366D-C56C-381E-1BDCB1646280}"/>
                </a:ext>
              </a:extLst>
            </p:cNvPr>
            <p:cNvSpPr/>
            <p:nvPr/>
          </p:nvSpPr>
          <p:spPr>
            <a:xfrm>
              <a:off x="9179258" y="2225730"/>
              <a:ext cx="132016" cy="110244"/>
            </a:xfrm>
            <a:custGeom>
              <a:avLst/>
              <a:gdLst/>
              <a:ahLst/>
              <a:cxnLst/>
              <a:rect l="l" t="t" r="r" b="b"/>
              <a:pathLst>
                <a:path w="2959" h="2471" extrusionOk="0">
                  <a:moveTo>
                    <a:pt x="1936" y="1"/>
                  </a:moveTo>
                  <a:cubicBezTo>
                    <a:pt x="1803" y="1"/>
                    <a:pt x="1652" y="20"/>
                    <a:pt x="1482" y="63"/>
                  </a:cubicBezTo>
                  <a:cubicBezTo>
                    <a:pt x="0" y="447"/>
                    <a:pt x="804" y="2121"/>
                    <a:pt x="1233" y="2471"/>
                  </a:cubicBezTo>
                  <a:lnTo>
                    <a:pt x="2940" y="1126"/>
                  </a:lnTo>
                  <a:cubicBezTo>
                    <a:pt x="2940" y="1126"/>
                    <a:pt x="2958" y="1"/>
                    <a:pt x="193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1;p41">
              <a:extLst>
                <a:ext uri="{FF2B5EF4-FFF2-40B4-BE49-F238E27FC236}">
                  <a16:creationId xmlns:a16="http://schemas.microsoft.com/office/drawing/2014/main" xmlns="" id="{3CF6ED10-5417-5D0D-F40B-ED3F64FD01D3}"/>
                </a:ext>
              </a:extLst>
            </p:cNvPr>
            <p:cNvSpPr/>
            <p:nvPr/>
          </p:nvSpPr>
          <p:spPr>
            <a:xfrm>
              <a:off x="9238775" y="2246655"/>
              <a:ext cx="580" cy="4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1"/>
                    <a:pt x="1" y="1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2;p41">
              <a:extLst>
                <a:ext uri="{FF2B5EF4-FFF2-40B4-BE49-F238E27FC236}">
                  <a16:creationId xmlns:a16="http://schemas.microsoft.com/office/drawing/2014/main" xmlns="" id="{A00ADF34-5EE5-BB41-EB3F-9D3DEB801415}"/>
                </a:ext>
              </a:extLst>
            </p:cNvPr>
            <p:cNvSpPr/>
            <p:nvPr/>
          </p:nvSpPr>
          <p:spPr>
            <a:xfrm>
              <a:off x="9212542" y="2250492"/>
              <a:ext cx="21549" cy="70224"/>
            </a:xfrm>
            <a:custGeom>
              <a:avLst/>
              <a:gdLst/>
              <a:ahLst/>
              <a:cxnLst/>
              <a:rect l="l" t="t" r="r" b="b"/>
              <a:pathLst>
                <a:path w="483" h="1574" extrusionOk="0">
                  <a:moveTo>
                    <a:pt x="128" y="0"/>
                  </a:moveTo>
                  <a:cubicBezTo>
                    <a:pt x="127" y="0"/>
                    <a:pt x="125" y="1"/>
                    <a:pt x="125" y="5"/>
                  </a:cubicBezTo>
                  <a:cubicBezTo>
                    <a:pt x="1" y="526"/>
                    <a:pt x="12" y="1159"/>
                    <a:pt x="419" y="1566"/>
                  </a:cubicBezTo>
                  <a:cubicBezTo>
                    <a:pt x="425" y="1571"/>
                    <a:pt x="431" y="1573"/>
                    <a:pt x="438" y="1573"/>
                  </a:cubicBezTo>
                  <a:cubicBezTo>
                    <a:pt x="459" y="1573"/>
                    <a:pt x="482" y="1549"/>
                    <a:pt x="465" y="1532"/>
                  </a:cubicBezTo>
                  <a:cubicBezTo>
                    <a:pt x="216" y="1023"/>
                    <a:pt x="91" y="571"/>
                    <a:pt x="136" y="5"/>
                  </a:cubicBezTo>
                  <a:cubicBezTo>
                    <a:pt x="136" y="5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3;p41">
              <a:extLst>
                <a:ext uri="{FF2B5EF4-FFF2-40B4-BE49-F238E27FC236}">
                  <a16:creationId xmlns:a16="http://schemas.microsoft.com/office/drawing/2014/main" xmlns="" id="{2CAFEB37-7E60-33E5-9EF6-97F1EF0403E9}"/>
                </a:ext>
              </a:extLst>
            </p:cNvPr>
            <p:cNvSpPr/>
            <p:nvPr/>
          </p:nvSpPr>
          <p:spPr>
            <a:xfrm>
              <a:off x="9268668" y="2229389"/>
              <a:ext cx="37254" cy="51887"/>
            </a:xfrm>
            <a:custGeom>
              <a:avLst/>
              <a:gdLst/>
              <a:ahLst/>
              <a:cxnLst/>
              <a:rect l="l" t="t" r="r" b="b"/>
              <a:pathLst>
                <a:path w="835" h="1163" extrusionOk="0">
                  <a:moveTo>
                    <a:pt x="14" y="0"/>
                  </a:moveTo>
                  <a:cubicBezTo>
                    <a:pt x="6" y="0"/>
                    <a:pt x="0" y="17"/>
                    <a:pt x="9" y="26"/>
                  </a:cubicBezTo>
                  <a:cubicBezTo>
                    <a:pt x="224" y="150"/>
                    <a:pt x="383" y="320"/>
                    <a:pt x="507" y="534"/>
                  </a:cubicBezTo>
                  <a:cubicBezTo>
                    <a:pt x="620" y="727"/>
                    <a:pt x="642" y="953"/>
                    <a:pt x="745" y="1145"/>
                  </a:cubicBezTo>
                  <a:cubicBezTo>
                    <a:pt x="748" y="1157"/>
                    <a:pt x="756" y="1162"/>
                    <a:pt x="765" y="1162"/>
                  </a:cubicBezTo>
                  <a:cubicBezTo>
                    <a:pt x="782" y="1162"/>
                    <a:pt x="801" y="1145"/>
                    <a:pt x="801" y="1122"/>
                  </a:cubicBezTo>
                  <a:cubicBezTo>
                    <a:pt x="835" y="659"/>
                    <a:pt x="405" y="195"/>
                    <a:pt x="21" y="3"/>
                  </a:cubicBezTo>
                  <a:cubicBezTo>
                    <a:pt x="19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4;p41">
              <a:extLst>
                <a:ext uri="{FF2B5EF4-FFF2-40B4-BE49-F238E27FC236}">
                  <a16:creationId xmlns:a16="http://schemas.microsoft.com/office/drawing/2014/main" xmlns="" id="{D8F49748-2733-2776-BDCB-63395B9C36D8}"/>
                </a:ext>
              </a:extLst>
            </p:cNvPr>
            <p:cNvSpPr/>
            <p:nvPr/>
          </p:nvSpPr>
          <p:spPr>
            <a:xfrm>
              <a:off x="9256086" y="2233850"/>
              <a:ext cx="30160" cy="56973"/>
            </a:xfrm>
            <a:custGeom>
              <a:avLst/>
              <a:gdLst/>
              <a:ahLst/>
              <a:cxnLst/>
              <a:rect l="l" t="t" r="r" b="b"/>
              <a:pathLst>
                <a:path w="676" h="1277" extrusionOk="0">
                  <a:moveTo>
                    <a:pt x="7" y="0"/>
                  </a:moveTo>
                  <a:cubicBezTo>
                    <a:pt x="4" y="0"/>
                    <a:pt x="0" y="8"/>
                    <a:pt x="9" y="17"/>
                  </a:cubicBezTo>
                  <a:cubicBezTo>
                    <a:pt x="393" y="367"/>
                    <a:pt x="449" y="774"/>
                    <a:pt x="562" y="1260"/>
                  </a:cubicBezTo>
                  <a:cubicBezTo>
                    <a:pt x="568" y="1271"/>
                    <a:pt x="580" y="1276"/>
                    <a:pt x="591" y="1276"/>
                  </a:cubicBezTo>
                  <a:cubicBezTo>
                    <a:pt x="606" y="1276"/>
                    <a:pt x="619" y="1268"/>
                    <a:pt x="619" y="1249"/>
                  </a:cubicBezTo>
                  <a:cubicBezTo>
                    <a:pt x="676" y="751"/>
                    <a:pt x="404" y="288"/>
                    <a:pt x="9" y="5"/>
                  </a:cubicBezTo>
                  <a:cubicBezTo>
                    <a:pt x="9" y="2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5;p41">
              <a:extLst>
                <a:ext uri="{FF2B5EF4-FFF2-40B4-BE49-F238E27FC236}">
                  <a16:creationId xmlns:a16="http://schemas.microsoft.com/office/drawing/2014/main" xmlns="" id="{0FA462B4-E9C3-0405-8A0E-2B957C1E1A0B}"/>
                </a:ext>
              </a:extLst>
            </p:cNvPr>
            <p:cNvSpPr/>
            <p:nvPr/>
          </p:nvSpPr>
          <p:spPr>
            <a:xfrm>
              <a:off x="9226685" y="2243130"/>
              <a:ext cx="28197" cy="72276"/>
            </a:xfrm>
            <a:custGeom>
              <a:avLst/>
              <a:gdLst/>
              <a:ahLst/>
              <a:cxnLst/>
              <a:rect l="l" t="t" r="r" b="b"/>
              <a:pathLst>
                <a:path w="632" h="1620" extrusionOk="0">
                  <a:moveTo>
                    <a:pt x="102" y="0"/>
                  </a:moveTo>
                  <a:cubicBezTo>
                    <a:pt x="0" y="532"/>
                    <a:pt x="23" y="1324"/>
                    <a:pt x="566" y="1618"/>
                  </a:cubicBezTo>
                  <a:cubicBezTo>
                    <a:pt x="570" y="1619"/>
                    <a:pt x="575" y="1620"/>
                    <a:pt x="579" y="1620"/>
                  </a:cubicBezTo>
                  <a:cubicBezTo>
                    <a:pt x="608" y="1620"/>
                    <a:pt x="632" y="1591"/>
                    <a:pt x="623" y="1561"/>
                  </a:cubicBezTo>
                  <a:cubicBezTo>
                    <a:pt x="452" y="1335"/>
                    <a:pt x="294" y="1165"/>
                    <a:pt x="193" y="894"/>
                  </a:cubicBezTo>
                  <a:cubicBezTo>
                    <a:pt x="102" y="611"/>
                    <a:pt x="91" y="294"/>
                    <a:pt x="113" y="12"/>
                  </a:cubicBezTo>
                  <a:cubicBezTo>
                    <a:pt x="113" y="0"/>
                    <a:pt x="102" y="0"/>
                    <a:pt x="10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6;p41">
              <a:extLst>
                <a:ext uri="{FF2B5EF4-FFF2-40B4-BE49-F238E27FC236}">
                  <a16:creationId xmlns:a16="http://schemas.microsoft.com/office/drawing/2014/main" xmlns="" id="{3CFE6A5C-482B-6D79-3543-764A3B8A9F06}"/>
                </a:ext>
              </a:extLst>
            </p:cNvPr>
            <p:cNvSpPr/>
            <p:nvPr/>
          </p:nvSpPr>
          <p:spPr>
            <a:xfrm>
              <a:off x="9239311" y="2239739"/>
              <a:ext cx="32212" cy="60007"/>
            </a:xfrm>
            <a:custGeom>
              <a:avLst/>
              <a:gdLst/>
              <a:ahLst/>
              <a:cxnLst/>
              <a:rect l="l" t="t" r="r" b="b"/>
              <a:pathLst>
                <a:path w="722" h="1345" extrusionOk="0">
                  <a:moveTo>
                    <a:pt x="51" y="0"/>
                  </a:moveTo>
                  <a:cubicBezTo>
                    <a:pt x="48" y="0"/>
                    <a:pt x="46" y="3"/>
                    <a:pt x="46" y="8"/>
                  </a:cubicBezTo>
                  <a:cubicBezTo>
                    <a:pt x="0" y="473"/>
                    <a:pt x="192" y="1139"/>
                    <a:pt x="656" y="1343"/>
                  </a:cubicBezTo>
                  <a:cubicBezTo>
                    <a:pt x="660" y="1344"/>
                    <a:pt x="664" y="1345"/>
                    <a:pt x="667" y="1345"/>
                  </a:cubicBezTo>
                  <a:cubicBezTo>
                    <a:pt x="697" y="1345"/>
                    <a:pt x="722" y="1307"/>
                    <a:pt x="701" y="1287"/>
                  </a:cubicBezTo>
                  <a:cubicBezTo>
                    <a:pt x="328" y="958"/>
                    <a:pt x="68" y="506"/>
                    <a:pt x="56" y="8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7;p41">
              <a:extLst>
                <a:ext uri="{FF2B5EF4-FFF2-40B4-BE49-F238E27FC236}">
                  <a16:creationId xmlns:a16="http://schemas.microsoft.com/office/drawing/2014/main" xmlns="" id="{B3FA52EC-9F3C-F424-0A4F-1FD2C0CFDC22}"/>
                </a:ext>
              </a:extLst>
            </p:cNvPr>
            <p:cNvSpPr/>
            <p:nvPr/>
          </p:nvSpPr>
          <p:spPr>
            <a:xfrm>
              <a:off x="9220126" y="2270881"/>
              <a:ext cx="90345" cy="65629"/>
            </a:xfrm>
            <a:custGeom>
              <a:avLst/>
              <a:gdLst/>
              <a:ahLst/>
              <a:cxnLst/>
              <a:rect l="l" t="t" r="r" b="b"/>
              <a:pathLst>
                <a:path w="2025" h="1471" extrusionOk="0">
                  <a:moveTo>
                    <a:pt x="1991" y="1"/>
                  </a:moveTo>
                  <a:cubicBezTo>
                    <a:pt x="735" y="34"/>
                    <a:pt x="1" y="1323"/>
                    <a:pt x="1" y="1323"/>
                  </a:cubicBezTo>
                  <a:lnTo>
                    <a:pt x="192" y="1471"/>
                  </a:lnTo>
                  <a:lnTo>
                    <a:pt x="2024" y="408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8;p41">
              <a:extLst>
                <a:ext uri="{FF2B5EF4-FFF2-40B4-BE49-F238E27FC236}">
                  <a16:creationId xmlns:a16="http://schemas.microsoft.com/office/drawing/2014/main" xmlns="" id="{21775CC4-AE61-BF56-D5E3-20AF1F9F9496}"/>
                </a:ext>
              </a:extLst>
            </p:cNvPr>
            <p:cNvSpPr/>
            <p:nvPr/>
          </p:nvSpPr>
          <p:spPr>
            <a:xfrm>
              <a:off x="9292760" y="2238089"/>
              <a:ext cx="43946" cy="52512"/>
            </a:xfrm>
            <a:custGeom>
              <a:avLst/>
              <a:gdLst/>
              <a:ahLst/>
              <a:cxnLst/>
              <a:rect l="l" t="t" r="r" b="b"/>
              <a:pathLst>
                <a:path w="985" h="1177" extrusionOk="0">
                  <a:moveTo>
                    <a:pt x="984" y="0"/>
                  </a:moveTo>
                  <a:lnTo>
                    <a:pt x="453" y="690"/>
                  </a:lnTo>
                  <a:lnTo>
                    <a:pt x="532" y="35"/>
                  </a:lnTo>
                  <a:lnTo>
                    <a:pt x="1" y="102"/>
                  </a:lnTo>
                  <a:lnTo>
                    <a:pt x="215" y="973"/>
                  </a:lnTo>
                  <a:cubicBezTo>
                    <a:pt x="215" y="973"/>
                    <a:pt x="916" y="1176"/>
                    <a:pt x="928" y="1176"/>
                  </a:cubicBezTo>
                  <a:cubicBezTo>
                    <a:pt x="939" y="1165"/>
                    <a:pt x="984" y="0"/>
                    <a:pt x="98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829;p41">
              <a:extLst>
                <a:ext uri="{FF2B5EF4-FFF2-40B4-BE49-F238E27FC236}">
                  <a16:creationId xmlns:a16="http://schemas.microsoft.com/office/drawing/2014/main" xmlns="" id="{358E2956-0CB8-8BD7-CC52-13F276B18D09}"/>
                </a:ext>
              </a:extLst>
            </p:cNvPr>
            <p:cNvSpPr/>
            <p:nvPr/>
          </p:nvSpPr>
          <p:spPr>
            <a:xfrm>
              <a:off x="9177741" y="2269141"/>
              <a:ext cx="301240" cy="191978"/>
            </a:xfrm>
            <a:custGeom>
              <a:avLst/>
              <a:gdLst/>
              <a:ahLst/>
              <a:cxnLst/>
              <a:rect l="l" t="t" r="r" b="b"/>
              <a:pathLst>
                <a:path w="6752" h="4303" extrusionOk="0">
                  <a:moveTo>
                    <a:pt x="4079" y="0"/>
                  </a:moveTo>
                  <a:cubicBezTo>
                    <a:pt x="3899" y="0"/>
                    <a:pt x="3708" y="16"/>
                    <a:pt x="3506" y="51"/>
                  </a:cubicBezTo>
                  <a:cubicBezTo>
                    <a:pt x="3506" y="51"/>
                    <a:pt x="1742" y="51"/>
                    <a:pt x="826" y="1724"/>
                  </a:cubicBezTo>
                  <a:cubicBezTo>
                    <a:pt x="1" y="3229"/>
                    <a:pt x="860" y="4302"/>
                    <a:pt x="860" y="4302"/>
                  </a:cubicBezTo>
                  <a:cubicBezTo>
                    <a:pt x="860" y="4302"/>
                    <a:pt x="1233" y="3986"/>
                    <a:pt x="1335" y="2980"/>
                  </a:cubicBezTo>
                  <a:cubicBezTo>
                    <a:pt x="1335" y="2980"/>
                    <a:pt x="3031" y="1939"/>
                    <a:pt x="3653" y="831"/>
                  </a:cubicBezTo>
                  <a:cubicBezTo>
                    <a:pt x="3653" y="831"/>
                    <a:pt x="4965" y="1882"/>
                    <a:pt x="6751" y="1950"/>
                  </a:cubicBezTo>
                  <a:cubicBezTo>
                    <a:pt x="6751" y="1950"/>
                    <a:pt x="6076" y="0"/>
                    <a:pt x="407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830;p41">
              <a:extLst>
                <a:ext uri="{FF2B5EF4-FFF2-40B4-BE49-F238E27FC236}">
                  <a16:creationId xmlns:a16="http://schemas.microsoft.com/office/drawing/2014/main" xmlns="" id="{9A8CBA42-BF40-5F18-CAD7-D2F6245337B6}"/>
                </a:ext>
              </a:extLst>
            </p:cNvPr>
            <p:cNvSpPr/>
            <p:nvPr/>
          </p:nvSpPr>
          <p:spPr>
            <a:xfrm>
              <a:off x="9213077" y="2293099"/>
              <a:ext cx="114527" cy="104979"/>
            </a:xfrm>
            <a:custGeom>
              <a:avLst/>
              <a:gdLst/>
              <a:ahLst/>
              <a:cxnLst/>
              <a:rect l="l" t="t" r="r" b="b"/>
              <a:pathLst>
                <a:path w="2567" h="2353" extrusionOk="0">
                  <a:moveTo>
                    <a:pt x="2567" y="0"/>
                  </a:moveTo>
                  <a:cubicBezTo>
                    <a:pt x="2069" y="1029"/>
                    <a:pt x="1074" y="1877"/>
                    <a:pt x="23" y="2307"/>
                  </a:cubicBezTo>
                  <a:cubicBezTo>
                    <a:pt x="0" y="2318"/>
                    <a:pt x="11" y="2352"/>
                    <a:pt x="46" y="2352"/>
                  </a:cubicBezTo>
                  <a:cubicBezTo>
                    <a:pt x="1131" y="2069"/>
                    <a:pt x="2160" y="1018"/>
                    <a:pt x="256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831;p41">
              <a:extLst>
                <a:ext uri="{FF2B5EF4-FFF2-40B4-BE49-F238E27FC236}">
                  <a16:creationId xmlns:a16="http://schemas.microsoft.com/office/drawing/2014/main" xmlns="" id="{6B78EB41-9D3D-EA96-90B4-31CACFC600C0}"/>
                </a:ext>
              </a:extLst>
            </p:cNvPr>
            <p:cNvSpPr/>
            <p:nvPr/>
          </p:nvSpPr>
          <p:spPr>
            <a:xfrm>
              <a:off x="9221643" y="2282972"/>
              <a:ext cx="105470" cy="97439"/>
            </a:xfrm>
            <a:custGeom>
              <a:avLst/>
              <a:gdLst/>
              <a:ahLst/>
              <a:cxnLst/>
              <a:rect l="l" t="t" r="r" b="b"/>
              <a:pathLst>
                <a:path w="2364" h="2184" extrusionOk="0">
                  <a:moveTo>
                    <a:pt x="2316" y="0"/>
                  </a:moveTo>
                  <a:cubicBezTo>
                    <a:pt x="1833" y="0"/>
                    <a:pt x="1179" y="427"/>
                    <a:pt x="849" y="747"/>
                  </a:cubicBezTo>
                  <a:cubicBezTo>
                    <a:pt x="452" y="1120"/>
                    <a:pt x="80" y="1607"/>
                    <a:pt x="0" y="2150"/>
                  </a:cubicBezTo>
                  <a:cubicBezTo>
                    <a:pt x="0" y="2171"/>
                    <a:pt x="15" y="2184"/>
                    <a:pt x="28" y="2184"/>
                  </a:cubicBezTo>
                  <a:cubicBezTo>
                    <a:pt x="35" y="2184"/>
                    <a:pt x="41" y="2180"/>
                    <a:pt x="45" y="2172"/>
                  </a:cubicBezTo>
                  <a:cubicBezTo>
                    <a:pt x="249" y="1686"/>
                    <a:pt x="475" y="1278"/>
                    <a:pt x="849" y="894"/>
                  </a:cubicBezTo>
                  <a:cubicBezTo>
                    <a:pt x="1256" y="464"/>
                    <a:pt x="1821" y="238"/>
                    <a:pt x="2364" y="12"/>
                  </a:cubicBezTo>
                  <a:cubicBezTo>
                    <a:pt x="2364" y="12"/>
                    <a:pt x="2364" y="1"/>
                    <a:pt x="2352" y="1"/>
                  </a:cubicBezTo>
                  <a:cubicBezTo>
                    <a:pt x="2340" y="1"/>
                    <a:pt x="2328" y="0"/>
                    <a:pt x="231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832;p41">
              <a:extLst>
                <a:ext uri="{FF2B5EF4-FFF2-40B4-BE49-F238E27FC236}">
                  <a16:creationId xmlns:a16="http://schemas.microsoft.com/office/drawing/2014/main" xmlns="" id="{8D138637-8A63-0BAC-35F9-5E77C23B6BBA}"/>
                </a:ext>
              </a:extLst>
            </p:cNvPr>
            <p:cNvSpPr/>
            <p:nvPr/>
          </p:nvSpPr>
          <p:spPr>
            <a:xfrm>
              <a:off x="9235251" y="2294572"/>
              <a:ext cx="87847" cy="90881"/>
            </a:xfrm>
            <a:custGeom>
              <a:avLst/>
              <a:gdLst/>
              <a:ahLst/>
              <a:cxnLst/>
              <a:rect l="l" t="t" r="r" b="b"/>
              <a:pathLst>
                <a:path w="1969" h="2037" extrusionOk="0">
                  <a:moveTo>
                    <a:pt x="1934" y="1"/>
                  </a:moveTo>
                  <a:cubicBezTo>
                    <a:pt x="1132" y="442"/>
                    <a:pt x="238" y="1064"/>
                    <a:pt x="1" y="2003"/>
                  </a:cubicBezTo>
                  <a:cubicBezTo>
                    <a:pt x="1" y="2024"/>
                    <a:pt x="20" y="2037"/>
                    <a:pt x="36" y="2037"/>
                  </a:cubicBezTo>
                  <a:cubicBezTo>
                    <a:pt x="45" y="2037"/>
                    <a:pt x="53" y="2033"/>
                    <a:pt x="57" y="2025"/>
                  </a:cubicBezTo>
                  <a:cubicBezTo>
                    <a:pt x="464" y="1143"/>
                    <a:pt x="1132" y="521"/>
                    <a:pt x="1946" y="35"/>
                  </a:cubicBezTo>
                  <a:cubicBezTo>
                    <a:pt x="1968" y="23"/>
                    <a:pt x="1946" y="1"/>
                    <a:pt x="1934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833;p41">
              <a:extLst>
                <a:ext uri="{FF2B5EF4-FFF2-40B4-BE49-F238E27FC236}">
                  <a16:creationId xmlns:a16="http://schemas.microsoft.com/office/drawing/2014/main" xmlns="" id="{14F75940-531F-CE43-9B35-3D4757F7D793}"/>
                </a:ext>
              </a:extLst>
            </p:cNvPr>
            <p:cNvSpPr/>
            <p:nvPr/>
          </p:nvSpPr>
          <p:spPr>
            <a:xfrm>
              <a:off x="9340677" y="2293590"/>
              <a:ext cx="128714" cy="51263"/>
            </a:xfrm>
            <a:custGeom>
              <a:avLst/>
              <a:gdLst/>
              <a:ahLst/>
              <a:cxnLst/>
              <a:rect l="l" t="t" r="r" b="b"/>
              <a:pathLst>
                <a:path w="2885" h="1149" extrusionOk="0">
                  <a:moveTo>
                    <a:pt x="23" y="0"/>
                  </a:moveTo>
                  <a:cubicBezTo>
                    <a:pt x="13" y="0"/>
                    <a:pt x="1" y="12"/>
                    <a:pt x="13" y="12"/>
                  </a:cubicBezTo>
                  <a:cubicBezTo>
                    <a:pt x="625" y="546"/>
                    <a:pt x="1555" y="1148"/>
                    <a:pt x="2429" y="1148"/>
                  </a:cubicBezTo>
                  <a:cubicBezTo>
                    <a:pt x="2572" y="1148"/>
                    <a:pt x="2713" y="1132"/>
                    <a:pt x="2850" y="1097"/>
                  </a:cubicBezTo>
                  <a:cubicBezTo>
                    <a:pt x="2885" y="1086"/>
                    <a:pt x="2873" y="1052"/>
                    <a:pt x="2850" y="1040"/>
                  </a:cubicBezTo>
                  <a:cubicBezTo>
                    <a:pt x="2319" y="995"/>
                    <a:pt x="1855" y="973"/>
                    <a:pt x="1347" y="781"/>
                  </a:cubicBezTo>
                  <a:cubicBezTo>
                    <a:pt x="883" y="588"/>
                    <a:pt x="431" y="306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834;p41">
              <a:extLst>
                <a:ext uri="{FF2B5EF4-FFF2-40B4-BE49-F238E27FC236}">
                  <a16:creationId xmlns:a16="http://schemas.microsoft.com/office/drawing/2014/main" xmlns="" id="{C5D5E084-0669-5E83-2DF0-42198398F22F}"/>
                </a:ext>
              </a:extLst>
            </p:cNvPr>
            <p:cNvSpPr/>
            <p:nvPr/>
          </p:nvSpPr>
          <p:spPr>
            <a:xfrm>
              <a:off x="9343711" y="2277395"/>
              <a:ext cx="111805" cy="54430"/>
            </a:xfrm>
            <a:custGeom>
              <a:avLst/>
              <a:gdLst/>
              <a:ahLst/>
              <a:cxnLst/>
              <a:rect l="l" t="t" r="r" b="b"/>
              <a:pathLst>
                <a:path w="2506" h="1220" extrusionOk="0">
                  <a:moveTo>
                    <a:pt x="380" y="1"/>
                  </a:moveTo>
                  <a:cubicBezTo>
                    <a:pt x="257" y="1"/>
                    <a:pt x="134" y="12"/>
                    <a:pt x="12" y="36"/>
                  </a:cubicBezTo>
                  <a:cubicBezTo>
                    <a:pt x="1" y="46"/>
                    <a:pt x="1" y="58"/>
                    <a:pt x="12" y="58"/>
                  </a:cubicBezTo>
                  <a:cubicBezTo>
                    <a:pt x="71" y="54"/>
                    <a:pt x="129" y="52"/>
                    <a:pt x="186" y="52"/>
                  </a:cubicBezTo>
                  <a:cubicBezTo>
                    <a:pt x="616" y="52"/>
                    <a:pt x="1014" y="165"/>
                    <a:pt x="1403" y="375"/>
                  </a:cubicBezTo>
                  <a:cubicBezTo>
                    <a:pt x="1799" y="589"/>
                    <a:pt x="2093" y="929"/>
                    <a:pt x="2443" y="1212"/>
                  </a:cubicBezTo>
                  <a:cubicBezTo>
                    <a:pt x="2448" y="1217"/>
                    <a:pt x="2455" y="1219"/>
                    <a:pt x="2461" y="1219"/>
                  </a:cubicBezTo>
                  <a:cubicBezTo>
                    <a:pt x="2483" y="1219"/>
                    <a:pt x="2506" y="1195"/>
                    <a:pt x="2488" y="1177"/>
                  </a:cubicBezTo>
                  <a:cubicBezTo>
                    <a:pt x="2036" y="499"/>
                    <a:pt x="1200" y="1"/>
                    <a:pt x="38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835;p41">
              <a:extLst>
                <a:ext uri="{FF2B5EF4-FFF2-40B4-BE49-F238E27FC236}">
                  <a16:creationId xmlns:a16="http://schemas.microsoft.com/office/drawing/2014/main" xmlns="" id="{68D23D4B-78A7-6359-F9FD-77D0FFD2CD0E}"/>
                </a:ext>
              </a:extLst>
            </p:cNvPr>
            <p:cNvSpPr/>
            <p:nvPr/>
          </p:nvSpPr>
          <p:spPr>
            <a:xfrm>
              <a:off x="9356337" y="2291538"/>
              <a:ext cx="95922" cy="37387"/>
            </a:xfrm>
            <a:custGeom>
              <a:avLst/>
              <a:gdLst/>
              <a:ahLst/>
              <a:cxnLst/>
              <a:rect l="l" t="t" r="r" b="b"/>
              <a:pathLst>
                <a:path w="2150" h="838" extrusionOk="0">
                  <a:moveTo>
                    <a:pt x="12" y="1"/>
                  </a:moveTo>
                  <a:cubicBezTo>
                    <a:pt x="12" y="1"/>
                    <a:pt x="1" y="13"/>
                    <a:pt x="12" y="13"/>
                  </a:cubicBezTo>
                  <a:cubicBezTo>
                    <a:pt x="328" y="227"/>
                    <a:pt x="668" y="420"/>
                    <a:pt x="1019" y="566"/>
                  </a:cubicBezTo>
                  <a:cubicBezTo>
                    <a:pt x="1304" y="685"/>
                    <a:pt x="1659" y="837"/>
                    <a:pt x="1977" y="837"/>
                  </a:cubicBezTo>
                  <a:cubicBezTo>
                    <a:pt x="2024" y="837"/>
                    <a:pt x="2070" y="834"/>
                    <a:pt x="2115" y="827"/>
                  </a:cubicBezTo>
                  <a:cubicBezTo>
                    <a:pt x="2138" y="815"/>
                    <a:pt x="2149" y="770"/>
                    <a:pt x="2115" y="770"/>
                  </a:cubicBezTo>
                  <a:cubicBezTo>
                    <a:pt x="1358" y="612"/>
                    <a:pt x="725" y="295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836;p41">
              <a:extLst>
                <a:ext uri="{FF2B5EF4-FFF2-40B4-BE49-F238E27FC236}">
                  <a16:creationId xmlns:a16="http://schemas.microsoft.com/office/drawing/2014/main" xmlns="" id="{6C1F231A-B75A-32EB-2443-3FAFA9EEF90A}"/>
                </a:ext>
              </a:extLst>
            </p:cNvPr>
            <p:cNvSpPr/>
            <p:nvPr/>
          </p:nvSpPr>
          <p:spPr>
            <a:xfrm>
              <a:off x="9221822" y="2397143"/>
              <a:ext cx="8432" cy="46087"/>
            </a:xfrm>
            <a:custGeom>
              <a:avLst/>
              <a:gdLst/>
              <a:ahLst/>
              <a:cxnLst/>
              <a:rect l="l" t="t" r="r" b="b"/>
              <a:pathLst>
                <a:path w="189" h="1033" extrusionOk="0">
                  <a:moveTo>
                    <a:pt x="132" y="0"/>
                  </a:moveTo>
                  <a:cubicBezTo>
                    <a:pt x="127" y="0"/>
                    <a:pt x="121" y="3"/>
                    <a:pt x="121" y="9"/>
                  </a:cubicBezTo>
                  <a:cubicBezTo>
                    <a:pt x="144" y="348"/>
                    <a:pt x="64" y="676"/>
                    <a:pt x="8" y="1004"/>
                  </a:cubicBezTo>
                  <a:cubicBezTo>
                    <a:pt x="0" y="1018"/>
                    <a:pt x="16" y="1032"/>
                    <a:pt x="31" y="1032"/>
                  </a:cubicBezTo>
                  <a:cubicBezTo>
                    <a:pt x="40" y="1032"/>
                    <a:pt x="49" y="1028"/>
                    <a:pt x="53" y="1015"/>
                  </a:cubicBezTo>
                  <a:cubicBezTo>
                    <a:pt x="177" y="699"/>
                    <a:pt x="189" y="348"/>
                    <a:pt x="144" y="9"/>
                  </a:cubicBezTo>
                  <a:cubicBezTo>
                    <a:pt x="144" y="3"/>
                    <a:pt x="138" y="0"/>
                    <a:pt x="13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837;p41">
              <a:extLst>
                <a:ext uri="{FF2B5EF4-FFF2-40B4-BE49-F238E27FC236}">
                  <a16:creationId xmlns:a16="http://schemas.microsoft.com/office/drawing/2014/main" xmlns="" id="{54B8F355-E7B8-0610-277A-C803B6D805A6}"/>
                </a:ext>
              </a:extLst>
            </p:cNvPr>
            <p:cNvSpPr/>
            <p:nvPr/>
          </p:nvSpPr>
          <p:spPr>
            <a:xfrm>
              <a:off x="9207500" y="2401470"/>
              <a:ext cx="6915" cy="40377"/>
            </a:xfrm>
            <a:custGeom>
              <a:avLst/>
              <a:gdLst/>
              <a:ahLst/>
              <a:cxnLst/>
              <a:rect l="l" t="t" r="r" b="b"/>
              <a:pathLst>
                <a:path w="155" h="905" extrusionOk="0">
                  <a:moveTo>
                    <a:pt x="103" y="1"/>
                  </a:moveTo>
                  <a:cubicBezTo>
                    <a:pt x="97" y="1"/>
                    <a:pt x="91" y="4"/>
                    <a:pt x="91" y="14"/>
                  </a:cubicBezTo>
                  <a:cubicBezTo>
                    <a:pt x="0" y="285"/>
                    <a:pt x="0" y="602"/>
                    <a:pt x="91" y="884"/>
                  </a:cubicBezTo>
                  <a:cubicBezTo>
                    <a:pt x="96" y="899"/>
                    <a:pt x="109" y="905"/>
                    <a:pt x="121" y="905"/>
                  </a:cubicBezTo>
                  <a:cubicBezTo>
                    <a:pt x="138" y="905"/>
                    <a:pt x="154" y="893"/>
                    <a:pt x="148" y="873"/>
                  </a:cubicBezTo>
                  <a:cubicBezTo>
                    <a:pt x="103" y="590"/>
                    <a:pt x="46" y="308"/>
                    <a:pt x="114" y="14"/>
                  </a:cubicBezTo>
                  <a:cubicBezTo>
                    <a:pt x="120" y="7"/>
                    <a:pt x="112" y="1"/>
                    <a:pt x="1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838;p41">
              <a:extLst>
                <a:ext uri="{FF2B5EF4-FFF2-40B4-BE49-F238E27FC236}">
                  <a16:creationId xmlns:a16="http://schemas.microsoft.com/office/drawing/2014/main" xmlns="" id="{C51B9B6B-8AFB-497F-4B97-0CF60B4545B1}"/>
                </a:ext>
              </a:extLst>
            </p:cNvPr>
            <p:cNvSpPr/>
            <p:nvPr/>
          </p:nvSpPr>
          <p:spPr>
            <a:xfrm>
              <a:off x="9215085" y="2408252"/>
              <a:ext cx="4551" cy="44213"/>
            </a:xfrm>
            <a:custGeom>
              <a:avLst/>
              <a:gdLst/>
              <a:ahLst/>
              <a:cxnLst/>
              <a:rect l="l" t="t" r="r" b="b"/>
              <a:pathLst>
                <a:path w="102" h="991" extrusionOk="0">
                  <a:moveTo>
                    <a:pt x="96" y="0"/>
                  </a:moveTo>
                  <a:cubicBezTo>
                    <a:pt x="94" y="0"/>
                    <a:pt x="91" y="3"/>
                    <a:pt x="91" y="8"/>
                  </a:cubicBezTo>
                  <a:cubicBezTo>
                    <a:pt x="11" y="325"/>
                    <a:pt x="1" y="631"/>
                    <a:pt x="23" y="958"/>
                  </a:cubicBezTo>
                  <a:cubicBezTo>
                    <a:pt x="28" y="980"/>
                    <a:pt x="46" y="991"/>
                    <a:pt x="64" y="991"/>
                  </a:cubicBezTo>
                  <a:cubicBezTo>
                    <a:pt x="83" y="991"/>
                    <a:pt x="102" y="977"/>
                    <a:pt x="102" y="947"/>
                  </a:cubicBezTo>
                  <a:cubicBezTo>
                    <a:pt x="91" y="642"/>
                    <a:pt x="57" y="325"/>
                    <a:pt x="102" y="8"/>
                  </a:cubicBezTo>
                  <a:cubicBezTo>
                    <a:pt x="102" y="3"/>
                    <a:pt x="99" y="0"/>
                    <a:pt x="9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839;p41">
              <a:extLst>
                <a:ext uri="{FF2B5EF4-FFF2-40B4-BE49-F238E27FC236}">
                  <a16:creationId xmlns:a16="http://schemas.microsoft.com/office/drawing/2014/main" xmlns="" id="{C7BF27B3-7E37-DED4-4A3E-DD896CA4C326}"/>
                </a:ext>
              </a:extLst>
            </p:cNvPr>
            <p:cNvSpPr/>
            <p:nvPr/>
          </p:nvSpPr>
          <p:spPr>
            <a:xfrm>
              <a:off x="9176403" y="2442606"/>
              <a:ext cx="70001" cy="58178"/>
            </a:xfrm>
            <a:custGeom>
              <a:avLst/>
              <a:gdLst/>
              <a:ahLst/>
              <a:cxnLst/>
              <a:rect l="l" t="t" r="r" b="b"/>
              <a:pathLst>
                <a:path w="1569" h="1304" extrusionOk="0">
                  <a:moveTo>
                    <a:pt x="669" y="1"/>
                  </a:moveTo>
                  <a:cubicBezTo>
                    <a:pt x="543" y="1"/>
                    <a:pt x="414" y="44"/>
                    <a:pt x="302" y="166"/>
                  </a:cubicBezTo>
                  <a:cubicBezTo>
                    <a:pt x="0" y="495"/>
                    <a:pt x="423" y="1304"/>
                    <a:pt x="1073" y="1304"/>
                  </a:cubicBezTo>
                  <a:cubicBezTo>
                    <a:pt x="1228" y="1304"/>
                    <a:pt x="1395" y="1258"/>
                    <a:pt x="1569" y="1150"/>
                  </a:cubicBezTo>
                  <a:lnTo>
                    <a:pt x="1240" y="233"/>
                  </a:lnTo>
                  <a:cubicBezTo>
                    <a:pt x="1240" y="233"/>
                    <a:pt x="963" y="1"/>
                    <a:pt x="669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840;p41">
              <a:extLst>
                <a:ext uri="{FF2B5EF4-FFF2-40B4-BE49-F238E27FC236}">
                  <a16:creationId xmlns:a16="http://schemas.microsoft.com/office/drawing/2014/main" xmlns="" id="{C0B3DBEE-8652-3D93-FA7D-2E32A08737CD}"/>
                </a:ext>
              </a:extLst>
            </p:cNvPr>
            <p:cNvSpPr/>
            <p:nvPr/>
          </p:nvSpPr>
          <p:spPr>
            <a:xfrm>
              <a:off x="9197551" y="2464155"/>
              <a:ext cx="41804" cy="30918"/>
            </a:xfrm>
            <a:custGeom>
              <a:avLst/>
              <a:gdLst/>
              <a:ahLst/>
              <a:cxnLst/>
              <a:rect l="l" t="t" r="r" b="b"/>
              <a:pathLst>
                <a:path w="937" h="693" extrusionOk="0">
                  <a:moveTo>
                    <a:pt x="698" y="271"/>
                  </a:moveTo>
                  <a:cubicBezTo>
                    <a:pt x="766" y="350"/>
                    <a:pt x="801" y="441"/>
                    <a:pt x="846" y="519"/>
                  </a:cubicBezTo>
                  <a:cubicBezTo>
                    <a:pt x="793" y="559"/>
                    <a:pt x="714" y="591"/>
                    <a:pt x="639" y="591"/>
                  </a:cubicBezTo>
                  <a:cubicBezTo>
                    <a:pt x="585" y="591"/>
                    <a:pt x="533" y="574"/>
                    <a:pt x="495" y="531"/>
                  </a:cubicBezTo>
                  <a:cubicBezTo>
                    <a:pt x="416" y="452"/>
                    <a:pt x="472" y="350"/>
                    <a:pt x="552" y="316"/>
                  </a:cubicBezTo>
                  <a:cubicBezTo>
                    <a:pt x="597" y="293"/>
                    <a:pt x="653" y="282"/>
                    <a:pt x="698" y="271"/>
                  </a:cubicBezTo>
                  <a:close/>
                  <a:moveTo>
                    <a:pt x="327" y="0"/>
                  </a:moveTo>
                  <a:cubicBezTo>
                    <a:pt x="223" y="0"/>
                    <a:pt x="117" y="28"/>
                    <a:pt x="20" y="90"/>
                  </a:cubicBezTo>
                  <a:cubicBezTo>
                    <a:pt x="0" y="100"/>
                    <a:pt x="6" y="126"/>
                    <a:pt x="23" y="126"/>
                  </a:cubicBezTo>
                  <a:cubicBezTo>
                    <a:pt x="26" y="126"/>
                    <a:pt x="29" y="126"/>
                    <a:pt x="32" y="124"/>
                  </a:cubicBezTo>
                  <a:cubicBezTo>
                    <a:pt x="105" y="103"/>
                    <a:pt x="180" y="92"/>
                    <a:pt x="255" y="92"/>
                  </a:cubicBezTo>
                  <a:cubicBezTo>
                    <a:pt x="386" y="92"/>
                    <a:pt x="515" y="128"/>
                    <a:pt x="631" y="215"/>
                  </a:cubicBezTo>
                  <a:cubicBezTo>
                    <a:pt x="642" y="215"/>
                    <a:pt x="642" y="225"/>
                    <a:pt x="653" y="225"/>
                  </a:cubicBezTo>
                  <a:cubicBezTo>
                    <a:pt x="585" y="225"/>
                    <a:pt x="517" y="225"/>
                    <a:pt x="450" y="271"/>
                  </a:cubicBezTo>
                  <a:cubicBezTo>
                    <a:pt x="371" y="328"/>
                    <a:pt x="348" y="441"/>
                    <a:pt x="382" y="542"/>
                  </a:cubicBezTo>
                  <a:cubicBezTo>
                    <a:pt x="415" y="651"/>
                    <a:pt x="503" y="692"/>
                    <a:pt x="602" y="692"/>
                  </a:cubicBezTo>
                  <a:cubicBezTo>
                    <a:pt x="708" y="692"/>
                    <a:pt x="826" y="646"/>
                    <a:pt x="902" y="587"/>
                  </a:cubicBezTo>
                  <a:cubicBezTo>
                    <a:pt x="905" y="590"/>
                    <a:pt x="909" y="592"/>
                    <a:pt x="913" y="592"/>
                  </a:cubicBezTo>
                  <a:cubicBezTo>
                    <a:pt x="924" y="592"/>
                    <a:pt x="936" y="581"/>
                    <a:pt x="936" y="565"/>
                  </a:cubicBezTo>
                  <a:cubicBezTo>
                    <a:pt x="911" y="230"/>
                    <a:pt x="625" y="0"/>
                    <a:pt x="327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841;p41">
              <a:extLst>
                <a:ext uri="{FF2B5EF4-FFF2-40B4-BE49-F238E27FC236}">
                  <a16:creationId xmlns:a16="http://schemas.microsoft.com/office/drawing/2014/main" xmlns="" id="{3A793714-56F9-3B04-47A1-5F871370BE10}"/>
                </a:ext>
              </a:extLst>
            </p:cNvPr>
            <p:cNvSpPr/>
            <p:nvPr/>
          </p:nvSpPr>
          <p:spPr>
            <a:xfrm>
              <a:off x="9267552" y="2429801"/>
              <a:ext cx="51976" cy="48452"/>
            </a:xfrm>
            <a:custGeom>
              <a:avLst/>
              <a:gdLst/>
              <a:ahLst/>
              <a:cxnLst/>
              <a:rect l="l" t="t" r="r" b="b"/>
              <a:pathLst>
                <a:path w="1165" h="1086" extrusionOk="0">
                  <a:moveTo>
                    <a:pt x="623" y="0"/>
                  </a:moveTo>
                  <a:cubicBezTo>
                    <a:pt x="541" y="0"/>
                    <a:pt x="459" y="20"/>
                    <a:pt x="385" y="57"/>
                  </a:cubicBezTo>
                  <a:cubicBezTo>
                    <a:pt x="136" y="148"/>
                    <a:pt x="1" y="397"/>
                    <a:pt x="68" y="656"/>
                  </a:cubicBezTo>
                  <a:cubicBezTo>
                    <a:pt x="102" y="792"/>
                    <a:pt x="182" y="939"/>
                    <a:pt x="317" y="1007"/>
                  </a:cubicBezTo>
                  <a:cubicBezTo>
                    <a:pt x="408" y="1052"/>
                    <a:pt x="521" y="1086"/>
                    <a:pt x="622" y="1086"/>
                  </a:cubicBezTo>
                  <a:lnTo>
                    <a:pt x="634" y="1086"/>
                  </a:lnTo>
                  <a:cubicBezTo>
                    <a:pt x="747" y="1075"/>
                    <a:pt x="770" y="1063"/>
                    <a:pt x="871" y="1018"/>
                  </a:cubicBezTo>
                  <a:cubicBezTo>
                    <a:pt x="1041" y="950"/>
                    <a:pt x="1165" y="736"/>
                    <a:pt x="1154" y="555"/>
                  </a:cubicBezTo>
                  <a:cubicBezTo>
                    <a:pt x="1142" y="362"/>
                    <a:pt x="1074" y="181"/>
                    <a:pt x="893" y="80"/>
                  </a:cubicBezTo>
                  <a:cubicBezTo>
                    <a:pt x="809" y="26"/>
                    <a:pt x="716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842;p41">
              <a:extLst>
                <a:ext uri="{FF2B5EF4-FFF2-40B4-BE49-F238E27FC236}">
                  <a16:creationId xmlns:a16="http://schemas.microsoft.com/office/drawing/2014/main" xmlns="" id="{420F54ED-54F8-E055-8967-733F453A579C}"/>
                </a:ext>
              </a:extLst>
            </p:cNvPr>
            <p:cNvSpPr/>
            <p:nvPr/>
          </p:nvSpPr>
          <p:spPr>
            <a:xfrm>
              <a:off x="9431514" y="2419450"/>
              <a:ext cx="36897" cy="36897"/>
            </a:xfrm>
            <a:custGeom>
              <a:avLst/>
              <a:gdLst/>
              <a:ahLst/>
              <a:cxnLst/>
              <a:rect l="l" t="t" r="r" b="b"/>
              <a:pathLst>
                <a:path w="827" h="827" extrusionOk="0">
                  <a:moveTo>
                    <a:pt x="388" y="0"/>
                  </a:moveTo>
                  <a:cubicBezTo>
                    <a:pt x="359" y="0"/>
                    <a:pt x="331" y="5"/>
                    <a:pt x="306" y="18"/>
                  </a:cubicBezTo>
                  <a:cubicBezTo>
                    <a:pt x="204" y="51"/>
                    <a:pt x="125" y="108"/>
                    <a:pt x="68" y="210"/>
                  </a:cubicBezTo>
                  <a:cubicBezTo>
                    <a:pt x="12" y="300"/>
                    <a:pt x="0" y="402"/>
                    <a:pt x="23" y="515"/>
                  </a:cubicBezTo>
                  <a:cubicBezTo>
                    <a:pt x="46" y="617"/>
                    <a:pt x="113" y="707"/>
                    <a:pt x="204" y="775"/>
                  </a:cubicBezTo>
                  <a:cubicBezTo>
                    <a:pt x="266" y="814"/>
                    <a:pt x="334" y="827"/>
                    <a:pt x="403" y="827"/>
                  </a:cubicBezTo>
                  <a:cubicBezTo>
                    <a:pt x="434" y="827"/>
                    <a:pt x="466" y="824"/>
                    <a:pt x="498" y="820"/>
                  </a:cubicBezTo>
                  <a:cubicBezTo>
                    <a:pt x="656" y="798"/>
                    <a:pt x="758" y="674"/>
                    <a:pt x="804" y="538"/>
                  </a:cubicBezTo>
                  <a:lnTo>
                    <a:pt x="804" y="515"/>
                  </a:lnTo>
                  <a:cubicBezTo>
                    <a:pt x="826" y="413"/>
                    <a:pt x="826" y="300"/>
                    <a:pt x="769" y="210"/>
                  </a:cubicBezTo>
                  <a:cubicBezTo>
                    <a:pt x="713" y="119"/>
                    <a:pt x="634" y="51"/>
                    <a:pt x="532" y="29"/>
                  </a:cubicBezTo>
                  <a:cubicBezTo>
                    <a:pt x="489" y="15"/>
                    <a:pt x="438" y="0"/>
                    <a:pt x="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843;p41">
              <a:extLst>
                <a:ext uri="{FF2B5EF4-FFF2-40B4-BE49-F238E27FC236}">
                  <a16:creationId xmlns:a16="http://schemas.microsoft.com/office/drawing/2014/main" xmlns="" id="{B545C00F-1288-9411-32D3-98258FBB7ACB}"/>
                </a:ext>
              </a:extLst>
            </p:cNvPr>
            <p:cNvSpPr/>
            <p:nvPr/>
          </p:nvSpPr>
          <p:spPr>
            <a:xfrm>
              <a:off x="9297846" y="2371846"/>
              <a:ext cx="14634" cy="9637"/>
            </a:xfrm>
            <a:custGeom>
              <a:avLst/>
              <a:gdLst/>
              <a:ahLst/>
              <a:cxnLst/>
              <a:rect l="l" t="t" r="r" b="b"/>
              <a:pathLst>
                <a:path w="328" h="216" extrusionOk="0">
                  <a:moveTo>
                    <a:pt x="165" y="1"/>
                  </a:moveTo>
                  <a:cubicBezTo>
                    <a:pt x="148" y="1"/>
                    <a:pt x="130" y="3"/>
                    <a:pt x="113" y="10"/>
                  </a:cubicBezTo>
                  <a:cubicBezTo>
                    <a:pt x="56" y="33"/>
                    <a:pt x="0" y="90"/>
                    <a:pt x="11" y="169"/>
                  </a:cubicBezTo>
                  <a:cubicBezTo>
                    <a:pt x="22" y="201"/>
                    <a:pt x="48" y="215"/>
                    <a:pt x="76" y="215"/>
                  </a:cubicBezTo>
                  <a:cubicBezTo>
                    <a:pt x="107" y="215"/>
                    <a:pt x="140" y="198"/>
                    <a:pt x="158" y="169"/>
                  </a:cubicBezTo>
                  <a:cubicBezTo>
                    <a:pt x="181" y="135"/>
                    <a:pt x="214" y="135"/>
                    <a:pt x="260" y="135"/>
                  </a:cubicBezTo>
                  <a:cubicBezTo>
                    <a:pt x="317" y="123"/>
                    <a:pt x="328" y="45"/>
                    <a:pt x="271" y="22"/>
                  </a:cubicBezTo>
                  <a:cubicBezTo>
                    <a:pt x="240" y="14"/>
                    <a:pt x="203" y="1"/>
                    <a:pt x="1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844;p41">
              <a:extLst>
                <a:ext uri="{FF2B5EF4-FFF2-40B4-BE49-F238E27FC236}">
                  <a16:creationId xmlns:a16="http://schemas.microsoft.com/office/drawing/2014/main" xmlns="" id="{7829E920-8979-358B-B7B0-C393A33686AF}"/>
                </a:ext>
              </a:extLst>
            </p:cNvPr>
            <p:cNvSpPr/>
            <p:nvPr/>
          </p:nvSpPr>
          <p:spPr>
            <a:xfrm>
              <a:off x="9404789" y="2360781"/>
              <a:ext cx="13161" cy="7495"/>
            </a:xfrm>
            <a:custGeom>
              <a:avLst/>
              <a:gdLst/>
              <a:ahLst/>
              <a:cxnLst/>
              <a:rect l="l" t="t" r="r" b="b"/>
              <a:pathLst>
                <a:path w="295" h="168" extrusionOk="0">
                  <a:moveTo>
                    <a:pt x="133" y="1"/>
                  </a:moveTo>
                  <a:cubicBezTo>
                    <a:pt x="115" y="1"/>
                    <a:pt x="97" y="4"/>
                    <a:pt x="79" y="9"/>
                  </a:cubicBezTo>
                  <a:cubicBezTo>
                    <a:pt x="23" y="32"/>
                    <a:pt x="0" y="77"/>
                    <a:pt x="11" y="134"/>
                  </a:cubicBezTo>
                  <a:cubicBezTo>
                    <a:pt x="20" y="142"/>
                    <a:pt x="33" y="150"/>
                    <a:pt x="44" y="150"/>
                  </a:cubicBezTo>
                  <a:cubicBezTo>
                    <a:pt x="49" y="150"/>
                    <a:pt x="53" y="149"/>
                    <a:pt x="56" y="145"/>
                  </a:cubicBezTo>
                  <a:lnTo>
                    <a:pt x="113" y="145"/>
                  </a:lnTo>
                  <a:cubicBezTo>
                    <a:pt x="147" y="157"/>
                    <a:pt x="170" y="168"/>
                    <a:pt x="204" y="168"/>
                  </a:cubicBezTo>
                  <a:cubicBezTo>
                    <a:pt x="249" y="157"/>
                    <a:pt x="294" y="112"/>
                    <a:pt x="260" y="66"/>
                  </a:cubicBezTo>
                  <a:cubicBezTo>
                    <a:pt x="235" y="24"/>
                    <a:pt x="185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845;p41">
              <a:extLst>
                <a:ext uri="{FF2B5EF4-FFF2-40B4-BE49-F238E27FC236}">
                  <a16:creationId xmlns:a16="http://schemas.microsoft.com/office/drawing/2014/main" xmlns="" id="{F564E785-FE29-9CBB-B67A-C5DDD461FA74}"/>
                </a:ext>
              </a:extLst>
            </p:cNvPr>
            <p:cNvSpPr/>
            <p:nvPr/>
          </p:nvSpPr>
          <p:spPr>
            <a:xfrm>
              <a:off x="9305877" y="2398213"/>
              <a:ext cx="40466" cy="26814"/>
            </a:xfrm>
            <a:custGeom>
              <a:avLst/>
              <a:gdLst/>
              <a:ahLst/>
              <a:cxnLst/>
              <a:rect l="l" t="t" r="r" b="b"/>
              <a:pathLst>
                <a:path w="907" h="601" extrusionOk="0">
                  <a:moveTo>
                    <a:pt x="365" y="1"/>
                  </a:moveTo>
                  <a:cubicBezTo>
                    <a:pt x="334" y="1"/>
                    <a:pt x="303" y="3"/>
                    <a:pt x="272" y="7"/>
                  </a:cubicBezTo>
                  <a:cubicBezTo>
                    <a:pt x="24" y="42"/>
                    <a:pt x="1" y="346"/>
                    <a:pt x="1" y="550"/>
                  </a:cubicBezTo>
                  <a:cubicBezTo>
                    <a:pt x="1" y="584"/>
                    <a:pt x="29" y="601"/>
                    <a:pt x="58" y="601"/>
                  </a:cubicBezTo>
                  <a:cubicBezTo>
                    <a:pt x="86" y="601"/>
                    <a:pt x="114" y="584"/>
                    <a:pt x="114" y="550"/>
                  </a:cubicBezTo>
                  <a:cubicBezTo>
                    <a:pt x="102" y="392"/>
                    <a:pt x="102" y="188"/>
                    <a:pt x="261" y="120"/>
                  </a:cubicBezTo>
                  <a:cubicBezTo>
                    <a:pt x="303" y="101"/>
                    <a:pt x="347" y="93"/>
                    <a:pt x="391" y="93"/>
                  </a:cubicBezTo>
                  <a:cubicBezTo>
                    <a:pt x="557" y="93"/>
                    <a:pt x="721" y="215"/>
                    <a:pt x="793" y="358"/>
                  </a:cubicBezTo>
                  <a:cubicBezTo>
                    <a:pt x="802" y="375"/>
                    <a:pt x="817" y="381"/>
                    <a:pt x="832" y="381"/>
                  </a:cubicBezTo>
                  <a:cubicBezTo>
                    <a:pt x="868" y="381"/>
                    <a:pt x="907" y="342"/>
                    <a:pt x="883" y="301"/>
                  </a:cubicBezTo>
                  <a:cubicBezTo>
                    <a:pt x="774" y="103"/>
                    <a:pt x="579" y="1"/>
                    <a:pt x="3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846;p41">
              <a:extLst>
                <a:ext uri="{FF2B5EF4-FFF2-40B4-BE49-F238E27FC236}">
                  <a16:creationId xmlns:a16="http://schemas.microsoft.com/office/drawing/2014/main" xmlns="" id="{14C78227-1A19-B9AC-C52D-B5CAF02C9C20}"/>
                </a:ext>
              </a:extLst>
            </p:cNvPr>
            <p:cNvSpPr/>
            <p:nvPr/>
          </p:nvSpPr>
          <p:spPr>
            <a:xfrm>
              <a:off x="9401220" y="2383178"/>
              <a:ext cx="30918" cy="22218"/>
            </a:xfrm>
            <a:custGeom>
              <a:avLst/>
              <a:gdLst/>
              <a:ahLst/>
              <a:cxnLst/>
              <a:rect l="l" t="t" r="r" b="b"/>
              <a:pathLst>
                <a:path w="693" h="498" extrusionOk="0">
                  <a:moveTo>
                    <a:pt x="305" y="1"/>
                  </a:moveTo>
                  <a:cubicBezTo>
                    <a:pt x="273" y="1"/>
                    <a:pt x="239" y="6"/>
                    <a:pt x="204" y="17"/>
                  </a:cubicBezTo>
                  <a:cubicBezTo>
                    <a:pt x="35" y="73"/>
                    <a:pt x="13" y="299"/>
                    <a:pt x="1" y="446"/>
                  </a:cubicBezTo>
                  <a:cubicBezTo>
                    <a:pt x="1" y="480"/>
                    <a:pt x="29" y="497"/>
                    <a:pt x="57" y="497"/>
                  </a:cubicBezTo>
                  <a:cubicBezTo>
                    <a:pt x="86" y="497"/>
                    <a:pt x="114" y="480"/>
                    <a:pt x="114" y="446"/>
                  </a:cubicBezTo>
                  <a:cubicBezTo>
                    <a:pt x="114" y="333"/>
                    <a:pt x="114" y="186"/>
                    <a:pt x="227" y="130"/>
                  </a:cubicBezTo>
                  <a:cubicBezTo>
                    <a:pt x="256" y="110"/>
                    <a:pt x="285" y="101"/>
                    <a:pt x="313" y="101"/>
                  </a:cubicBezTo>
                  <a:cubicBezTo>
                    <a:pt x="429" y="101"/>
                    <a:pt x="532" y="245"/>
                    <a:pt x="578" y="344"/>
                  </a:cubicBezTo>
                  <a:cubicBezTo>
                    <a:pt x="588" y="361"/>
                    <a:pt x="603" y="368"/>
                    <a:pt x="618" y="368"/>
                  </a:cubicBezTo>
                  <a:cubicBezTo>
                    <a:pt x="654" y="368"/>
                    <a:pt x="692" y="328"/>
                    <a:pt x="668" y="288"/>
                  </a:cubicBezTo>
                  <a:cubicBezTo>
                    <a:pt x="602" y="136"/>
                    <a:pt x="472" y="1"/>
                    <a:pt x="30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847;p41">
              <a:extLst>
                <a:ext uri="{FF2B5EF4-FFF2-40B4-BE49-F238E27FC236}">
                  <a16:creationId xmlns:a16="http://schemas.microsoft.com/office/drawing/2014/main" xmlns="" id="{9411122B-C484-9155-E5D8-A0B93F7421D4}"/>
                </a:ext>
              </a:extLst>
            </p:cNvPr>
            <p:cNvSpPr/>
            <p:nvPr/>
          </p:nvSpPr>
          <p:spPr>
            <a:xfrm>
              <a:off x="9327560" y="2463352"/>
              <a:ext cx="54073" cy="36450"/>
            </a:xfrm>
            <a:custGeom>
              <a:avLst/>
              <a:gdLst/>
              <a:ahLst/>
              <a:cxnLst/>
              <a:rect l="l" t="t" r="r" b="b"/>
              <a:pathLst>
                <a:path w="1212" h="817" extrusionOk="0">
                  <a:moveTo>
                    <a:pt x="75" y="1"/>
                  </a:moveTo>
                  <a:cubicBezTo>
                    <a:pt x="49" y="1"/>
                    <a:pt x="23" y="18"/>
                    <a:pt x="23" y="52"/>
                  </a:cubicBezTo>
                  <a:cubicBezTo>
                    <a:pt x="1" y="311"/>
                    <a:pt x="80" y="549"/>
                    <a:pt x="284" y="708"/>
                  </a:cubicBezTo>
                  <a:cubicBezTo>
                    <a:pt x="387" y="786"/>
                    <a:pt x="495" y="816"/>
                    <a:pt x="604" y="816"/>
                  </a:cubicBezTo>
                  <a:cubicBezTo>
                    <a:pt x="792" y="816"/>
                    <a:pt x="982" y="726"/>
                    <a:pt x="1154" y="640"/>
                  </a:cubicBezTo>
                  <a:cubicBezTo>
                    <a:pt x="1212" y="611"/>
                    <a:pt x="1180" y="542"/>
                    <a:pt x="1128" y="542"/>
                  </a:cubicBezTo>
                  <a:cubicBezTo>
                    <a:pt x="1119" y="542"/>
                    <a:pt x="1109" y="544"/>
                    <a:pt x="1098" y="549"/>
                  </a:cubicBezTo>
                  <a:cubicBezTo>
                    <a:pt x="942" y="634"/>
                    <a:pt x="791" y="706"/>
                    <a:pt x="633" y="706"/>
                  </a:cubicBezTo>
                  <a:cubicBezTo>
                    <a:pt x="538" y="706"/>
                    <a:pt x="441" y="680"/>
                    <a:pt x="340" y="617"/>
                  </a:cubicBezTo>
                  <a:cubicBezTo>
                    <a:pt x="148" y="504"/>
                    <a:pt x="114" y="255"/>
                    <a:pt x="126" y="52"/>
                  </a:cubicBezTo>
                  <a:cubicBezTo>
                    <a:pt x="126" y="18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848;p41">
              <a:extLst>
                <a:ext uri="{FF2B5EF4-FFF2-40B4-BE49-F238E27FC236}">
                  <a16:creationId xmlns:a16="http://schemas.microsoft.com/office/drawing/2014/main" xmlns="" id="{BC39589B-69E4-9FAC-9492-BE0FB7492163}"/>
                </a:ext>
              </a:extLst>
            </p:cNvPr>
            <p:cNvSpPr/>
            <p:nvPr/>
          </p:nvSpPr>
          <p:spPr>
            <a:xfrm>
              <a:off x="9376949" y="2425607"/>
              <a:ext cx="32926" cy="25297"/>
            </a:xfrm>
            <a:custGeom>
              <a:avLst/>
              <a:gdLst/>
              <a:ahLst/>
              <a:cxnLst/>
              <a:rect l="l" t="t" r="r" b="b"/>
              <a:pathLst>
                <a:path w="738" h="567" extrusionOk="0">
                  <a:moveTo>
                    <a:pt x="385" y="1"/>
                  </a:moveTo>
                  <a:cubicBezTo>
                    <a:pt x="271" y="1"/>
                    <a:pt x="150" y="46"/>
                    <a:pt x="59" y="94"/>
                  </a:cubicBezTo>
                  <a:cubicBezTo>
                    <a:pt x="1" y="114"/>
                    <a:pt x="34" y="192"/>
                    <a:pt x="80" y="192"/>
                  </a:cubicBezTo>
                  <a:cubicBezTo>
                    <a:pt x="88" y="192"/>
                    <a:pt x="96" y="190"/>
                    <a:pt x="104" y="185"/>
                  </a:cubicBezTo>
                  <a:cubicBezTo>
                    <a:pt x="181" y="147"/>
                    <a:pt x="278" y="109"/>
                    <a:pt x="367" y="109"/>
                  </a:cubicBezTo>
                  <a:cubicBezTo>
                    <a:pt x="410" y="109"/>
                    <a:pt x="452" y="118"/>
                    <a:pt x="489" y="140"/>
                  </a:cubicBezTo>
                  <a:cubicBezTo>
                    <a:pt x="635" y="197"/>
                    <a:pt x="545" y="388"/>
                    <a:pt x="489" y="491"/>
                  </a:cubicBezTo>
                  <a:cubicBezTo>
                    <a:pt x="465" y="528"/>
                    <a:pt x="505" y="567"/>
                    <a:pt x="543" y="567"/>
                  </a:cubicBezTo>
                  <a:cubicBezTo>
                    <a:pt x="561" y="567"/>
                    <a:pt x="579" y="558"/>
                    <a:pt x="590" y="536"/>
                  </a:cubicBezTo>
                  <a:cubicBezTo>
                    <a:pt x="670" y="400"/>
                    <a:pt x="737" y="185"/>
                    <a:pt x="579" y="61"/>
                  </a:cubicBezTo>
                  <a:cubicBezTo>
                    <a:pt x="523" y="18"/>
                    <a:pt x="456" y="1"/>
                    <a:pt x="385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849;p41">
              <a:extLst>
                <a:ext uri="{FF2B5EF4-FFF2-40B4-BE49-F238E27FC236}">
                  <a16:creationId xmlns:a16="http://schemas.microsoft.com/office/drawing/2014/main" xmlns="" id="{3E853B51-DCFB-6FA9-6154-324B23B9F6FE}"/>
                </a:ext>
              </a:extLst>
            </p:cNvPr>
            <p:cNvSpPr/>
            <p:nvPr/>
          </p:nvSpPr>
          <p:spPr>
            <a:xfrm>
              <a:off x="9348752" y="2762766"/>
              <a:ext cx="15704" cy="68707"/>
            </a:xfrm>
            <a:custGeom>
              <a:avLst/>
              <a:gdLst/>
              <a:ahLst/>
              <a:cxnLst/>
              <a:rect l="l" t="t" r="r" b="b"/>
              <a:pathLst>
                <a:path w="352" h="1540" extrusionOk="0">
                  <a:moveTo>
                    <a:pt x="126" y="1"/>
                  </a:moveTo>
                  <a:cubicBezTo>
                    <a:pt x="216" y="453"/>
                    <a:pt x="80" y="838"/>
                    <a:pt x="1" y="996"/>
                  </a:cubicBezTo>
                  <a:cubicBezTo>
                    <a:pt x="56" y="1257"/>
                    <a:pt x="131" y="1540"/>
                    <a:pt x="187" y="1540"/>
                  </a:cubicBezTo>
                  <a:cubicBezTo>
                    <a:pt x="189" y="1540"/>
                    <a:pt x="191" y="1539"/>
                    <a:pt x="193" y="1539"/>
                  </a:cubicBezTo>
                  <a:cubicBezTo>
                    <a:pt x="295" y="1493"/>
                    <a:pt x="352" y="12"/>
                    <a:pt x="307" y="12"/>
                  </a:cubicBezTo>
                  <a:cubicBezTo>
                    <a:pt x="295" y="12"/>
                    <a:pt x="227" y="1"/>
                    <a:pt x="126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850;p41">
              <a:extLst>
                <a:ext uri="{FF2B5EF4-FFF2-40B4-BE49-F238E27FC236}">
                  <a16:creationId xmlns:a16="http://schemas.microsoft.com/office/drawing/2014/main" xmlns="" id="{7C778330-FF29-8C7D-3299-B2F5C3F2BB27}"/>
                </a:ext>
              </a:extLst>
            </p:cNvPr>
            <p:cNvSpPr/>
            <p:nvPr/>
          </p:nvSpPr>
          <p:spPr>
            <a:xfrm>
              <a:off x="9292760" y="2756252"/>
              <a:ext cx="65138" cy="36941"/>
            </a:xfrm>
            <a:custGeom>
              <a:avLst/>
              <a:gdLst/>
              <a:ahLst/>
              <a:cxnLst/>
              <a:rect l="l" t="t" r="r" b="b"/>
              <a:pathLst>
                <a:path w="1460" h="828" extrusionOk="0">
                  <a:moveTo>
                    <a:pt x="333" y="0"/>
                  </a:moveTo>
                  <a:cubicBezTo>
                    <a:pt x="242" y="0"/>
                    <a:pt x="167" y="11"/>
                    <a:pt x="148" y="45"/>
                  </a:cubicBezTo>
                  <a:cubicBezTo>
                    <a:pt x="91" y="124"/>
                    <a:pt x="1" y="644"/>
                    <a:pt x="12" y="701"/>
                  </a:cubicBezTo>
                  <a:cubicBezTo>
                    <a:pt x="34" y="769"/>
                    <a:pt x="250" y="792"/>
                    <a:pt x="431" y="814"/>
                  </a:cubicBezTo>
                  <a:cubicBezTo>
                    <a:pt x="529" y="821"/>
                    <a:pt x="742" y="827"/>
                    <a:pt x="908" y="827"/>
                  </a:cubicBezTo>
                  <a:cubicBezTo>
                    <a:pt x="1027" y="827"/>
                    <a:pt x="1122" y="824"/>
                    <a:pt x="1132" y="814"/>
                  </a:cubicBezTo>
                  <a:cubicBezTo>
                    <a:pt x="1154" y="780"/>
                    <a:pt x="1177" y="724"/>
                    <a:pt x="1177" y="724"/>
                  </a:cubicBezTo>
                  <a:cubicBezTo>
                    <a:pt x="1177" y="724"/>
                    <a:pt x="1459" y="226"/>
                    <a:pt x="1459" y="147"/>
                  </a:cubicBezTo>
                  <a:cubicBezTo>
                    <a:pt x="1448" y="79"/>
                    <a:pt x="860" y="56"/>
                    <a:pt x="702" y="34"/>
                  </a:cubicBezTo>
                  <a:cubicBezTo>
                    <a:pt x="611" y="21"/>
                    <a:pt x="457" y="0"/>
                    <a:pt x="33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851;p41">
              <a:extLst>
                <a:ext uri="{FF2B5EF4-FFF2-40B4-BE49-F238E27FC236}">
                  <a16:creationId xmlns:a16="http://schemas.microsoft.com/office/drawing/2014/main" xmlns="" id="{0F793E16-DBD2-EE1B-63DF-D9CDF1EE4AFF}"/>
                </a:ext>
              </a:extLst>
            </p:cNvPr>
            <p:cNvSpPr/>
            <p:nvPr/>
          </p:nvSpPr>
          <p:spPr>
            <a:xfrm>
              <a:off x="9302888" y="2758751"/>
              <a:ext cx="50950" cy="8611"/>
            </a:xfrm>
            <a:custGeom>
              <a:avLst/>
              <a:gdLst/>
              <a:ahLst/>
              <a:cxnLst/>
              <a:rect l="l" t="t" r="r" b="b"/>
              <a:pathLst>
                <a:path w="1142" h="193" extrusionOk="0">
                  <a:moveTo>
                    <a:pt x="34" y="0"/>
                  </a:moveTo>
                  <a:cubicBezTo>
                    <a:pt x="0" y="0"/>
                    <a:pt x="0" y="68"/>
                    <a:pt x="45" y="68"/>
                  </a:cubicBezTo>
                  <a:cubicBezTo>
                    <a:pt x="215" y="91"/>
                    <a:pt x="385" y="102"/>
                    <a:pt x="554" y="125"/>
                  </a:cubicBezTo>
                  <a:cubicBezTo>
                    <a:pt x="724" y="148"/>
                    <a:pt x="905" y="148"/>
                    <a:pt x="1074" y="193"/>
                  </a:cubicBezTo>
                  <a:lnTo>
                    <a:pt x="1086" y="193"/>
                  </a:lnTo>
                  <a:cubicBezTo>
                    <a:pt x="1131" y="193"/>
                    <a:pt x="1142" y="136"/>
                    <a:pt x="1097" y="125"/>
                  </a:cubicBezTo>
                  <a:cubicBezTo>
                    <a:pt x="927" y="80"/>
                    <a:pt x="746" y="80"/>
                    <a:pt x="576" y="57"/>
                  </a:cubicBezTo>
                  <a:cubicBezTo>
                    <a:pt x="395" y="23"/>
                    <a:pt x="215" y="12"/>
                    <a:pt x="4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852;p41">
              <a:extLst>
                <a:ext uri="{FF2B5EF4-FFF2-40B4-BE49-F238E27FC236}">
                  <a16:creationId xmlns:a16="http://schemas.microsoft.com/office/drawing/2014/main" xmlns="" id="{6E207A8A-CD15-A35E-FD48-A02DFC7B456F}"/>
                </a:ext>
              </a:extLst>
            </p:cNvPr>
            <p:cNvSpPr/>
            <p:nvPr/>
          </p:nvSpPr>
          <p:spPr>
            <a:xfrm>
              <a:off x="9298292" y="2767317"/>
              <a:ext cx="52066" cy="7629"/>
            </a:xfrm>
            <a:custGeom>
              <a:avLst/>
              <a:gdLst/>
              <a:ahLst/>
              <a:cxnLst/>
              <a:rect l="l" t="t" r="r" b="b"/>
              <a:pathLst>
                <a:path w="1167" h="171" extrusionOk="0">
                  <a:moveTo>
                    <a:pt x="58" y="1"/>
                  </a:moveTo>
                  <a:cubicBezTo>
                    <a:pt x="13" y="1"/>
                    <a:pt x="1" y="57"/>
                    <a:pt x="46" y="69"/>
                  </a:cubicBezTo>
                  <a:cubicBezTo>
                    <a:pt x="397" y="125"/>
                    <a:pt x="747" y="102"/>
                    <a:pt x="1098" y="170"/>
                  </a:cubicBezTo>
                  <a:lnTo>
                    <a:pt x="1109" y="170"/>
                  </a:lnTo>
                  <a:cubicBezTo>
                    <a:pt x="1144" y="170"/>
                    <a:pt x="1166" y="114"/>
                    <a:pt x="1121" y="102"/>
                  </a:cubicBezTo>
                  <a:cubicBezTo>
                    <a:pt x="770" y="24"/>
                    <a:pt x="408" y="57"/>
                    <a:pt x="69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853;p41">
              <a:extLst>
                <a:ext uri="{FF2B5EF4-FFF2-40B4-BE49-F238E27FC236}">
                  <a16:creationId xmlns:a16="http://schemas.microsoft.com/office/drawing/2014/main" xmlns="" id="{6179FD09-16BB-D630-CCA3-91C60FD6E88D}"/>
                </a:ext>
              </a:extLst>
            </p:cNvPr>
            <p:cNvSpPr/>
            <p:nvPr/>
          </p:nvSpPr>
          <p:spPr>
            <a:xfrm>
              <a:off x="9296285" y="2773875"/>
              <a:ext cx="50504" cy="10128"/>
            </a:xfrm>
            <a:custGeom>
              <a:avLst/>
              <a:gdLst/>
              <a:ahLst/>
              <a:cxnLst/>
              <a:rect l="l" t="t" r="r" b="b"/>
              <a:pathLst>
                <a:path w="1132" h="227" extrusionOk="0">
                  <a:moveTo>
                    <a:pt x="58" y="1"/>
                  </a:moveTo>
                  <a:cubicBezTo>
                    <a:pt x="23" y="1"/>
                    <a:pt x="1" y="46"/>
                    <a:pt x="35" y="68"/>
                  </a:cubicBezTo>
                  <a:cubicBezTo>
                    <a:pt x="374" y="227"/>
                    <a:pt x="702" y="171"/>
                    <a:pt x="1064" y="227"/>
                  </a:cubicBezTo>
                  <a:cubicBezTo>
                    <a:pt x="1109" y="227"/>
                    <a:pt x="1132" y="159"/>
                    <a:pt x="1086" y="148"/>
                  </a:cubicBezTo>
                  <a:cubicBezTo>
                    <a:pt x="736" y="103"/>
                    <a:pt x="408" y="148"/>
                    <a:pt x="80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854;p41">
              <a:extLst>
                <a:ext uri="{FF2B5EF4-FFF2-40B4-BE49-F238E27FC236}">
                  <a16:creationId xmlns:a16="http://schemas.microsoft.com/office/drawing/2014/main" xmlns="" id="{9773B04B-9B1F-7D47-2B7B-4E31CF27F3E6}"/>
                </a:ext>
              </a:extLst>
            </p:cNvPr>
            <p:cNvSpPr/>
            <p:nvPr/>
          </p:nvSpPr>
          <p:spPr>
            <a:xfrm>
              <a:off x="9296285" y="2782977"/>
              <a:ext cx="44437" cy="7629"/>
            </a:xfrm>
            <a:custGeom>
              <a:avLst/>
              <a:gdLst/>
              <a:ahLst/>
              <a:cxnLst/>
              <a:rect l="l" t="t" r="r" b="b"/>
              <a:pathLst>
                <a:path w="996" h="171" extrusionOk="0">
                  <a:moveTo>
                    <a:pt x="58" y="0"/>
                  </a:moveTo>
                  <a:cubicBezTo>
                    <a:pt x="23" y="0"/>
                    <a:pt x="1" y="68"/>
                    <a:pt x="46" y="80"/>
                  </a:cubicBezTo>
                  <a:cubicBezTo>
                    <a:pt x="352" y="148"/>
                    <a:pt x="646" y="148"/>
                    <a:pt x="951" y="170"/>
                  </a:cubicBezTo>
                  <a:cubicBezTo>
                    <a:pt x="996" y="170"/>
                    <a:pt x="996" y="91"/>
                    <a:pt x="951" y="91"/>
                  </a:cubicBezTo>
                  <a:cubicBezTo>
                    <a:pt x="657" y="68"/>
                    <a:pt x="363" y="68"/>
                    <a:pt x="69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8" name="Google Shape;1501;p59">
            <a:extLst>
              <a:ext uri="{FF2B5EF4-FFF2-40B4-BE49-F238E27FC236}">
                <a16:creationId xmlns:a16="http://schemas.microsoft.com/office/drawing/2014/main" xmlns="" id="{ADDDF331-ADA8-1BF4-E9F1-F218B82315E5}"/>
              </a:ext>
            </a:extLst>
          </p:cNvPr>
          <p:cNvSpPr txBox="1">
            <a:spLocks/>
          </p:cNvSpPr>
          <p:nvPr/>
        </p:nvSpPr>
        <p:spPr>
          <a:xfrm flipH="1">
            <a:off x="2285999" y="794441"/>
            <a:ext cx="6629400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800" b="1" smtClean="0">
                <a:solidFill>
                  <a:schemeClr val="dk1"/>
                </a:solidFill>
                <a:sym typeface="Arvo"/>
              </a:rPr>
              <a:t>2. Listen </a:t>
            </a:r>
            <a:r>
              <a:rPr lang="en-US" sz="4800" b="1" dirty="0">
                <a:solidFill>
                  <a:schemeClr val="dk1"/>
                </a:solidFill>
                <a:sym typeface="Arvo"/>
              </a:rPr>
              <a:t>and circle.</a:t>
            </a:r>
          </a:p>
        </p:txBody>
      </p:sp>
    </p:spTree>
    <p:extLst>
      <p:ext uri="{BB962C8B-B14F-4D97-AF65-F5344CB8AC3E}">
        <p14:creationId xmlns:p14="http://schemas.microsoft.com/office/powerpoint/2010/main" val="219999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C5B3F470-1843-45AC-B9BA-326DDD9DEB27}"/>
              </a:ext>
            </a:extLst>
          </p:cNvPr>
          <p:cNvSpPr txBox="1">
            <a:spLocks/>
          </p:cNvSpPr>
          <p:nvPr/>
        </p:nvSpPr>
        <p:spPr>
          <a:xfrm>
            <a:off x="1447800" y="587070"/>
            <a:ext cx="5626872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00B0F0"/>
                </a:solidFill>
              </a:rPr>
              <a:t>Listen and circle.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A5E1B13D-D021-40A0-8322-6B1E4B16290D}"/>
              </a:ext>
            </a:extLst>
          </p:cNvPr>
          <p:cNvSpPr/>
          <p:nvPr/>
        </p:nvSpPr>
        <p:spPr>
          <a:xfrm>
            <a:off x="670311" y="5328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B29F57-0FE8-4370-872E-9D148B462887}"/>
              </a:ext>
            </a:extLst>
          </p:cNvPr>
          <p:cNvSpPr txBox="1"/>
          <p:nvPr/>
        </p:nvSpPr>
        <p:spPr>
          <a:xfrm>
            <a:off x="152400" y="1286264"/>
            <a:ext cx="8915400" cy="3234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1. </a:t>
            </a:r>
            <a:r>
              <a:rPr lang="en-US" sz="3500" dirty="0">
                <a:latin typeface="Comic Sans MS" panose="030F0702030302020204" pitchFamily="66" charset="0"/>
              </a:rPr>
              <a:t>Is your sports day in ___?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a. </a:t>
            </a:r>
            <a:r>
              <a:rPr lang="en-US" sz="3500" dirty="0">
                <a:latin typeface="Comic Sans MS" panose="030F0702030302020204" pitchFamily="66" charset="0"/>
              </a:rPr>
              <a:t>Jul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b. </a:t>
            </a:r>
            <a:r>
              <a:rPr lang="en-US" sz="3500" dirty="0">
                <a:latin typeface="Comic Sans MS" panose="030F0702030302020204" pitchFamily="66" charset="0"/>
              </a:rPr>
              <a:t>Februar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c. </a:t>
            </a:r>
            <a:r>
              <a:rPr lang="en-US" sz="3500" dirty="0">
                <a:latin typeface="Comic Sans MS" panose="030F0702030302020204" pitchFamily="66" charset="0"/>
              </a:rPr>
              <a:t>Januar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2. </a:t>
            </a:r>
            <a:r>
              <a:rPr lang="en-US" sz="3500" dirty="0">
                <a:latin typeface="Comic Sans MS" panose="030F0702030302020204" pitchFamily="66" charset="0"/>
              </a:rPr>
              <a:t>I like ___.</a:t>
            </a:r>
          </a:p>
          <a:p>
            <a:pPr>
              <a:lnSpc>
                <a:spcPct val="150000"/>
              </a:lnSpc>
            </a:pPr>
            <a:r>
              <a:rPr lang="en-US" sz="3500" b="1" dirty="0">
                <a:latin typeface="Comic Sans MS" panose="030F0702030302020204" pitchFamily="66" charset="0"/>
              </a:rPr>
              <a:t>a. </a:t>
            </a:r>
            <a:r>
              <a:rPr lang="en-US" sz="3500" dirty="0">
                <a:latin typeface="Comic Sans MS" panose="030F0702030302020204" pitchFamily="66" charset="0"/>
              </a:rPr>
              <a:t>Jul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b. </a:t>
            </a:r>
            <a:r>
              <a:rPr lang="en-US" sz="3500" dirty="0">
                <a:latin typeface="Comic Sans MS" panose="030F0702030302020204" pitchFamily="66" charset="0"/>
              </a:rPr>
              <a:t>Januar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 		</a:t>
            </a:r>
            <a:r>
              <a:rPr lang="en-US" sz="3500" b="1" dirty="0">
                <a:latin typeface="Comic Sans MS" panose="030F0702030302020204" pitchFamily="66" charset="0"/>
              </a:rPr>
              <a:t>c. </a:t>
            </a:r>
            <a:r>
              <a:rPr lang="en-US" sz="3500" dirty="0">
                <a:latin typeface="Comic Sans MS" panose="030F0702030302020204" pitchFamily="66" charset="0"/>
              </a:rPr>
              <a:t>c</a:t>
            </a:r>
            <a:r>
              <a:rPr 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y</a:t>
            </a:r>
            <a:r>
              <a:rPr lang="en-US" sz="3500" dirty="0">
                <a:latin typeface="Comic Sans MS" panose="030F0702030302020204" pitchFamily="66" charset="0"/>
              </a:rPr>
              <a:t>cling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xmlns="" id="{64748CB9-C472-4A5F-ABF2-68A6D2BF7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576630"/>
            <a:ext cx="609600" cy="6096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44FC00A2-DABC-49E3-9928-51F4EE291D97}"/>
              </a:ext>
            </a:extLst>
          </p:cNvPr>
          <p:cNvSpPr/>
          <p:nvPr/>
        </p:nvSpPr>
        <p:spPr>
          <a:xfrm>
            <a:off x="152400" y="2293998"/>
            <a:ext cx="6096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E0205E5-23F5-4211-A8B9-CF0D00ABCF28}"/>
              </a:ext>
            </a:extLst>
          </p:cNvPr>
          <p:cNvSpPr/>
          <p:nvPr/>
        </p:nvSpPr>
        <p:spPr>
          <a:xfrm>
            <a:off x="2895600" y="3867150"/>
            <a:ext cx="609600" cy="6096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90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59"/>
          <p:cNvSpPr txBox="1">
            <a:spLocks noGrp="1"/>
          </p:cNvSpPr>
          <p:nvPr>
            <p:ph type="title"/>
          </p:nvPr>
        </p:nvSpPr>
        <p:spPr>
          <a:xfrm flipH="1">
            <a:off x="317327" y="286785"/>
            <a:ext cx="8046526" cy="621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4. Read </a:t>
            </a:r>
            <a:r>
              <a:rPr lang="en-US" dirty="0"/>
              <a:t>and tick True or False.</a:t>
            </a:r>
            <a:endParaRPr dirty="0"/>
          </a:p>
        </p:txBody>
      </p:sp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5" name="Google Shape;1505;p59"/>
          <p:cNvGrpSpPr/>
          <p:nvPr/>
        </p:nvGrpSpPr>
        <p:grpSpPr>
          <a:xfrm>
            <a:off x="6696659" y="933356"/>
            <a:ext cx="2243784" cy="3579044"/>
            <a:chOff x="1338183" y="1849087"/>
            <a:chExt cx="427192" cy="681411"/>
          </a:xfrm>
        </p:grpSpPr>
        <p:sp>
          <p:nvSpPr>
            <p:cNvPr id="1506" name="Google Shape;1506;p59"/>
            <p:cNvSpPr/>
            <p:nvPr/>
          </p:nvSpPr>
          <p:spPr>
            <a:xfrm>
              <a:off x="1430359" y="1849087"/>
              <a:ext cx="239672" cy="223253"/>
            </a:xfrm>
            <a:custGeom>
              <a:avLst/>
              <a:gdLst/>
              <a:ahLst/>
              <a:cxnLst/>
              <a:rect l="l" t="t" r="r" b="b"/>
              <a:pathLst>
                <a:path w="5372" h="5004" extrusionOk="0">
                  <a:moveTo>
                    <a:pt x="1894" y="0"/>
                  </a:moveTo>
                  <a:cubicBezTo>
                    <a:pt x="1161" y="0"/>
                    <a:pt x="485" y="329"/>
                    <a:pt x="305" y="623"/>
                  </a:cubicBezTo>
                  <a:cubicBezTo>
                    <a:pt x="0" y="1120"/>
                    <a:pt x="531" y="1562"/>
                    <a:pt x="531" y="1562"/>
                  </a:cubicBezTo>
                  <a:cubicBezTo>
                    <a:pt x="91" y="2217"/>
                    <a:pt x="611" y="2545"/>
                    <a:pt x="611" y="2545"/>
                  </a:cubicBezTo>
                  <a:lnTo>
                    <a:pt x="2273" y="4592"/>
                  </a:lnTo>
                  <a:cubicBezTo>
                    <a:pt x="2273" y="4592"/>
                    <a:pt x="2786" y="5004"/>
                    <a:pt x="3292" y="5004"/>
                  </a:cubicBezTo>
                  <a:cubicBezTo>
                    <a:pt x="3349" y="5004"/>
                    <a:pt x="3405" y="4999"/>
                    <a:pt x="3461" y="4988"/>
                  </a:cubicBezTo>
                  <a:cubicBezTo>
                    <a:pt x="4003" y="4874"/>
                    <a:pt x="4037" y="4208"/>
                    <a:pt x="4037" y="4208"/>
                  </a:cubicBezTo>
                  <a:cubicBezTo>
                    <a:pt x="4037" y="4208"/>
                    <a:pt x="5371" y="3620"/>
                    <a:pt x="5292" y="3042"/>
                  </a:cubicBezTo>
                  <a:cubicBezTo>
                    <a:pt x="5202" y="2466"/>
                    <a:pt x="4806" y="2432"/>
                    <a:pt x="4806" y="2432"/>
                  </a:cubicBezTo>
                  <a:cubicBezTo>
                    <a:pt x="4806" y="2432"/>
                    <a:pt x="5044" y="1154"/>
                    <a:pt x="4524" y="589"/>
                  </a:cubicBezTo>
                  <a:cubicBezTo>
                    <a:pt x="4352" y="399"/>
                    <a:pt x="4168" y="335"/>
                    <a:pt x="3997" y="335"/>
                  </a:cubicBezTo>
                  <a:cubicBezTo>
                    <a:pt x="3649" y="335"/>
                    <a:pt x="3358" y="600"/>
                    <a:pt x="3358" y="600"/>
                  </a:cubicBezTo>
                  <a:cubicBezTo>
                    <a:pt x="2941" y="159"/>
                    <a:pt x="2404" y="0"/>
                    <a:pt x="1894" y="0"/>
                  </a:cubicBezTo>
                  <a:close/>
                </a:path>
              </a:pathLst>
            </a:custGeom>
            <a:solidFill>
              <a:srgbClr val="4A1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59"/>
            <p:cNvSpPr/>
            <p:nvPr/>
          </p:nvSpPr>
          <p:spPr>
            <a:xfrm>
              <a:off x="1462616" y="1857341"/>
              <a:ext cx="175649" cy="103507"/>
            </a:xfrm>
            <a:custGeom>
              <a:avLst/>
              <a:gdLst/>
              <a:ahLst/>
              <a:cxnLst/>
              <a:rect l="l" t="t" r="r" b="b"/>
              <a:pathLst>
                <a:path w="3937" h="2320" extrusionOk="0">
                  <a:moveTo>
                    <a:pt x="1119" y="0"/>
                  </a:moveTo>
                  <a:cubicBezTo>
                    <a:pt x="734" y="0"/>
                    <a:pt x="354" y="149"/>
                    <a:pt x="1" y="314"/>
                  </a:cubicBezTo>
                  <a:cubicBezTo>
                    <a:pt x="1" y="324"/>
                    <a:pt x="1" y="324"/>
                    <a:pt x="12" y="324"/>
                  </a:cubicBezTo>
                  <a:cubicBezTo>
                    <a:pt x="367" y="181"/>
                    <a:pt x="716" y="69"/>
                    <a:pt x="1088" y="69"/>
                  </a:cubicBezTo>
                  <a:cubicBezTo>
                    <a:pt x="1213" y="69"/>
                    <a:pt x="1340" y="82"/>
                    <a:pt x="1471" y="110"/>
                  </a:cubicBezTo>
                  <a:cubicBezTo>
                    <a:pt x="1912" y="223"/>
                    <a:pt x="2217" y="562"/>
                    <a:pt x="2466" y="912"/>
                  </a:cubicBezTo>
                  <a:cubicBezTo>
                    <a:pt x="2473" y="926"/>
                    <a:pt x="2487" y="931"/>
                    <a:pt x="2503" y="931"/>
                  </a:cubicBezTo>
                  <a:cubicBezTo>
                    <a:pt x="2514" y="931"/>
                    <a:pt x="2525" y="929"/>
                    <a:pt x="2534" y="924"/>
                  </a:cubicBezTo>
                  <a:cubicBezTo>
                    <a:pt x="2692" y="766"/>
                    <a:pt x="2839" y="664"/>
                    <a:pt x="3054" y="618"/>
                  </a:cubicBezTo>
                  <a:cubicBezTo>
                    <a:pt x="3081" y="613"/>
                    <a:pt x="3107" y="611"/>
                    <a:pt x="3133" y="611"/>
                  </a:cubicBezTo>
                  <a:cubicBezTo>
                    <a:pt x="3438" y="611"/>
                    <a:pt x="3639" y="967"/>
                    <a:pt x="3744" y="1206"/>
                  </a:cubicBezTo>
                  <a:cubicBezTo>
                    <a:pt x="3879" y="1546"/>
                    <a:pt x="3801" y="1953"/>
                    <a:pt x="3721" y="2292"/>
                  </a:cubicBezTo>
                  <a:cubicBezTo>
                    <a:pt x="3715" y="2311"/>
                    <a:pt x="3729" y="2320"/>
                    <a:pt x="3743" y="2320"/>
                  </a:cubicBezTo>
                  <a:cubicBezTo>
                    <a:pt x="3755" y="2320"/>
                    <a:pt x="3766" y="2314"/>
                    <a:pt x="3766" y="2304"/>
                  </a:cubicBezTo>
                  <a:cubicBezTo>
                    <a:pt x="3924" y="1784"/>
                    <a:pt x="3936" y="1297"/>
                    <a:pt x="3620" y="845"/>
                  </a:cubicBezTo>
                  <a:cubicBezTo>
                    <a:pt x="3491" y="659"/>
                    <a:pt x="3300" y="564"/>
                    <a:pt x="3103" y="564"/>
                  </a:cubicBezTo>
                  <a:cubicBezTo>
                    <a:pt x="2987" y="564"/>
                    <a:pt x="2869" y="597"/>
                    <a:pt x="2760" y="664"/>
                  </a:cubicBezTo>
                  <a:cubicBezTo>
                    <a:pt x="2724" y="691"/>
                    <a:pt x="2600" y="799"/>
                    <a:pt x="2523" y="799"/>
                  </a:cubicBezTo>
                  <a:cubicBezTo>
                    <a:pt x="2504" y="799"/>
                    <a:pt x="2488" y="792"/>
                    <a:pt x="2477" y="777"/>
                  </a:cubicBezTo>
                  <a:cubicBezTo>
                    <a:pt x="2421" y="675"/>
                    <a:pt x="2341" y="596"/>
                    <a:pt x="2263" y="517"/>
                  </a:cubicBezTo>
                  <a:cubicBezTo>
                    <a:pt x="2093" y="324"/>
                    <a:pt x="1866" y="189"/>
                    <a:pt x="1629" y="98"/>
                  </a:cubicBezTo>
                  <a:cubicBezTo>
                    <a:pt x="1459" y="29"/>
                    <a:pt x="1289" y="0"/>
                    <a:pt x="111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59"/>
            <p:cNvSpPr/>
            <p:nvPr/>
          </p:nvSpPr>
          <p:spPr>
            <a:xfrm>
              <a:off x="1583702" y="1908024"/>
              <a:ext cx="61613" cy="111671"/>
            </a:xfrm>
            <a:custGeom>
              <a:avLst/>
              <a:gdLst/>
              <a:ahLst/>
              <a:cxnLst/>
              <a:rect l="l" t="t" r="r" b="b"/>
              <a:pathLst>
                <a:path w="1381" h="2503" extrusionOk="0">
                  <a:moveTo>
                    <a:pt x="239" y="0"/>
                  </a:moveTo>
                  <a:cubicBezTo>
                    <a:pt x="164" y="0"/>
                    <a:pt x="86" y="11"/>
                    <a:pt x="12" y="25"/>
                  </a:cubicBezTo>
                  <a:cubicBezTo>
                    <a:pt x="1" y="37"/>
                    <a:pt x="12" y="48"/>
                    <a:pt x="24" y="48"/>
                  </a:cubicBezTo>
                  <a:cubicBezTo>
                    <a:pt x="77" y="38"/>
                    <a:pt x="126" y="34"/>
                    <a:pt x="171" y="34"/>
                  </a:cubicBezTo>
                  <a:cubicBezTo>
                    <a:pt x="808" y="34"/>
                    <a:pt x="684" y="953"/>
                    <a:pt x="600" y="1427"/>
                  </a:cubicBezTo>
                  <a:cubicBezTo>
                    <a:pt x="600" y="1439"/>
                    <a:pt x="622" y="1462"/>
                    <a:pt x="634" y="1462"/>
                  </a:cubicBezTo>
                  <a:cubicBezTo>
                    <a:pt x="644" y="1462"/>
                    <a:pt x="655" y="1461"/>
                    <a:pt x="664" y="1461"/>
                  </a:cubicBezTo>
                  <a:cubicBezTo>
                    <a:pt x="1316" y="1461"/>
                    <a:pt x="1070" y="2190"/>
                    <a:pt x="770" y="2480"/>
                  </a:cubicBezTo>
                  <a:cubicBezTo>
                    <a:pt x="758" y="2490"/>
                    <a:pt x="770" y="2502"/>
                    <a:pt x="781" y="2502"/>
                  </a:cubicBezTo>
                  <a:cubicBezTo>
                    <a:pt x="1154" y="2264"/>
                    <a:pt x="1381" y="1530"/>
                    <a:pt x="815" y="1394"/>
                  </a:cubicBezTo>
                  <a:cubicBezTo>
                    <a:pt x="612" y="1349"/>
                    <a:pt x="713" y="1088"/>
                    <a:pt x="725" y="907"/>
                  </a:cubicBezTo>
                  <a:cubicBezTo>
                    <a:pt x="747" y="681"/>
                    <a:pt x="725" y="455"/>
                    <a:pt x="634" y="241"/>
                  </a:cubicBezTo>
                  <a:cubicBezTo>
                    <a:pt x="564" y="53"/>
                    <a:pt x="408" y="0"/>
                    <a:pt x="23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59"/>
            <p:cNvSpPr/>
            <p:nvPr/>
          </p:nvSpPr>
          <p:spPr>
            <a:xfrm>
              <a:off x="1636661" y="1966158"/>
              <a:ext cx="27840" cy="45061"/>
            </a:xfrm>
            <a:custGeom>
              <a:avLst/>
              <a:gdLst/>
              <a:ahLst/>
              <a:cxnLst/>
              <a:rect l="l" t="t" r="r" b="b"/>
              <a:pathLst>
                <a:path w="624" h="1010" extrusionOk="0">
                  <a:moveTo>
                    <a:pt x="23" y="1"/>
                  </a:moveTo>
                  <a:cubicBezTo>
                    <a:pt x="1" y="1"/>
                    <a:pt x="1" y="34"/>
                    <a:pt x="23" y="34"/>
                  </a:cubicBezTo>
                  <a:cubicBezTo>
                    <a:pt x="623" y="68"/>
                    <a:pt x="295" y="702"/>
                    <a:pt x="69" y="973"/>
                  </a:cubicBezTo>
                  <a:cubicBezTo>
                    <a:pt x="60" y="991"/>
                    <a:pt x="73" y="1010"/>
                    <a:pt x="90" y="1010"/>
                  </a:cubicBezTo>
                  <a:cubicBezTo>
                    <a:pt x="95" y="1010"/>
                    <a:pt x="99" y="1009"/>
                    <a:pt x="103" y="1007"/>
                  </a:cubicBezTo>
                  <a:cubicBezTo>
                    <a:pt x="295" y="893"/>
                    <a:pt x="431" y="611"/>
                    <a:pt x="442" y="385"/>
                  </a:cubicBezTo>
                  <a:cubicBezTo>
                    <a:pt x="453" y="124"/>
                    <a:pt x="261" y="1"/>
                    <a:pt x="2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59"/>
            <p:cNvSpPr/>
            <p:nvPr/>
          </p:nvSpPr>
          <p:spPr>
            <a:xfrm>
              <a:off x="1563536" y="1904588"/>
              <a:ext cx="42920" cy="33863"/>
            </a:xfrm>
            <a:custGeom>
              <a:avLst/>
              <a:gdLst/>
              <a:ahLst/>
              <a:cxnLst/>
              <a:rect l="l" t="t" r="r" b="b"/>
              <a:pathLst>
                <a:path w="962" h="759" extrusionOk="0">
                  <a:moveTo>
                    <a:pt x="1" y="1"/>
                  </a:moveTo>
                  <a:cubicBezTo>
                    <a:pt x="147" y="374"/>
                    <a:pt x="521" y="668"/>
                    <a:pt x="916" y="758"/>
                  </a:cubicBezTo>
                  <a:cubicBezTo>
                    <a:pt x="951" y="758"/>
                    <a:pt x="961" y="702"/>
                    <a:pt x="928" y="702"/>
                  </a:cubicBezTo>
                  <a:cubicBezTo>
                    <a:pt x="554" y="622"/>
                    <a:pt x="170" y="340"/>
                    <a:pt x="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59"/>
            <p:cNvSpPr/>
            <p:nvPr/>
          </p:nvSpPr>
          <p:spPr>
            <a:xfrm>
              <a:off x="1601905" y="1950141"/>
              <a:ext cx="14768" cy="49924"/>
            </a:xfrm>
            <a:custGeom>
              <a:avLst/>
              <a:gdLst/>
              <a:ahLst/>
              <a:cxnLst/>
              <a:rect l="l" t="t" r="r" b="b"/>
              <a:pathLst>
                <a:path w="331" h="1119" extrusionOk="0">
                  <a:moveTo>
                    <a:pt x="28" y="0"/>
                  </a:moveTo>
                  <a:cubicBezTo>
                    <a:pt x="25" y="0"/>
                    <a:pt x="23" y="3"/>
                    <a:pt x="23" y="9"/>
                  </a:cubicBezTo>
                  <a:cubicBezTo>
                    <a:pt x="0" y="393"/>
                    <a:pt x="79" y="755"/>
                    <a:pt x="249" y="1094"/>
                  </a:cubicBezTo>
                  <a:cubicBezTo>
                    <a:pt x="257" y="1111"/>
                    <a:pt x="273" y="1119"/>
                    <a:pt x="287" y="1119"/>
                  </a:cubicBezTo>
                  <a:cubicBezTo>
                    <a:pt x="310" y="1119"/>
                    <a:pt x="331" y="1099"/>
                    <a:pt x="317" y="1072"/>
                  </a:cubicBezTo>
                  <a:cubicBezTo>
                    <a:pt x="192" y="721"/>
                    <a:pt x="45" y="393"/>
                    <a:pt x="34" y="9"/>
                  </a:cubicBezTo>
                  <a:cubicBezTo>
                    <a:pt x="34" y="3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59"/>
            <p:cNvSpPr/>
            <p:nvPr/>
          </p:nvSpPr>
          <p:spPr>
            <a:xfrm>
              <a:off x="1456771" y="1873893"/>
              <a:ext cx="98733" cy="20657"/>
            </a:xfrm>
            <a:custGeom>
              <a:avLst/>
              <a:gdLst/>
              <a:ahLst/>
              <a:cxnLst/>
              <a:rect l="l" t="t" r="r" b="b"/>
              <a:pathLst>
                <a:path w="2213" h="463" extrusionOk="0">
                  <a:moveTo>
                    <a:pt x="1125" y="0"/>
                  </a:moveTo>
                  <a:cubicBezTo>
                    <a:pt x="701" y="0"/>
                    <a:pt x="272" y="142"/>
                    <a:pt x="19" y="406"/>
                  </a:cubicBezTo>
                  <a:cubicBezTo>
                    <a:pt x="0" y="424"/>
                    <a:pt x="20" y="443"/>
                    <a:pt x="34" y="443"/>
                  </a:cubicBezTo>
                  <a:cubicBezTo>
                    <a:pt x="37" y="443"/>
                    <a:pt x="39" y="442"/>
                    <a:pt x="42" y="440"/>
                  </a:cubicBezTo>
                  <a:cubicBezTo>
                    <a:pt x="394" y="236"/>
                    <a:pt x="828" y="79"/>
                    <a:pt x="1245" y="79"/>
                  </a:cubicBezTo>
                  <a:cubicBezTo>
                    <a:pt x="1590" y="79"/>
                    <a:pt x="1924" y="186"/>
                    <a:pt x="2190" y="463"/>
                  </a:cubicBezTo>
                  <a:cubicBezTo>
                    <a:pt x="2201" y="463"/>
                    <a:pt x="2213" y="451"/>
                    <a:pt x="2201" y="451"/>
                  </a:cubicBezTo>
                  <a:cubicBezTo>
                    <a:pt x="1974" y="144"/>
                    <a:pt x="1552" y="0"/>
                    <a:pt x="112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459225" y="1889687"/>
              <a:ext cx="87535" cy="18694"/>
            </a:xfrm>
            <a:custGeom>
              <a:avLst/>
              <a:gdLst/>
              <a:ahLst/>
              <a:cxnLst/>
              <a:rect l="l" t="t" r="r" b="b"/>
              <a:pathLst>
                <a:path w="1962" h="419" extrusionOk="0">
                  <a:moveTo>
                    <a:pt x="935" y="0"/>
                  </a:moveTo>
                  <a:cubicBezTo>
                    <a:pt x="610" y="0"/>
                    <a:pt x="287" y="117"/>
                    <a:pt x="20" y="368"/>
                  </a:cubicBezTo>
                  <a:cubicBezTo>
                    <a:pt x="1" y="388"/>
                    <a:pt x="23" y="416"/>
                    <a:pt x="44" y="416"/>
                  </a:cubicBezTo>
                  <a:cubicBezTo>
                    <a:pt x="48" y="416"/>
                    <a:pt x="51" y="415"/>
                    <a:pt x="54" y="414"/>
                  </a:cubicBezTo>
                  <a:cubicBezTo>
                    <a:pt x="389" y="217"/>
                    <a:pt x="706" y="113"/>
                    <a:pt x="1024" y="113"/>
                  </a:cubicBezTo>
                  <a:cubicBezTo>
                    <a:pt x="1328" y="113"/>
                    <a:pt x="1633" y="209"/>
                    <a:pt x="1954" y="414"/>
                  </a:cubicBezTo>
                  <a:cubicBezTo>
                    <a:pt x="1662" y="146"/>
                    <a:pt x="1297" y="0"/>
                    <a:pt x="935" y="0"/>
                  </a:cubicBezTo>
                  <a:close/>
                  <a:moveTo>
                    <a:pt x="1954" y="414"/>
                  </a:moveTo>
                  <a:cubicBezTo>
                    <a:pt x="1954" y="418"/>
                    <a:pt x="1955" y="419"/>
                    <a:pt x="1957" y="419"/>
                  </a:cubicBezTo>
                  <a:cubicBezTo>
                    <a:pt x="1959" y="419"/>
                    <a:pt x="1961" y="414"/>
                    <a:pt x="1954" y="414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558004" y="2042807"/>
              <a:ext cx="47426" cy="21728"/>
            </a:xfrm>
            <a:custGeom>
              <a:avLst/>
              <a:gdLst/>
              <a:ahLst/>
              <a:cxnLst/>
              <a:rect l="l" t="t" r="r" b="b"/>
              <a:pathLst>
                <a:path w="1063" h="487" extrusionOk="0">
                  <a:moveTo>
                    <a:pt x="1040" y="0"/>
                  </a:moveTo>
                  <a:cubicBezTo>
                    <a:pt x="1034" y="0"/>
                    <a:pt x="1029" y="4"/>
                    <a:pt x="1029" y="12"/>
                  </a:cubicBezTo>
                  <a:cubicBezTo>
                    <a:pt x="912" y="293"/>
                    <a:pt x="661" y="450"/>
                    <a:pt x="386" y="450"/>
                  </a:cubicBezTo>
                  <a:cubicBezTo>
                    <a:pt x="262" y="450"/>
                    <a:pt x="134" y="418"/>
                    <a:pt x="12" y="351"/>
                  </a:cubicBezTo>
                  <a:cubicBezTo>
                    <a:pt x="9" y="349"/>
                    <a:pt x="7" y="349"/>
                    <a:pt x="6" y="349"/>
                  </a:cubicBezTo>
                  <a:cubicBezTo>
                    <a:pt x="0" y="349"/>
                    <a:pt x="2" y="363"/>
                    <a:pt x="12" y="363"/>
                  </a:cubicBezTo>
                  <a:cubicBezTo>
                    <a:pt x="132" y="444"/>
                    <a:pt x="293" y="487"/>
                    <a:pt x="452" y="487"/>
                  </a:cubicBezTo>
                  <a:cubicBezTo>
                    <a:pt x="741" y="487"/>
                    <a:pt x="1027" y="345"/>
                    <a:pt x="1063" y="24"/>
                  </a:cubicBezTo>
                  <a:cubicBezTo>
                    <a:pt x="1063" y="10"/>
                    <a:pt x="1050" y="0"/>
                    <a:pt x="104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1478767" y="2295107"/>
              <a:ext cx="84768" cy="231284"/>
            </a:xfrm>
            <a:custGeom>
              <a:avLst/>
              <a:gdLst/>
              <a:ahLst/>
              <a:cxnLst/>
              <a:rect l="l" t="t" r="r" b="b"/>
              <a:pathLst>
                <a:path w="1900" h="5184" extrusionOk="0">
                  <a:moveTo>
                    <a:pt x="1" y="0"/>
                  </a:moveTo>
                  <a:cubicBezTo>
                    <a:pt x="1" y="1"/>
                    <a:pt x="34" y="2398"/>
                    <a:pt x="1064" y="4286"/>
                  </a:cubicBezTo>
                  <a:cubicBezTo>
                    <a:pt x="1064" y="4286"/>
                    <a:pt x="419" y="5100"/>
                    <a:pt x="521" y="5180"/>
                  </a:cubicBezTo>
                  <a:cubicBezTo>
                    <a:pt x="525" y="5182"/>
                    <a:pt x="531" y="5184"/>
                    <a:pt x="539" y="5184"/>
                  </a:cubicBezTo>
                  <a:cubicBezTo>
                    <a:pt x="722" y="5184"/>
                    <a:pt x="1899" y="4428"/>
                    <a:pt x="1866" y="4308"/>
                  </a:cubicBezTo>
                  <a:cubicBezTo>
                    <a:pt x="1821" y="4173"/>
                    <a:pt x="1720" y="4094"/>
                    <a:pt x="1720" y="4094"/>
                  </a:cubicBezTo>
                  <a:cubicBezTo>
                    <a:pt x="1720" y="4094"/>
                    <a:pt x="1052" y="1436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1497416" y="2474774"/>
              <a:ext cx="66164" cy="53003"/>
            </a:xfrm>
            <a:custGeom>
              <a:avLst/>
              <a:gdLst/>
              <a:ahLst/>
              <a:cxnLst/>
              <a:rect l="l" t="t" r="r" b="b"/>
              <a:pathLst>
                <a:path w="1483" h="1188" extrusionOk="0">
                  <a:moveTo>
                    <a:pt x="484" y="0"/>
                  </a:moveTo>
                  <a:cubicBezTo>
                    <a:pt x="453" y="0"/>
                    <a:pt x="426" y="16"/>
                    <a:pt x="408" y="55"/>
                  </a:cubicBezTo>
                  <a:cubicBezTo>
                    <a:pt x="352" y="168"/>
                    <a:pt x="533" y="349"/>
                    <a:pt x="533" y="349"/>
                  </a:cubicBezTo>
                  <a:cubicBezTo>
                    <a:pt x="533" y="349"/>
                    <a:pt x="1" y="1085"/>
                    <a:pt x="35" y="1163"/>
                  </a:cubicBezTo>
                  <a:cubicBezTo>
                    <a:pt x="41" y="1178"/>
                    <a:pt x="61" y="1188"/>
                    <a:pt x="96" y="1188"/>
                  </a:cubicBezTo>
                  <a:cubicBezTo>
                    <a:pt x="248" y="1188"/>
                    <a:pt x="682" y="1010"/>
                    <a:pt x="1483" y="338"/>
                  </a:cubicBezTo>
                  <a:cubicBezTo>
                    <a:pt x="1483" y="338"/>
                    <a:pt x="1460" y="101"/>
                    <a:pt x="1290" y="33"/>
                  </a:cubicBezTo>
                  <a:cubicBezTo>
                    <a:pt x="1290" y="33"/>
                    <a:pt x="1065" y="237"/>
                    <a:pt x="803" y="237"/>
                  </a:cubicBezTo>
                  <a:cubicBezTo>
                    <a:pt x="796" y="237"/>
                    <a:pt x="789" y="237"/>
                    <a:pt x="782" y="236"/>
                  </a:cubicBezTo>
                  <a:cubicBezTo>
                    <a:pt x="782" y="236"/>
                    <a:pt x="602" y="0"/>
                    <a:pt x="484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495408" y="2486730"/>
              <a:ext cx="69689" cy="43767"/>
            </a:xfrm>
            <a:custGeom>
              <a:avLst/>
              <a:gdLst/>
              <a:ahLst/>
              <a:cxnLst/>
              <a:rect l="l" t="t" r="r" b="b"/>
              <a:pathLst>
                <a:path w="1562" h="981" extrusionOk="0">
                  <a:moveTo>
                    <a:pt x="1525" y="0"/>
                  </a:moveTo>
                  <a:cubicBezTo>
                    <a:pt x="1522" y="0"/>
                    <a:pt x="1519" y="1"/>
                    <a:pt x="1516" y="3"/>
                  </a:cubicBezTo>
                  <a:cubicBezTo>
                    <a:pt x="1493" y="13"/>
                    <a:pt x="623" y="669"/>
                    <a:pt x="623" y="669"/>
                  </a:cubicBezTo>
                  <a:cubicBezTo>
                    <a:pt x="623" y="669"/>
                    <a:pt x="498" y="545"/>
                    <a:pt x="249" y="545"/>
                  </a:cubicBezTo>
                  <a:cubicBezTo>
                    <a:pt x="238" y="545"/>
                    <a:pt x="227" y="545"/>
                    <a:pt x="216" y="545"/>
                  </a:cubicBezTo>
                  <a:cubicBezTo>
                    <a:pt x="216" y="545"/>
                    <a:pt x="1" y="805"/>
                    <a:pt x="35" y="918"/>
                  </a:cubicBezTo>
                  <a:cubicBezTo>
                    <a:pt x="49" y="962"/>
                    <a:pt x="89" y="981"/>
                    <a:pt x="141" y="981"/>
                  </a:cubicBezTo>
                  <a:cubicBezTo>
                    <a:pt x="212" y="981"/>
                    <a:pt x="306" y="947"/>
                    <a:pt x="397" y="895"/>
                  </a:cubicBezTo>
                  <a:cubicBezTo>
                    <a:pt x="804" y="669"/>
                    <a:pt x="1561" y="127"/>
                    <a:pt x="1561" y="70"/>
                  </a:cubicBezTo>
                  <a:cubicBezTo>
                    <a:pt x="1561" y="31"/>
                    <a:pt x="154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508347" y="2500383"/>
              <a:ext cx="16597" cy="6068"/>
            </a:xfrm>
            <a:custGeom>
              <a:avLst/>
              <a:gdLst/>
              <a:ahLst/>
              <a:cxnLst/>
              <a:rect l="l" t="t" r="r" b="b"/>
              <a:pathLst>
                <a:path w="372" h="136" extrusionOk="0">
                  <a:moveTo>
                    <a:pt x="150" y="1"/>
                  </a:moveTo>
                  <a:cubicBezTo>
                    <a:pt x="112" y="1"/>
                    <a:pt x="75" y="8"/>
                    <a:pt x="39" y="24"/>
                  </a:cubicBezTo>
                  <a:cubicBezTo>
                    <a:pt x="0" y="44"/>
                    <a:pt x="11" y="96"/>
                    <a:pt x="44" y="96"/>
                  </a:cubicBezTo>
                  <a:cubicBezTo>
                    <a:pt x="49" y="96"/>
                    <a:pt x="55" y="95"/>
                    <a:pt x="62" y="92"/>
                  </a:cubicBezTo>
                  <a:cubicBezTo>
                    <a:pt x="88" y="81"/>
                    <a:pt x="115" y="76"/>
                    <a:pt x="142" y="76"/>
                  </a:cubicBezTo>
                  <a:cubicBezTo>
                    <a:pt x="197" y="76"/>
                    <a:pt x="250" y="96"/>
                    <a:pt x="288" y="126"/>
                  </a:cubicBezTo>
                  <a:cubicBezTo>
                    <a:pt x="296" y="133"/>
                    <a:pt x="305" y="135"/>
                    <a:pt x="313" y="135"/>
                  </a:cubicBezTo>
                  <a:cubicBezTo>
                    <a:pt x="347" y="135"/>
                    <a:pt x="372" y="88"/>
                    <a:pt x="344" y="69"/>
                  </a:cubicBezTo>
                  <a:cubicBezTo>
                    <a:pt x="285" y="26"/>
                    <a:pt x="218" y="1"/>
                    <a:pt x="1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514370" y="2492218"/>
              <a:ext cx="14634" cy="5577"/>
            </a:xfrm>
            <a:custGeom>
              <a:avLst/>
              <a:gdLst/>
              <a:ahLst/>
              <a:cxnLst/>
              <a:rect l="l" t="t" r="r" b="b"/>
              <a:pathLst>
                <a:path w="328" h="125" extrusionOk="0">
                  <a:moveTo>
                    <a:pt x="168" y="1"/>
                  </a:moveTo>
                  <a:cubicBezTo>
                    <a:pt x="122" y="1"/>
                    <a:pt x="75" y="11"/>
                    <a:pt x="40" y="26"/>
                  </a:cubicBezTo>
                  <a:cubicBezTo>
                    <a:pt x="0" y="36"/>
                    <a:pt x="12" y="98"/>
                    <a:pt x="47" y="98"/>
                  </a:cubicBezTo>
                  <a:cubicBezTo>
                    <a:pt x="51" y="98"/>
                    <a:pt x="57" y="97"/>
                    <a:pt x="62" y="94"/>
                  </a:cubicBezTo>
                  <a:cubicBezTo>
                    <a:pt x="87" y="88"/>
                    <a:pt x="128" y="79"/>
                    <a:pt x="166" y="79"/>
                  </a:cubicBezTo>
                  <a:cubicBezTo>
                    <a:pt x="198" y="79"/>
                    <a:pt x="228" y="85"/>
                    <a:pt x="243" y="106"/>
                  </a:cubicBezTo>
                  <a:cubicBezTo>
                    <a:pt x="253" y="119"/>
                    <a:pt x="265" y="125"/>
                    <a:pt x="276" y="125"/>
                  </a:cubicBezTo>
                  <a:cubicBezTo>
                    <a:pt x="303" y="125"/>
                    <a:pt x="327" y="93"/>
                    <a:pt x="311" y="61"/>
                  </a:cubicBezTo>
                  <a:cubicBezTo>
                    <a:pt x="280" y="17"/>
                    <a:pt x="224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1478767" y="2295107"/>
              <a:ext cx="54029" cy="28777"/>
            </a:xfrm>
            <a:custGeom>
              <a:avLst/>
              <a:gdLst/>
              <a:ahLst/>
              <a:cxnLst/>
              <a:rect l="l" t="t" r="r" b="b"/>
              <a:pathLst>
                <a:path w="1211" h="645" extrusionOk="0">
                  <a:moveTo>
                    <a:pt x="1" y="0"/>
                  </a:moveTo>
                  <a:cubicBezTo>
                    <a:pt x="1" y="0"/>
                    <a:pt x="1" y="136"/>
                    <a:pt x="23" y="362"/>
                  </a:cubicBezTo>
                  <a:cubicBezTo>
                    <a:pt x="408" y="441"/>
                    <a:pt x="803" y="543"/>
                    <a:pt x="1188" y="645"/>
                  </a:cubicBezTo>
                  <a:cubicBezTo>
                    <a:pt x="1188" y="441"/>
                    <a:pt x="1188" y="260"/>
                    <a:pt x="121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562554" y="2263296"/>
              <a:ext cx="186089" cy="122022"/>
            </a:xfrm>
            <a:custGeom>
              <a:avLst/>
              <a:gdLst/>
              <a:ahLst/>
              <a:cxnLst/>
              <a:rect l="l" t="t" r="r" b="b"/>
              <a:pathLst>
                <a:path w="4171" h="2735" extrusionOk="0">
                  <a:moveTo>
                    <a:pt x="1345" y="1"/>
                  </a:moveTo>
                  <a:lnTo>
                    <a:pt x="0" y="759"/>
                  </a:lnTo>
                  <a:cubicBezTo>
                    <a:pt x="0" y="759"/>
                    <a:pt x="633" y="2511"/>
                    <a:pt x="1662" y="2715"/>
                  </a:cubicBezTo>
                  <a:cubicBezTo>
                    <a:pt x="1730" y="2728"/>
                    <a:pt x="1797" y="2734"/>
                    <a:pt x="1863" y="2734"/>
                  </a:cubicBezTo>
                  <a:cubicBezTo>
                    <a:pt x="2774" y="2734"/>
                    <a:pt x="3335" y="1493"/>
                    <a:pt x="3335" y="1493"/>
                  </a:cubicBezTo>
                  <a:cubicBezTo>
                    <a:pt x="3335" y="1493"/>
                    <a:pt x="3822" y="1640"/>
                    <a:pt x="4030" y="1640"/>
                  </a:cubicBezTo>
                  <a:cubicBezTo>
                    <a:pt x="4073" y="1640"/>
                    <a:pt x="4104" y="1634"/>
                    <a:pt x="4116" y="1618"/>
                  </a:cubicBezTo>
                  <a:cubicBezTo>
                    <a:pt x="4170" y="1531"/>
                    <a:pt x="3201" y="755"/>
                    <a:pt x="3106" y="755"/>
                  </a:cubicBezTo>
                  <a:cubicBezTo>
                    <a:pt x="3102" y="755"/>
                    <a:pt x="3099" y="756"/>
                    <a:pt x="3098" y="759"/>
                  </a:cubicBezTo>
                  <a:cubicBezTo>
                    <a:pt x="3076" y="827"/>
                    <a:pt x="2940" y="1064"/>
                    <a:pt x="2940" y="1064"/>
                  </a:cubicBezTo>
                  <a:cubicBezTo>
                    <a:pt x="2940" y="1064"/>
                    <a:pt x="2664" y="1624"/>
                    <a:pt x="2395" y="1624"/>
                  </a:cubicBezTo>
                  <a:cubicBezTo>
                    <a:pt x="2342" y="1624"/>
                    <a:pt x="2289" y="1602"/>
                    <a:pt x="2239" y="1550"/>
                  </a:cubicBezTo>
                  <a:cubicBezTo>
                    <a:pt x="1933" y="1234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693188" y="2295598"/>
              <a:ext cx="69198" cy="49032"/>
            </a:xfrm>
            <a:custGeom>
              <a:avLst/>
              <a:gdLst/>
              <a:ahLst/>
              <a:cxnLst/>
              <a:rect l="l" t="t" r="r" b="b"/>
              <a:pathLst>
                <a:path w="1551" h="1099" extrusionOk="0">
                  <a:moveTo>
                    <a:pt x="181" y="0"/>
                  </a:moveTo>
                  <a:cubicBezTo>
                    <a:pt x="181" y="0"/>
                    <a:pt x="0" y="159"/>
                    <a:pt x="12" y="340"/>
                  </a:cubicBezTo>
                  <a:cubicBezTo>
                    <a:pt x="12" y="340"/>
                    <a:pt x="249" y="430"/>
                    <a:pt x="351" y="679"/>
                  </a:cubicBezTo>
                  <a:cubicBezTo>
                    <a:pt x="351" y="679"/>
                    <a:pt x="113" y="1086"/>
                    <a:pt x="329" y="1098"/>
                  </a:cubicBezTo>
                  <a:cubicBezTo>
                    <a:pt x="332" y="1098"/>
                    <a:pt x="334" y="1098"/>
                    <a:pt x="337" y="1098"/>
                  </a:cubicBezTo>
                  <a:cubicBezTo>
                    <a:pt x="457" y="1098"/>
                    <a:pt x="555" y="872"/>
                    <a:pt x="555" y="872"/>
                  </a:cubicBezTo>
                  <a:cubicBezTo>
                    <a:pt x="555" y="872"/>
                    <a:pt x="1213" y="1043"/>
                    <a:pt x="1429" y="1043"/>
                  </a:cubicBezTo>
                  <a:cubicBezTo>
                    <a:pt x="1462" y="1043"/>
                    <a:pt x="1484" y="1039"/>
                    <a:pt x="1493" y="1030"/>
                  </a:cubicBezTo>
                  <a:cubicBezTo>
                    <a:pt x="1550" y="962"/>
                    <a:pt x="1324" y="600"/>
                    <a:pt x="181" y="0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1697739" y="2294081"/>
              <a:ext cx="67636" cy="50103"/>
            </a:xfrm>
            <a:custGeom>
              <a:avLst/>
              <a:gdLst/>
              <a:ahLst/>
              <a:cxnLst/>
              <a:rect l="l" t="t" r="r" b="b"/>
              <a:pathLst>
                <a:path w="1516" h="1123" extrusionOk="0">
                  <a:moveTo>
                    <a:pt x="73" y="0"/>
                  </a:moveTo>
                  <a:cubicBezTo>
                    <a:pt x="71" y="0"/>
                    <a:pt x="69" y="0"/>
                    <a:pt x="68" y="1"/>
                  </a:cubicBezTo>
                  <a:cubicBezTo>
                    <a:pt x="23" y="23"/>
                    <a:pt x="1" y="57"/>
                    <a:pt x="23" y="80"/>
                  </a:cubicBezTo>
                  <a:cubicBezTo>
                    <a:pt x="34" y="91"/>
                    <a:pt x="984" y="645"/>
                    <a:pt x="984" y="645"/>
                  </a:cubicBezTo>
                  <a:cubicBezTo>
                    <a:pt x="984" y="645"/>
                    <a:pt x="905" y="826"/>
                    <a:pt x="1018" y="1075"/>
                  </a:cubicBezTo>
                  <a:cubicBezTo>
                    <a:pt x="1018" y="1075"/>
                    <a:pt x="1186" y="1123"/>
                    <a:pt x="1312" y="1123"/>
                  </a:cubicBezTo>
                  <a:cubicBezTo>
                    <a:pt x="1359" y="1123"/>
                    <a:pt x="1401" y="1116"/>
                    <a:pt x="1425" y="1097"/>
                  </a:cubicBezTo>
                  <a:cubicBezTo>
                    <a:pt x="1516" y="1019"/>
                    <a:pt x="1414" y="883"/>
                    <a:pt x="1267" y="758"/>
                  </a:cubicBezTo>
                  <a:cubicBezTo>
                    <a:pt x="924" y="482"/>
                    <a:pt x="149" y="0"/>
                    <a:pt x="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727498" y="2326338"/>
              <a:ext cx="8611" cy="14723"/>
            </a:xfrm>
            <a:custGeom>
              <a:avLst/>
              <a:gdLst/>
              <a:ahLst/>
              <a:cxnLst/>
              <a:rect l="l" t="t" r="r" b="b"/>
              <a:pathLst>
                <a:path w="193" h="330" extrusionOk="0">
                  <a:moveTo>
                    <a:pt x="63" y="0"/>
                  </a:moveTo>
                  <a:cubicBezTo>
                    <a:pt x="50" y="0"/>
                    <a:pt x="39" y="8"/>
                    <a:pt x="35" y="24"/>
                  </a:cubicBezTo>
                  <a:cubicBezTo>
                    <a:pt x="0" y="126"/>
                    <a:pt x="23" y="250"/>
                    <a:pt x="103" y="318"/>
                  </a:cubicBezTo>
                  <a:cubicBezTo>
                    <a:pt x="111" y="327"/>
                    <a:pt x="121" y="330"/>
                    <a:pt x="132" y="330"/>
                  </a:cubicBezTo>
                  <a:cubicBezTo>
                    <a:pt x="163" y="330"/>
                    <a:pt x="193" y="298"/>
                    <a:pt x="159" y="273"/>
                  </a:cubicBezTo>
                  <a:cubicBezTo>
                    <a:pt x="103" y="216"/>
                    <a:pt x="80" y="126"/>
                    <a:pt x="103" y="58"/>
                  </a:cubicBezTo>
                  <a:cubicBezTo>
                    <a:pt x="109" y="22"/>
                    <a:pt x="85" y="0"/>
                    <a:pt x="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716924" y="2325535"/>
              <a:ext cx="9191" cy="13251"/>
            </a:xfrm>
            <a:custGeom>
              <a:avLst/>
              <a:gdLst/>
              <a:ahLst/>
              <a:cxnLst/>
              <a:rect l="l" t="t" r="r" b="b"/>
              <a:pathLst>
                <a:path w="206" h="297" extrusionOk="0">
                  <a:moveTo>
                    <a:pt x="84" y="1"/>
                  </a:moveTo>
                  <a:cubicBezTo>
                    <a:pt x="74" y="1"/>
                    <a:pt x="63" y="6"/>
                    <a:pt x="56" y="20"/>
                  </a:cubicBezTo>
                  <a:cubicBezTo>
                    <a:pt x="0" y="98"/>
                    <a:pt x="56" y="223"/>
                    <a:pt x="124" y="279"/>
                  </a:cubicBezTo>
                  <a:cubicBezTo>
                    <a:pt x="133" y="291"/>
                    <a:pt x="144" y="296"/>
                    <a:pt x="154" y="296"/>
                  </a:cubicBezTo>
                  <a:cubicBezTo>
                    <a:pt x="182" y="296"/>
                    <a:pt x="206" y="259"/>
                    <a:pt x="181" y="234"/>
                  </a:cubicBezTo>
                  <a:cubicBezTo>
                    <a:pt x="147" y="201"/>
                    <a:pt x="91" y="110"/>
                    <a:pt x="124" y="65"/>
                  </a:cubicBezTo>
                  <a:cubicBezTo>
                    <a:pt x="140" y="33"/>
                    <a:pt x="111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59"/>
            <p:cNvSpPr/>
            <p:nvPr/>
          </p:nvSpPr>
          <p:spPr>
            <a:xfrm>
              <a:off x="1562554" y="2263296"/>
              <a:ext cx="72678" cy="51530"/>
            </a:xfrm>
            <a:custGeom>
              <a:avLst/>
              <a:gdLst/>
              <a:ahLst/>
              <a:cxnLst/>
              <a:rect l="l" t="t" r="r" b="b"/>
              <a:pathLst>
                <a:path w="1629" h="1155" extrusionOk="0">
                  <a:moveTo>
                    <a:pt x="1345" y="1"/>
                  </a:moveTo>
                  <a:lnTo>
                    <a:pt x="0" y="759"/>
                  </a:lnTo>
                  <a:lnTo>
                    <a:pt x="169" y="1154"/>
                  </a:lnTo>
                  <a:cubicBezTo>
                    <a:pt x="678" y="1041"/>
                    <a:pt x="1199" y="849"/>
                    <a:pt x="1628" y="555"/>
                  </a:cubicBezTo>
                  <a:cubicBezTo>
                    <a:pt x="1470" y="249"/>
                    <a:pt x="1345" y="1"/>
                    <a:pt x="1345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59"/>
            <p:cNvSpPr/>
            <p:nvPr/>
          </p:nvSpPr>
          <p:spPr>
            <a:xfrm>
              <a:off x="1469174" y="2194678"/>
              <a:ext cx="175605" cy="115017"/>
            </a:xfrm>
            <a:custGeom>
              <a:avLst/>
              <a:gdLst/>
              <a:ahLst/>
              <a:cxnLst/>
              <a:rect l="l" t="t" r="r" b="b"/>
              <a:pathLst>
                <a:path w="3936" h="2578" extrusionOk="0">
                  <a:moveTo>
                    <a:pt x="2782" y="1"/>
                  </a:moveTo>
                  <a:lnTo>
                    <a:pt x="284" y="249"/>
                  </a:lnTo>
                  <a:lnTo>
                    <a:pt x="1" y="2365"/>
                  </a:lnTo>
                  <a:cubicBezTo>
                    <a:pt x="1" y="2365"/>
                    <a:pt x="715" y="2578"/>
                    <a:pt x="1304" y="2578"/>
                  </a:cubicBezTo>
                  <a:cubicBezTo>
                    <a:pt x="1406" y="2578"/>
                    <a:pt x="1505" y="2571"/>
                    <a:pt x="1595" y="2556"/>
                  </a:cubicBezTo>
                  <a:lnTo>
                    <a:pt x="1709" y="2161"/>
                  </a:lnTo>
                  <a:lnTo>
                    <a:pt x="1946" y="2534"/>
                  </a:lnTo>
                  <a:cubicBezTo>
                    <a:pt x="1946" y="2534"/>
                    <a:pt x="1977" y="2537"/>
                    <a:pt x="2033" y="2537"/>
                  </a:cubicBezTo>
                  <a:cubicBezTo>
                    <a:pt x="2313" y="2537"/>
                    <a:pt x="3211" y="2466"/>
                    <a:pt x="3936" y="1618"/>
                  </a:cubicBezTo>
                  <a:lnTo>
                    <a:pt x="2782" y="1"/>
                  </a:lnTo>
                  <a:close/>
                </a:path>
              </a:pathLst>
            </a:custGeom>
            <a:solidFill>
              <a:srgbClr val="3B5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59"/>
            <p:cNvSpPr/>
            <p:nvPr/>
          </p:nvSpPr>
          <p:spPr>
            <a:xfrm>
              <a:off x="1510533" y="2259772"/>
              <a:ext cx="34889" cy="49924"/>
            </a:xfrm>
            <a:custGeom>
              <a:avLst/>
              <a:gdLst/>
              <a:ahLst/>
              <a:cxnLst/>
              <a:rect l="l" t="t" r="r" b="b"/>
              <a:pathLst>
                <a:path w="782" h="1119" extrusionOk="0">
                  <a:moveTo>
                    <a:pt x="533" y="1"/>
                  </a:moveTo>
                  <a:lnTo>
                    <a:pt x="1" y="1097"/>
                  </a:lnTo>
                  <a:cubicBezTo>
                    <a:pt x="125" y="1110"/>
                    <a:pt x="253" y="1119"/>
                    <a:pt x="377" y="1119"/>
                  </a:cubicBezTo>
                  <a:cubicBezTo>
                    <a:pt x="478" y="1119"/>
                    <a:pt x="577" y="1113"/>
                    <a:pt x="668" y="1097"/>
                  </a:cubicBezTo>
                  <a:lnTo>
                    <a:pt x="782" y="702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172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59"/>
            <p:cNvSpPr/>
            <p:nvPr/>
          </p:nvSpPr>
          <p:spPr>
            <a:xfrm>
              <a:off x="1552918" y="2198247"/>
              <a:ext cx="63130" cy="94896"/>
            </a:xfrm>
            <a:custGeom>
              <a:avLst/>
              <a:gdLst/>
              <a:ahLst/>
              <a:cxnLst/>
              <a:rect l="l" t="t" r="r" b="b"/>
              <a:pathLst>
                <a:path w="1415" h="2127" extrusionOk="0">
                  <a:moveTo>
                    <a:pt x="91" y="0"/>
                  </a:moveTo>
                  <a:lnTo>
                    <a:pt x="1" y="11"/>
                  </a:lnTo>
                  <a:lnTo>
                    <a:pt x="1" y="23"/>
                  </a:lnTo>
                  <a:cubicBezTo>
                    <a:pt x="261" y="463"/>
                    <a:pt x="566" y="882"/>
                    <a:pt x="837" y="1323"/>
                  </a:cubicBezTo>
                  <a:cubicBezTo>
                    <a:pt x="1008" y="1594"/>
                    <a:pt x="1166" y="1866"/>
                    <a:pt x="1347" y="2126"/>
                  </a:cubicBezTo>
                  <a:lnTo>
                    <a:pt x="1415" y="2092"/>
                  </a:lnTo>
                  <a:cubicBezTo>
                    <a:pt x="1245" y="1855"/>
                    <a:pt x="1086" y="1594"/>
                    <a:pt x="940" y="1335"/>
                  </a:cubicBezTo>
                  <a:cubicBezTo>
                    <a:pt x="668" y="882"/>
                    <a:pt x="352" y="463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59"/>
            <p:cNvSpPr/>
            <p:nvPr/>
          </p:nvSpPr>
          <p:spPr>
            <a:xfrm>
              <a:off x="1570094" y="2196686"/>
              <a:ext cx="64112" cy="83341"/>
            </a:xfrm>
            <a:custGeom>
              <a:avLst/>
              <a:gdLst/>
              <a:ahLst/>
              <a:cxnLst/>
              <a:rect l="l" t="t" r="r" b="b"/>
              <a:pathLst>
                <a:path w="1437" h="1868" extrusionOk="0">
                  <a:moveTo>
                    <a:pt x="102" y="1"/>
                  </a:moveTo>
                  <a:lnTo>
                    <a:pt x="0" y="13"/>
                  </a:lnTo>
                  <a:cubicBezTo>
                    <a:pt x="351" y="363"/>
                    <a:pt x="600" y="782"/>
                    <a:pt x="871" y="1200"/>
                  </a:cubicBezTo>
                  <a:cubicBezTo>
                    <a:pt x="1018" y="1438"/>
                    <a:pt x="1188" y="1652"/>
                    <a:pt x="1380" y="1867"/>
                  </a:cubicBezTo>
                  <a:cubicBezTo>
                    <a:pt x="1392" y="1855"/>
                    <a:pt x="1414" y="1833"/>
                    <a:pt x="1437" y="1822"/>
                  </a:cubicBezTo>
                  <a:cubicBezTo>
                    <a:pt x="1221" y="1573"/>
                    <a:pt x="1041" y="1313"/>
                    <a:pt x="860" y="1041"/>
                  </a:cubicBezTo>
                  <a:cubicBezTo>
                    <a:pt x="623" y="679"/>
                    <a:pt x="396" y="318"/>
                    <a:pt x="102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59"/>
            <p:cNvSpPr/>
            <p:nvPr/>
          </p:nvSpPr>
          <p:spPr>
            <a:xfrm>
              <a:off x="1562019" y="2107410"/>
              <a:ext cx="179575" cy="132819"/>
            </a:xfrm>
            <a:custGeom>
              <a:avLst/>
              <a:gdLst/>
              <a:ahLst/>
              <a:cxnLst/>
              <a:rect l="l" t="t" r="r" b="b"/>
              <a:pathLst>
                <a:path w="4025" h="297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1357" y="1007"/>
                    <a:pt x="2884" y="2047"/>
                    <a:pt x="2884" y="2047"/>
                  </a:cubicBezTo>
                  <a:cubicBezTo>
                    <a:pt x="2884" y="2047"/>
                    <a:pt x="2839" y="2308"/>
                    <a:pt x="2963" y="2602"/>
                  </a:cubicBezTo>
                  <a:cubicBezTo>
                    <a:pt x="3059" y="2813"/>
                    <a:pt x="3159" y="2876"/>
                    <a:pt x="3220" y="2876"/>
                  </a:cubicBezTo>
                  <a:cubicBezTo>
                    <a:pt x="3266" y="2876"/>
                    <a:pt x="3288" y="2839"/>
                    <a:pt x="3269" y="2805"/>
                  </a:cubicBezTo>
                  <a:cubicBezTo>
                    <a:pt x="3178" y="2692"/>
                    <a:pt x="3121" y="2466"/>
                    <a:pt x="3144" y="2421"/>
                  </a:cubicBezTo>
                  <a:cubicBezTo>
                    <a:pt x="3146" y="2417"/>
                    <a:pt x="3150" y="2416"/>
                    <a:pt x="3155" y="2416"/>
                  </a:cubicBezTo>
                  <a:cubicBezTo>
                    <a:pt x="3200" y="2416"/>
                    <a:pt x="3347" y="2551"/>
                    <a:pt x="3438" y="2805"/>
                  </a:cubicBezTo>
                  <a:cubicBezTo>
                    <a:pt x="3484" y="2926"/>
                    <a:pt x="3547" y="2976"/>
                    <a:pt x="3594" y="2976"/>
                  </a:cubicBezTo>
                  <a:cubicBezTo>
                    <a:pt x="3640" y="2976"/>
                    <a:pt x="3670" y="2928"/>
                    <a:pt x="3653" y="2851"/>
                  </a:cubicBezTo>
                  <a:cubicBezTo>
                    <a:pt x="3596" y="2613"/>
                    <a:pt x="3450" y="2353"/>
                    <a:pt x="3450" y="2353"/>
                  </a:cubicBezTo>
                  <a:lnTo>
                    <a:pt x="3450" y="2353"/>
                  </a:lnTo>
                  <a:cubicBezTo>
                    <a:pt x="3450" y="2353"/>
                    <a:pt x="3596" y="2421"/>
                    <a:pt x="3744" y="2703"/>
                  </a:cubicBezTo>
                  <a:cubicBezTo>
                    <a:pt x="3793" y="2796"/>
                    <a:pt x="3855" y="2836"/>
                    <a:pt x="3900" y="2836"/>
                  </a:cubicBezTo>
                  <a:cubicBezTo>
                    <a:pt x="3948" y="2836"/>
                    <a:pt x="3976" y="2791"/>
                    <a:pt x="3947" y="2715"/>
                  </a:cubicBezTo>
                  <a:cubicBezTo>
                    <a:pt x="3857" y="2466"/>
                    <a:pt x="3653" y="2149"/>
                    <a:pt x="3653" y="2149"/>
                  </a:cubicBezTo>
                  <a:lnTo>
                    <a:pt x="3653" y="2149"/>
                  </a:lnTo>
                  <a:cubicBezTo>
                    <a:pt x="3813" y="2286"/>
                    <a:pt x="3914" y="2332"/>
                    <a:pt x="3967" y="2332"/>
                  </a:cubicBezTo>
                  <a:cubicBezTo>
                    <a:pt x="4016" y="2332"/>
                    <a:pt x="4025" y="2294"/>
                    <a:pt x="4003" y="2251"/>
                  </a:cubicBezTo>
                  <a:cubicBezTo>
                    <a:pt x="3789" y="1901"/>
                    <a:pt x="3167" y="1674"/>
                    <a:pt x="3167" y="1674"/>
                  </a:cubicBezTo>
                  <a:cubicBezTo>
                    <a:pt x="2104" y="374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59"/>
            <p:cNvSpPr/>
            <p:nvPr/>
          </p:nvSpPr>
          <p:spPr>
            <a:xfrm>
              <a:off x="1562019" y="2107410"/>
              <a:ext cx="59070" cy="40912"/>
            </a:xfrm>
            <a:custGeom>
              <a:avLst/>
              <a:gdLst/>
              <a:ahLst/>
              <a:cxnLst/>
              <a:rect l="l" t="t" r="r" b="b"/>
              <a:pathLst>
                <a:path w="1324" h="917" extrusionOk="0">
                  <a:moveTo>
                    <a:pt x="679" y="1"/>
                  </a:moveTo>
                  <a:cubicBezTo>
                    <a:pt x="679" y="1"/>
                    <a:pt x="0" y="589"/>
                    <a:pt x="566" y="758"/>
                  </a:cubicBezTo>
                  <a:cubicBezTo>
                    <a:pt x="679" y="803"/>
                    <a:pt x="814" y="860"/>
                    <a:pt x="962" y="916"/>
                  </a:cubicBezTo>
                  <a:cubicBezTo>
                    <a:pt x="1086" y="702"/>
                    <a:pt x="1199" y="476"/>
                    <a:pt x="1324" y="250"/>
                  </a:cubicBezTo>
                  <a:cubicBezTo>
                    <a:pt x="939" y="69"/>
                    <a:pt x="679" y="1"/>
                    <a:pt x="679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59"/>
            <p:cNvSpPr/>
            <p:nvPr/>
          </p:nvSpPr>
          <p:spPr>
            <a:xfrm>
              <a:off x="1552918" y="2092821"/>
              <a:ext cx="62595" cy="57018"/>
            </a:xfrm>
            <a:custGeom>
              <a:avLst/>
              <a:gdLst/>
              <a:ahLst/>
              <a:cxnLst/>
              <a:rect l="l" t="t" r="r" b="b"/>
              <a:pathLst>
                <a:path w="1403" h="1278" extrusionOk="0">
                  <a:moveTo>
                    <a:pt x="467" y="1"/>
                  </a:moveTo>
                  <a:cubicBezTo>
                    <a:pt x="400" y="1"/>
                    <a:pt x="331" y="7"/>
                    <a:pt x="261" y="22"/>
                  </a:cubicBezTo>
                  <a:cubicBezTo>
                    <a:pt x="1" y="79"/>
                    <a:pt x="136" y="565"/>
                    <a:pt x="317" y="814"/>
                  </a:cubicBezTo>
                  <a:cubicBezTo>
                    <a:pt x="510" y="1052"/>
                    <a:pt x="894" y="1278"/>
                    <a:pt x="894" y="1278"/>
                  </a:cubicBezTo>
                  <a:lnTo>
                    <a:pt x="1403" y="361"/>
                  </a:lnTo>
                  <a:cubicBezTo>
                    <a:pt x="1403" y="361"/>
                    <a:pt x="972" y="1"/>
                    <a:pt x="46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59"/>
            <p:cNvSpPr/>
            <p:nvPr/>
          </p:nvSpPr>
          <p:spPr>
            <a:xfrm>
              <a:off x="1587227" y="2105893"/>
              <a:ext cx="28286" cy="43946"/>
            </a:xfrm>
            <a:custGeom>
              <a:avLst/>
              <a:gdLst/>
              <a:ahLst/>
              <a:cxnLst/>
              <a:rect l="l" t="t" r="r" b="b"/>
              <a:pathLst>
                <a:path w="634" h="985" extrusionOk="0">
                  <a:moveTo>
                    <a:pt x="543" y="0"/>
                  </a:moveTo>
                  <a:cubicBezTo>
                    <a:pt x="408" y="114"/>
                    <a:pt x="295" y="261"/>
                    <a:pt x="204" y="419"/>
                  </a:cubicBezTo>
                  <a:cubicBezTo>
                    <a:pt x="148" y="543"/>
                    <a:pt x="46" y="724"/>
                    <a:pt x="1" y="894"/>
                  </a:cubicBezTo>
                  <a:cubicBezTo>
                    <a:pt x="80" y="950"/>
                    <a:pt x="125" y="985"/>
                    <a:pt x="125" y="985"/>
                  </a:cubicBezTo>
                  <a:lnTo>
                    <a:pt x="634" y="68"/>
                  </a:lnTo>
                  <a:cubicBezTo>
                    <a:pt x="634" y="68"/>
                    <a:pt x="600" y="35"/>
                    <a:pt x="54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59"/>
            <p:cNvSpPr/>
            <p:nvPr/>
          </p:nvSpPr>
          <p:spPr>
            <a:xfrm>
              <a:off x="1338183" y="1956164"/>
              <a:ext cx="145668" cy="169448"/>
            </a:xfrm>
            <a:custGeom>
              <a:avLst/>
              <a:gdLst/>
              <a:ahLst/>
              <a:cxnLst/>
              <a:rect l="l" t="t" r="r" b="b"/>
              <a:pathLst>
                <a:path w="3265" h="3798" extrusionOk="0">
                  <a:moveTo>
                    <a:pt x="343" y="0"/>
                  </a:moveTo>
                  <a:cubicBezTo>
                    <a:pt x="327" y="0"/>
                    <a:pt x="316" y="10"/>
                    <a:pt x="313" y="32"/>
                  </a:cubicBezTo>
                  <a:cubicBezTo>
                    <a:pt x="290" y="157"/>
                    <a:pt x="562" y="575"/>
                    <a:pt x="562" y="575"/>
                  </a:cubicBezTo>
                  <a:cubicBezTo>
                    <a:pt x="449" y="541"/>
                    <a:pt x="370" y="462"/>
                    <a:pt x="223" y="247"/>
                  </a:cubicBezTo>
                  <a:cubicBezTo>
                    <a:pt x="160" y="143"/>
                    <a:pt x="100" y="96"/>
                    <a:pt x="62" y="96"/>
                  </a:cubicBezTo>
                  <a:cubicBezTo>
                    <a:pt x="18" y="96"/>
                    <a:pt x="5" y="160"/>
                    <a:pt x="53" y="270"/>
                  </a:cubicBezTo>
                  <a:cubicBezTo>
                    <a:pt x="132" y="462"/>
                    <a:pt x="393" y="801"/>
                    <a:pt x="393" y="801"/>
                  </a:cubicBezTo>
                  <a:cubicBezTo>
                    <a:pt x="260" y="775"/>
                    <a:pt x="81" y="557"/>
                    <a:pt x="23" y="557"/>
                  </a:cubicBezTo>
                  <a:cubicBezTo>
                    <a:pt x="7" y="557"/>
                    <a:pt x="1" y="575"/>
                    <a:pt x="8" y="620"/>
                  </a:cubicBezTo>
                  <a:cubicBezTo>
                    <a:pt x="87" y="1004"/>
                    <a:pt x="732" y="1321"/>
                    <a:pt x="732" y="1321"/>
                  </a:cubicBezTo>
                  <a:cubicBezTo>
                    <a:pt x="732" y="1321"/>
                    <a:pt x="1026" y="3447"/>
                    <a:pt x="2948" y="3798"/>
                  </a:cubicBezTo>
                  <a:lnTo>
                    <a:pt x="3265" y="3006"/>
                  </a:lnTo>
                  <a:cubicBezTo>
                    <a:pt x="1466" y="2464"/>
                    <a:pt x="1094" y="1220"/>
                    <a:pt x="1094" y="1220"/>
                  </a:cubicBezTo>
                  <a:cubicBezTo>
                    <a:pt x="1194" y="863"/>
                    <a:pt x="976" y="134"/>
                    <a:pt x="883" y="134"/>
                  </a:cubicBezTo>
                  <a:cubicBezTo>
                    <a:pt x="881" y="134"/>
                    <a:pt x="880" y="134"/>
                    <a:pt x="878" y="134"/>
                  </a:cubicBezTo>
                  <a:cubicBezTo>
                    <a:pt x="790" y="156"/>
                    <a:pt x="886" y="621"/>
                    <a:pt x="848" y="621"/>
                  </a:cubicBezTo>
                  <a:cubicBezTo>
                    <a:pt x="847" y="621"/>
                    <a:pt x="846" y="620"/>
                    <a:pt x="845" y="620"/>
                  </a:cubicBezTo>
                  <a:cubicBezTo>
                    <a:pt x="811" y="597"/>
                    <a:pt x="574" y="281"/>
                    <a:pt x="506" y="157"/>
                  </a:cubicBezTo>
                  <a:cubicBezTo>
                    <a:pt x="457" y="66"/>
                    <a:pt x="384" y="0"/>
                    <a:pt x="343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59"/>
            <p:cNvSpPr/>
            <p:nvPr/>
          </p:nvSpPr>
          <p:spPr>
            <a:xfrm>
              <a:off x="1422774" y="2082202"/>
              <a:ext cx="61078" cy="43410"/>
            </a:xfrm>
            <a:custGeom>
              <a:avLst/>
              <a:gdLst/>
              <a:ahLst/>
              <a:cxnLst/>
              <a:rect l="l" t="t" r="r" b="b"/>
              <a:pathLst>
                <a:path w="1369" h="973" extrusionOk="0">
                  <a:moveTo>
                    <a:pt x="871" y="0"/>
                  </a:moveTo>
                  <a:cubicBezTo>
                    <a:pt x="600" y="227"/>
                    <a:pt x="329" y="408"/>
                    <a:pt x="0" y="521"/>
                  </a:cubicBezTo>
                  <a:cubicBezTo>
                    <a:pt x="283" y="735"/>
                    <a:pt x="623" y="893"/>
                    <a:pt x="1052" y="973"/>
                  </a:cubicBezTo>
                  <a:lnTo>
                    <a:pt x="1369" y="181"/>
                  </a:lnTo>
                  <a:cubicBezTo>
                    <a:pt x="1199" y="124"/>
                    <a:pt x="1030" y="68"/>
                    <a:pt x="87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59"/>
            <p:cNvSpPr/>
            <p:nvPr/>
          </p:nvSpPr>
          <p:spPr>
            <a:xfrm>
              <a:off x="1456057" y="2078633"/>
              <a:ext cx="58579" cy="57687"/>
            </a:xfrm>
            <a:custGeom>
              <a:avLst/>
              <a:gdLst/>
              <a:ahLst/>
              <a:cxnLst/>
              <a:rect l="l" t="t" r="r" b="b"/>
              <a:pathLst>
                <a:path w="1313" h="1293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207" y="1189"/>
                    <a:pt x="621" y="1293"/>
                    <a:pt x="812" y="1293"/>
                  </a:cubicBezTo>
                  <a:cubicBezTo>
                    <a:pt x="830" y="1293"/>
                    <a:pt x="846" y="1292"/>
                    <a:pt x="860" y="1290"/>
                  </a:cubicBezTo>
                  <a:cubicBezTo>
                    <a:pt x="1312" y="1199"/>
                    <a:pt x="1312" y="555"/>
                    <a:pt x="1154" y="431"/>
                  </a:cubicBezTo>
                  <a:cubicBezTo>
                    <a:pt x="804" y="182"/>
                    <a:pt x="306" y="1"/>
                    <a:pt x="3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59"/>
            <p:cNvSpPr/>
            <p:nvPr/>
          </p:nvSpPr>
          <p:spPr>
            <a:xfrm>
              <a:off x="1456057" y="2078633"/>
              <a:ext cx="18203" cy="51040"/>
            </a:xfrm>
            <a:custGeom>
              <a:avLst/>
              <a:gdLst/>
              <a:ahLst/>
              <a:cxnLst/>
              <a:rect l="l" t="t" r="r" b="b"/>
              <a:pathLst>
                <a:path w="408" h="1144" extrusionOk="0">
                  <a:moveTo>
                    <a:pt x="306" y="1"/>
                  </a:moveTo>
                  <a:lnTo>
                    <a:pt x="1" y="1076"/>
                  </a:lnTo>
                  <a:cubicBezTo>
                    <a:pt x="46" y="1098"/>
                    <a:pt x="91" y="1121"/>
                    <a:pt x="148" y="1143"/>
                  </a:cubicBezTo>
                  <a:cubicBezTo>
                    <a:pt x="204" y="940"/>
                    <a:pt x="249" y="747"/>
                    <a:pt x="306" y="544"/>
                  </a:cubicBezTo>
                  <a:cubicBezTo>
                    <a:pt x="352" y="374"/>
                    <a:pt x="408" y="194"/>
                    <a:pt x="362" y="23"/>
                  </a:cubicBezTo>
                  <a:cubicBezTo>
                    <a:pt x="329" y="13"/>
                    <a:pt x="306" y="1"/>
                    <a:pt x="306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59"/>
            <p:cNvSpPr/>
            <p:nvPr/>
          </p:nvSpPr>
          <p:spPr>
            <a:xfrm>
              <a:off x="1476224" y="2091215"/>
              <a:ext cx="126171" cy="135987"/>
            </a:xfrm>
            <a:custGeom>
              <a:avLst/>
              <a:gdLst/>
              <a:ahLst/>
              <a:cxnLst/>
              <a:rect l="l" t="t" r="r" b="b"/>
              <a:pathLst>
                <a:path w="2828" h="3048" extrusionOk="0">
                  <a:moveTo>
                    <a:pt x="1396" y="1"/>
                  </a:moveTo>
                  <a:cubicBezTo>
                    <a:pt x="968" y="1"/>
                    <a:pt x="623" y="70"/>
                    <a:pt x="623" y="70"/>
                  </a:cubicBezTo>
                  <a:cubicBezTo>
                    <a:pt x="35" y="1201"/>
                    <a:pt x="1" y="2897"/>
                    <a:pt x="1" y="2897"/>
                  </a:cubicBezTo>
                  <a:cubicBezTo>
                    <a:pt x="316" y="3005"/>
                    <a:pt x="634" y="3047"/>
                    <a:pt x="938" y="3047"/>
                  </a:cubicBezTo>
                  <a:cubicBezTo>
                    <a:pt x="1966" y="3047"/>
                    <a:pt x="2828" y="2568"/>
                    <a:pt x="2828" y="2568"/>
                  </a:cubicBezTo>
                  <a:cubicBezTo>
                    <a:pt x="2737" y="2309"/>
                    <a:pt x="2014" y="58"/>
                    <a:pt x="2014" y="58"/>
                  </a:cubicBezTo>
                  <a:cubicBezTo>
                    <a:pt x="1807" y="15"/>
                    <a:pt x="1593" y="1"/>
                    <a:pt x="1396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59"/>
            <p:cNvSpPr/>
            <p:nvPr/>
          </p:nvSpPr>
          <p:spPr>
            <a:xfrm>
              <a:off x="1529227" y="2093312"/>
              <a:ext cx="73169" cy="133711"/>
            </a:xfrm>
            <a:custGeom>
              <a:avLst/>
              <a:gdLst/>
              <a:ahLst/>
              <a:cxnLst/>
              <a:rect l="l" t="t" r="r" b="b"/>
              <a:pathLst>
                <a:path w="1640" h="2997" extrusionOk="0">
                  <a:moveTo>
                    <a:pt x="735" y="0"/>
                  </a:moveTo>
                  <a:cubicBezTo>
                    <a:pt x="803" y="757"/>
                    <a:pt x="747" y="1549"/>
                    <a:pt x="453" y="2262"/>
                  </a:cubicBezTo>
                  <a:cubicBezTo>
                    <a:pt x="340" y="2533"/>
                    <a:pt x="182" y="2770"/>
                    <a:pt x="1" y="2996"/>
                  </a:cubicBezTo>
                  <a:cubicBezTo>
                    <a:pt x="916" y="2929"/>
                    <a:pt x="1640" y="2521"/>
                    <a:pt x="1640" y="2521"/>
                  </a:cubicBezTo>
                  <a:cubicBezTo>
                    <a:pt x="1549" y="2262"/>
                    <a:pt x="826" y="11"/>
                    <a:pt x="826" y="11"/>
                  </a:cubicBezTo>
                  <a:cubicBezTo>
                    <a:pt x="803" y="11"/>
                    <a:pt x="770" y="0"/>
                    <a:pt x="735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59"/>
            <p:cNvSpPr/>
            <p:nvPr/>
          </p:nvSpPr>
          <p:spPr>
            <a:xfrm>
              <a:off x="1476224" y="2200255"/>
              <a:ext cx="126171" cy="26947"/>
            </a:xfrm>
            <a:custGeom>
              <a:avLst/>
              <a:gdLst/>
              <a:ahLst/>
              <a:cxnLst/>
              <a:rect l="l" t="t" r="r" b="b"/>
              <a:pathLst>
                <a:path w="2828" h="604" extrusionOk="0">
                  <a:moveTo>
                    <a:pt x="2783" y="1"/>
                  </a:moveTo>
                  <a:cubicBezTo>
                    <a:pt x="2404" y="97"/>
                    <a:pt x="1715" y="401"/>
                    <a:pt x="818" y="401"/>
                  </a:cubicBezTo>
                  <a:cubicBezTo>
                    <a:pt x="565" y="401"/>
                    <a:pt x="296" y="377"/>
                    <a:pt x="13" y="317"/>
                  </a:cubicBezTo>
                  <a:cubicBezTo>
                    <a:pt x="1" y="408"/>
                    <a:pt x="1" y="453"/>
                    <a:pt x="1" y="453"/>
                  </a:cubicBezTo>
                  <a:cubicBezTo>
                    <a:pt x="316" y="561"/>
                    <a:pt x="634" y="603"/>
                    <a:pt x="938" y="603"/>
                  </a:cubicBezTo>
                  <a:cubicBezTo>
                    <a:pt x="1966" y="603"/>
                    <a:pt x="2828" y="124"/>
                    <a:pt x="2828" y="124"/>
                  </a:cubicBezTo>
                  <a:cubicBezTo>
                    <a:pt x="2817" y="102"/>
                    <a:pt x="2805" y="57"/>
                    <a:pt x="2783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59"/>
            <p:cNvSpPr/>
            <p:nvPr/>
          </p:nvSpPr>
          <p:spPr>
            <a:xfrm>
              <a:off x="1508525" y="2067568"/>
              <a:ext cx="31855" cy="41135"/>
            </a:xfrm>
            <a:custGeom>
              <a:avLst/>
              <a:gdLst/>
              <a:ahLst/>
              <a:cxnLst/>
              <a:rect l="l" t="t" r="r" b="b"/>
              <a:pathLst>
                <a:path w="714" h="922" extrusionOk="0">
                  <a:moveTo>
                    <a:pt x="578" y="0"/>
                  </a:moveTo>
                  <a:lnTo>
                    <a:pt x="1" y="34"/>
                  </a:lnTo>
                  <a:lnTo>
                    <a:pt x="103" y="882"/>
                  </a:lnTo>
                  <a:cubicBezTo>
                    <a:pt x="103" y="882"/>
                    <a:pt x="171" y="921"/>
                    <a:pt x="273" y="921"/>
                  </a:cubicBezTo>
                  <a:cubicBezTo>
                    <a:pt x="392" y="921"/>
                    <a:pt x="556" y="869"/>
                    <a:pt x="713" y="645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59"/>
            <p:cNvSpPr/>
            <p:nvPr/>
          </p:nvSpPr>
          <p:spPr>
            <a:xfrm>
              <a:off x="1508525" y="2067568"/>
              <a:ext cx="28821" cy="17444"/>
            </a:xfrm>
            <a:custGeom>
              <a:avLst/>
              <a:gdLst/>
              <a:ahLst/>
              <a:cxnLst/>
              <a:rect l="l" t="t" r="r" b="b"/>
              <a:pathLst>
                <a:path w="646" h="391" extrusionOk="0">
                  <a:moveTo>
                    <a:pt x="578" y="0"/>
                  </a:moveTo>
                  <a:lnTo>
                    <a:pt x="1" y="34"/>
                  </a:lnTo>
                  <a:lnTo>
                    <a:pt x="46" y="385"/>
                  </a:lnTo>
                  <a:cubicBezTo>
                    <a:pt x="81" y="388"/>
                    <a:pt x="117" y="390"/>
                    <a:pt x="152" y="390"/>
                  </a:cubicBezTo>
                  <a:cubicBezTo>
                    <a:pt x="320" y="390"/>
                    <a:pt x="486" y="348"/>
                    <a:pt x="646" y="283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59"/>
            <p:cNvSpPr/>
            <p:nvPr/>
          </p:nvSpPr>
          <p:spPr>
            <a:xfrm>
              <a:off x="1426299" y="1900484"/>
              <a:ext cx="179665" cy="175560"/>
            </a:xfrm>
            <a:custGeom>
              <a:avLst/>
              <a:gdLst/>
              <a:ahLst/>
              <a:cxnLst/>
              <a:rect l="l" t="t" r="r" b="b"/>
              <a:pathLst>
                <a:path w="4027" h="3935" extrusionOk="0">
                  <a:moveTo>
                    <a:pt x="2328" y="1"/>
                  </a:moveTo>
                  <a:cubicBezTo>
                    <a:pt x="1920" y="1"/>
                    <a:pt x="1328" y="66"/>
                    <a:pt x="1041" y="410"/>
                  </a:cubicBezTo>
                  <a:cubicBezTo>
                    <a:pt x="577" y="963"/>
                    <a:pt x="668" y="1382"/>
                    <a:pt x="295" y="1947"/>
                  </a:cubicBezTo>
                  <a:cubicBezTo>
                    <a:pt x="12" y="2388"/>
                    <a:pt x="1" y="3632"/>
                    <a:pt x="1493" y="3881"/>
                  </a:cubicBezTo>
                  <a:cubicBezTo>
                    <a:pt x="1704" y="3918"/>
                    <a:pt x="1905" y="3935"/>
                    <a:pt x="2095" y="3935"/>
                  </a:cubicBezTo>
                  <a:cubicBezTo>
                    <a:pt x="3185" y="3935"/>
                    <a:pt x="3901" y="3372"/>
                    <a:pt x="4027" y="2784"/>
                  </a:cubicBezTo>
                  <a:cubicBezTo>
                    <a:pt x="4027" y="2784"/>
                    <a:pt x="3675" y="1789"/>
                    <a:pt x="3766" y="1065"/>
                  </a:cubicBezTo>
                  <a:cubicBezTo>
                    <a:pt x="3766" y="1065"/>
                    <a:pt x="2997" y="579"/>
                    <a:pt x="2760" y="25"/>
                  </a:cubicBezTo>
                  <a:cubicBezTo>
                    <a:pt x="2760" y="25"/>
                    <a:pt x="2578" y="1"/>
                    <a:pt x="232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59"/>
            <p:cNvSpPr/>
            <p:nvPr/>
          </p:nvSpPr>
          <p:spPr>
            <a:xfrm>
              <a:off x="1532261" y="1959956"/>
              <a:ext cx="18694" cy="19363"/>
            </a:xfrm>
            <a:custGeom>
              <a:avLst/>
              <a:gdLst/>
              <a:ahLst/>
              <a:cxnLst/>
              <a:rect l="l" t="t" r="r" b="b"/>
              <a:pathLst>
                <a:path w="419" h="434" extrusionOk="0">
                  <a:moveTo>
                    <a:pt x="228" y="1"/>
                  </a:moveTo>
                  <a:cubicBezTo>
                    <a:pt x="183" y="1"/>
                    <a:pt x="139" y="19"/>
                    <a:pt x="102" y="37"/>
                  </a:cubicBezTo>
                  <a:cubicBezTo>
                    <a:pt x="57" y="72"/>
                    <a:pt x="34" y="128"/>
                    <a:pt x="11" y="185"/>
                  </a:cubicBezTo>
                  <a:cubicBezTo>
                    <a:pt x="1" y="241"/>
                    <a:pt x="11" y="298"/>
                    <a:pt x="46" y="343"/>
                  </a:cubicBezTo>
                  <a:cubicBezTo>
                    <a:pt x="79" y="399"/>
                    <a:pt x="159" y="434"/>
                    <a:pt x="227" y="434"/>
                  </a:cubicBezTo>
                  <a:cubicBezTo>
                    <a:pt x="295" y="422"/>
                    <a:pt x="351" y="388"/>
                    <a:pt x="385" y="320"/>
                  </a:cubicBezTo>
                  <a:cubicBezTo>
                    <a:pt x="418" y="263"/>
                    <a:pt x="408" y="140"/>
                    <a:pt x="373" y="83"/>
                  </a:cubicBezTo>
                  <a:cubicBezTo>
                    <a:pt x="351" y="60"/>
                    <a:pt x="328" y="37"/>
                    <a:pt x="295" y="15"/>
                  </a:cubicBezTo>
                  <a:lnTo>
                    <a:pt x="283" y="15"/>
                  </a:lnTo>
                  <a:cubicBezTo>
                    <a:pt x="295" y="26"/>
                    <a:pt x="305" y="26"/>
                    <a:pt x="317" y="37"/>
                  </a:cubicBezTo>
                  <a:cubicBezTo>
                    <a:pt x="295" y="26"/>
                    <a:pt x="283" y="15"/>
                    <a:pt x="260" y="4"/>
                  </a:cubicBezTo>
                  <a:cubicBezTo>
                    <a:pt x="250" y="2"/>
                    <a:pt x="239" y="1"/>
                    <a:pt x="228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59"/>
            <p:cNvSpPr/>
            <p:nvPr/>
          </p:nvSpPr>
          <p:spPr>
            <a:xfrm>
              <a:off x="1459627" y="1955271"/>
              <a:ext cx="16641" cy="15124"/>
            </a:xfrm>
            <a:custGeom>
              <a:avLst/>
              <a:gdLst/>
              <a:ahLst/>
              <a:cxnLst/>
              <a:rect l="l" t="t" r="r" b="b"/>
              <a:pathLst>
                <a:path w="373" h="339" extrusionOk="0">
                  <a:moveTo>
                    <a:pt x="196" y="1"/>
                  </a:moveTo>
                  <a:cubicBezTo>
                    <a:pt x="135" y="1"/>
                    <a:pt x="85" y="41"/>
                    <a:pt x="56" y="97"/>
                  </a:cubicBezTo>
                  <a:cubicBezTo>
                    <a:pt x="0" y="188"/>
                    <a:pt x="68" y="312"/>
                    <a:pt x="169" y="335"/>
                  </a:cubicBezTo>
                  <a:cubicBezTo>
                    <a:pt x="180" y="337"/>
                    <a:pt x="191" y="338"/>
                    <a:pt x="201" y="338"/>
                  </a:cubicBezTo>
                  <a:cubicBezTo>
                    <a:pt x="292" y="338"/>
                    <a:pt x="373" y="255"/>
                    <a:pt x="373" y="154"/>
                  </a:cubicBezTo>
                  <a:cubicBezTo>
                    <a:pt x="362" y="86"/>
                    <a:pt x="305" y="18"/>
                    <a:pt x="237" y="7"/>
                  </a:cubicBezTo>
                  <a:cubicBezTo>
                    <a:pt x="223" y="3"/>
                    <a:pt x="210" y="1"/>
                    <a:pt x="19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59"/>
            <p:cNvSpPr/>
            <p:nvPr/>
          </p:nvSpPr>
          <p:spPr>
            <a:xfrm>
              <a:off x="1542834" y="1978070"/>
              <a:ext cx="37387" cy="35558"/>
            </a:xfrm>
            <a:custGeom>
              <a:avLst/>
              <a:gdLst/>
              <a:ahLst/>
              <a:cxnLst/>
              <a:rect l="l" t="t" r="r" b="b"/>
              <a:pathLst>
                <a:path w="838" h="797" extrusionOk="0">
                  <a:moveTo>
                    <a:pt x="399" y="1"/>
                  </a:moveTo>
                  <a:cubicBezTo>
                    <a:pt x="318" y="1"/>
                    <a:pt x="240" y="24"/>
                    <a:pt x="171" y="73"/>
                  </a:cubicBezTo>
                  <a:cubicBezTo>
                    <a:pt x="46" y="151"/>
                    <a:pt x="1" y="287"/>
                    <a:pt x="1" y="435"/>
                  </a:cubicBezTo>
                  <a:cubicBezTo>
                    <a:pt x="1" y="559"/>
                    <a:pt x="103" y="706"/>
                    <a:pt x="227" y="762"/>
                  </a:cubicBezTo>
                  <a:cubicBezTo>
                    <a:pt x="306" y="785"/>
                    <a:pt x="317" y="797"/>
                    <a:pt x="408" y="797"/>
                  </a:cubicBezTo>
                  <a:cubicBezTo>
                    <a:pt x="487" y="797"/>
                    <a:pt x="566" y="762"/>
                    <a:pt x="634" y="717"/>
                  </a:cubicBezTo>
                  <a:cubicBezTo>
                    <a:pt x="724" y="672"/>
                    <a:pt x="781" y="559"/>
                    <a:pt x="804" y="457"/>
                  </a:cubicBezTo>
                  <a:cubicBezTo>
                    <a:pt x="837" y="265"/>
                    <a:pt x="736" y="84"/>
                    <a:pt x="555" y="28"/>
                  </a:cubicBezTo>
                  <a:cubicBezTo>
                    <a:pt x="503" y="10"/>
                    <a:pt x="450" y="1"/>
                    <a:pt x="399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59"/>
            <p:cNvSpPr/>
            <p:nvPr/>
          </p:nvSpPr>
          <p:spPr>
            <a:xfrm>
              <a:off x="1432367" y="1976553"/>
              <a:ext cx="27751" cy="27171"/>
            </a:xfrm>
            <a:custGeom>
              <a:avLst/>
              <a:gdLst/>
              <a:ahLst/>
              <a:cxnLst/>
              <a:rect l="l" t="t" r="r" b="b"/>
              <a:pathLst>
                <a:path w="622" h="609" extrusionOk="0">
                  <a:moveTo>
                    <a:pt x="333" y="0"/>
                  </a:moveTo>
                  <a:cubicBezTo>
                    <a:pt x="293" y="0"/>
                    <a:pt x="248" y="11"/>
                    <a:pt x="215" y="27"/>
                  </a:cubicBezTo>
                  <a:cubicBezTo>
                    <a:pt x="136" y="50"/>
                    <a:pt x="79" y="107"/>
                    <a:pt x="46" y="175"/>
                  </a:cubicBezTo>
                  <a:cubicBezTo>
                    <a:pt x="0" y="242"/>
                    <a:pt x="11" y="321"/>
                    <a:pt x="34" y="389"/>
                  </a:cubicBezTo>
                  <a:lnTo>
                    <a:pt x="34" y="412"/>
                  </a:lnTo>
                  <a:cubicBezTo>
                    <a:pt x="68" y="514"/>
                    <a:pt x="159" y="593"/>
                    <a:pt x="260" y="604"/>
                  </a:cubicBezTo>
                  <a:cubicBezTo>
                    <a:pt x="279" y="607"/>
                    <a:pt x="297" y="608"/>
                    <a:pt x="316" y="608"/>
                  </a:cubicBezTo>
                  <a:cubicBezTo>
                    <a:pt x="376" y="608"/>
                    <a:pt x="434" y="594"/>
                    <a:pt x="486" y="559"/>
                  </a:cubicBezTo>
                  <a:cubicBezTo>
                    <a:pt x="543" y="514"/>
                    <a:pt x="599" y="446"/>
                    <a:pt x="611" y="366"/>
                  </a:cubicBezTo>
                  <a:cubicBezTo>
                    <a:pt x="622" y="288"/>
                    <a:pt x="599" y="208"/>
                    <a:pt x="554" y="140"/>
                  </a:cubicBezTo>
                  <a:cubicBezTo>
                    <a:pt x="521" y="72"/>
                    <a:pt x="453" y="27"/>
                    <a:pt x="373" y="5"/>
                  </a:cubicBezTo>
                  <a:cubicBezTo>
                    <a:pt x="361" y="2"/>
                    <a:pt x="348" y="0"/>
                    <a:pt x="33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59"/>
            <p:cNvSpPr/>
            <p:nvPr/>
          </p:nvSpPr>
          <p:spPr>
            <a:xfrm>
              <a:off x="1544351" y="1936176"/>
              <a:ext cx="11154" cy="6826"/>
            </a:xfrm>
            <a:custGeom>
              <a:avLst/>
              <a:gdLst/>
              <a:ahLst/>
              <a:cxnLst/>
              <a:rect l="l" t="t" r="r" b="b"/>
              <a:pathLst>
                <a:path w="250" h="153" extrusionOk="0">
                  <a:moveTo>
                    <a:pt x="127" y="0"/>
                  </a:moveTo>
                  <a:cubicBezTo>
                    <a:pt x="100" y="0"/>
                    <a:pt x="70" y="8"/>
                    <a:pt x="46" y="17"/>
                  </a:cubicBezTo>
                  <a:cubicBezTo>
                    <a:pt x="1" y="39"/>
                    <a:pt x="12" y="95"/>
                    <a:pt x="57" y="95"/>
                  </a:cubicBezTo>
                  <a:cubicBezTo>
                    <a:pt x="91" y="95"/>
                    <a:pt x="114" y="95"/>
                    <a:pt x="137" y="130"/>
                  </a:cubicBezTo>
                  <a:cubicBezTo>
                    <a:pt x="146" y="144"/>
                    <a:pt x="165" y="153"/>
                    <a:pt x="183" y="153"/>
                  </a:cubicBezTo>
                  <a:cubicBezTo>
                    <a:pt x="208" y="153"/>
                    <a:pt x="232" y="139"/>
                    <a:pt x="238" y="107"/>
                  </a:cubicBezTo>
                  <a:cubicBezTo>
                    <a:pt x="250" y="62"/>
                    <a:pt x="204" y="17"/>
                    <a:pt x="159" y="5"/>
                  </a:cubicBezTo>
                  <a:cubicBezTo>
                    <a:pt x="149" y="2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59"/>
            <p:cNvSpPr/>
            <p:nvPr/>
          </p:nvSpPr>
          <p:spPr>
            <a:xfrm>
              <a:off x="1467167" y="1932161"/>
              <a:ext cx="9637" cy="5265"/>
            </a:xfrm>
            <a:custGeom>
              <a:avLst/>
              <a:gdLst/>
              <a:ahLst/>
              <a:cxnLst/>
              <a:rect l="l" t="t" r="r" b="b"/>
              <a:pathLst>
                <a:path w="216" h="118" extrusionOk="0">
                  <a:moveTo>
                    <a:pt x="115" y="1"/>
                  </a:moveTo>
                  <a:cubicBezTo>
                    <a:pt x="78" y="1"/>
                    <a:pt x="40" y="15"/>
                    <a:pt x="23" y="50"/>
                  </a:cubicBezTo>
                  <a:cubicBezTo>
                    <a:pt x="0" y="84"/>
                    <a:pt x="35" y="118"/>
                    <a:pt x="68" y="118"/>
                  </a:cubicBezTo>
                  <a:cubicBezTo>
                    <a:pt x="91" y="118"/>
                    <a:pt x="113" y="118"/>
                    <a:pt x="136" y="107"/>
                  </a:cubicBezTo>
                  <a:cubicBezTo>
                    <a:pt x="140" y="103"/>
                    <a:pt x="145" y="101"/>
                    <a:pt x="150" y="101"/>
                  </a:cubicBezTo>
                  <a:cubicBezTo>
                    <a:pt x="160" y="101"/>
                    <a:pt x="170" y="107"/>
                    <a:pt x="170" y="107"/>
                  </a:cubicBezTo>
                  <a:cubicBezTo>
                    <a:pt x="181" y="107"/>
                    <a:pt x="193" y="107"/>
                    <a:pt x="204" y="95"/>
                  </a:cubicBezTo>
                  <a:cubicBezTo>
                    <a:pt x="216" y="50"/>
                    <a:pt x="193" y="16"/>
                    <a:pt x="148" y="4"/>
                  </a:cubicBezTo>
                  <a:cubicBezTo>
                    <a:pt x="137" y="2"/>
                    <a:pt x="126" y="1"/>
                    <a:pt x="11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59"/>
            <p:cNvSpPr/>
            <p:nvPr/>
          </p:nvSpPr>
          <p:spPr>
            <a:xfrm>
              <a:off x="1466007" y="1999218"/>
              <a:ext cx="71384" cy="36450"/>
            </a:xfrm>
            <a:custGeom>
              <a:avLst/>
              <a:gdLst/>
              <a:ahLst/>
              <a:cxnLst/>
              <a:rect l="l" t="t" r="r" b="b"/>
              <a:pathLst>
                <a:path w="1600" h="817" extrusionOk="0">
                  <a:moveTo>
                    <a:pt x="1557" y="0"/>
                  </a:moveTo>
                  <a:cubicBezTo>
                    <a:pt x="1541" y="0"/>
                    <a:pt x="1524" y="10"/>
                    <a:pt x="1519" y="28"/>
                  </a:cubicBezTo>
                  <a:cubicBezTo>
                    <a:pt x="1429" y="356"/>
                    <a:pt x="1180" y="684"/>
                    <a:pt x="830" y="740"/>
                  </a:cubicBezTo>
                  <a:cubicBezTo>
                    <a:pt x="807" y="744"/>
                    <a:pt x="784" y="745"/>
                    <a:pt x="762" y="745"/>
                  </a:cubicBezTo>
                  <a:cubicBezTo>
                    <a:pt x="485" y="745"/>
                    <a:pt x="250" y="500"/>
                    <a:pt x="72" y="323"/>
                  </a:cubicBezTo>
                  <a:cubicBezTo>
                    <a:pt x="64" y="315"/>
                    <a:pt x="56" y="312"/>
                    <a:pt x="49" y="312"/>
                  </a:cubicBezTo>
                  <a:cubicBezTo>
                    <a:pt x="22" y="312"/>
                    <a:pt x="0" y="352"/>
                    <a:pt x="26" y="379"/>
                  </a:cubicBezTo>
                  <a:cubicBezTo>
                    <a:pt x="241" y="593"/>
                    <a:pt x="473" y="817"/>
                    <a:pt x="782" y="817"/>
                  </a:cubicBezTo>
                  <a:cubicBezTo>
                    <a:pt x="816" y="817"/>
                    <a:pt x="850" y="814"/>
                    <a:pt x="886" y="808"/>
                  </a:cubicBezTo>
                  <a:cubicBezTo>
                    <a:pt x="1248" y="752"/>
                    <a:pt x="1508" y="368"/>
                    <a:pt x="1587" y="51"/>
                  </a:cubicBezTo>
                  <a:cubicBezTo>
                    <a:pt x="1600" y="18"/>
                    <a:pt x="1579" y="0"/>
                    <a:pt x="155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59"/>
            <p:cNvSpPr/>
            <p:nvPr/>
          </p:nvSpPr>
          <p:spPr>
            <a:xfrm>
              <a:off x="1474974" y="1974188"/>
              <a:ext cx="15749" cy="17400"/>
            </a:xfrm>
            <a:custGeom>
              <a:avLst/>
              <a:gdLst/>
              <a:ahLst/>
              <a:cxnLst/>
              <a:rect l="l" t="t" r="r" b="b"/>
              <a:pathLst>
                <a:path w="353" h="390" extrusionOk="0">
                  <a:moveTo>
                    <a:pt x="288" y="0"/>
                  </a:moveTo>
                  <a:cubicBezTo>
                    <a:pt x="285" y="0"/>
                    <a:pt x="281" y="1"/>
                    <a:pt x="278" y="1"/>
                  </a:cubicBezTo>
                  <a:cubicBezTo>
                    <a:pt x="176" y="35"/>
                    <a:pt x="63" y="80"/>
                    <a:pt x="41" y="182"/>
                  </a:cubicBezTo>
                  <a:cubicBezTo>
                    <a:pt x="0" y="304"/>
                    <a:pt x="123" y="389"/>
                    <a:pt x="231" y="389"/>
                  </a:cubicBezTo>
                  <a:cubicBezTo>
                    <a:pt x="243" y="389"/>
                    <a:pt x="255" y="388"/>
                    <a:pt x="267" y="386"/>
                  </a:cubicBezTo>
                  <a:cubicBezTo>
                    <a:pt x="309" y="375"/>
                    <a:pt x="292" y="305"/>
                    <a:pt x="253" y="305"/>
                  </a:cubicBezTo>
                  <a:cubicBezTo>
                    <a:pt x="250" y="305"/>
                    <a:pt x="247" y="306"/>
                    <a:pt x="244" y="306"/>
                  </a:cubicBezTo>
                  <a:cubicBezTo>
                    <a:pt x="235" y="309"/>
                    <a:pt x="225" y="310"/>
                    <a:pt x="216" y="310"/>
                  </a:cubicBezTo>
                  <a:cubicBezTo>
                    <a:pt x="138" y="310"/>
                    <a:pt x="80" y="230"/>
                    <a:pt x="131" y="160"/>
                  </a:cubicBezTo>
                  <a:cubicBezTo>
                    <a:pt x="176" y="115"/>
                    <a:pt x="244" y="92"/>
                    <a:pt x="300" y="69"/>
                  </a:cubicBezTo>
                  <a:cubicBezTo>
                    <a:pt x="353" y="58"/>
                    <a:pt x="328" y="0"/>
                    <a:pt x="28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59"/>
            <p:cNvSpPr/>
            <p:nvPr/>
          </p:nvSpPr>
          <p:spPr>
            <a:xfrm>
              <a:off x="1592804" y="1988555"/>
              <a:ext cx="53003" cy="55635"/>
            </a:xfrm>
            <a:custGeom>
              <a:avLst/>
              <a:gdLst/>
              <a:ahLst/>
              <a:cxnLst/>
              <a:rect l="l" t="t" r="r" b="b"/>
              <a:pathLst>
                <a:path w="1188" h="1247" extrusionOk="0">
                  <a:moveTo>
                    <a:pt x="550" y="1"/>
                  </a:moveTo>
                  <a:cubicBezTo>
                    <a:pt x="221" y="1"/>
                    <a:pt x="0" y="313"/>
                    <a:pt x="0" y="313"/>
                  </a:cubicBezTo>
                  <a:lnTo>
                    <a:pt x="23" y="1183"/>
                  </a:lnTo>
                  <a:cubicBezTo>
                    <a:pt x="158" y="1227"/>
                    <a:pt x="279" y="1247"/>
                    <a:pt x="385" y="1247"/>
                  </a:cubicBezTo>
                  <a:cubicBezTo>
                    <a:pt x="1150" y="1247"/>
                    <a:pt x="1188" y="231"/>
                    <a:pt x="780" y="52"/>
                  </a:cubicBezTo>
                  <a:cubicBezTo>
                    <a:pt x="699" y="16"/>
                    <a:pt x="622" y="1"/>
                    <a:pt x="550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59"/>
            <p:cNvSpPr/>
            <p:nvPr/>
          </p:nvSpPr>
          <p:spPr>
            <a:xfrm>
              <a:off x="1597310" y="1999664"/>
              <a:ext cx="29847" cy="34978"/>
            </a:xfrm>
            <a:custGeom>
              <a:avLst/>
              <a:gdLst/>
              <a:ahLst/>
              <a:cxnLst/>
              <a:rect l="l" t="t" r="r" b="b"/>
              <a:pathLst>
                <a:path w="669" h="784" extrusionOk="0">
                  <a:moveTo>
                    <a:pt x="278" y="439"/>
                  </a:moveTo>
                  <a:cubicBezTo>
                    <a:pt x="356" y="439"/>
                    <a:pt x="400" y="549"/>
                    <a:pt x="352" y="617"/>
                  </a:cubicBezTo>
                  <a:cubicBezTo>
                    <a:pt x="309" y="660"/>
                    <a:pt x="261" y="676"/>
                    <a:pt x="212" y="676"/>
                  </a:cubicBezTo>
                  <a:cubicBezTo>
                    <a:pt x="183" y="676"/>
                    <a:pt x="154" y="671"/>
                    <a:pt x="126" y="663"/>
                  </a:cubicBezTo>
                  <a:lnTo>
                    <a:pt x="114" y="663"/>
                  </a:lnTo>
                  <a:cubicBezTo>
                    <a:pt x="114" y="617"/>
                    <a:pt x="126" y="561"/>
                    <a:pt x="137" y="516"/>
                  </a:cubicBezTo>
                  <a:cubicBezTo>
                    <a:pt x="159" y="482"/>
                    <a:pt x="204" y="459"/>
                    <a:pt x="239" y="448"/>
                  </a:cubicBezTo>
                  <a:cubicBezTo>
                    <a:pt x="253" y="442"/>
                    <a:pt x="266" y="439"/>
                    <a:pt x="278" y="439"/>
                  </a:cubicBezTo>
                  <a:close/>
                  <a:moveTo>
                    <a:pt x="504" y="0"/>
                  </a:moveTo>
                  <a:cubicBezTo>
                    <a:pt x="388" y="0"/>
                    <a:pt x="278" y="69"/>
                    <a:pt x="194" y="154"/>
                  </a:cubicBezTo>
                  <a:cubicBezTo>
                    <a:pt x="58" y="313"/>
                    <a:pt x="1" y="539"/>
                    <a:pt x="23" y="730"/>
                  </a:cubicBezTo>
                  <a:cubicBezTo>
                    <a:pt x="33" y="749"/>
                    <a:pt x="42" y="768"/>
                    <a:pt x="58" y="768"/>
                  </a:cubicBezTo>
                  <a:cubicBezTo>
                    <a:pt x="61" y="768"/>
                    <a:pt x="65" y="767"/>
                    <a:pt x="69" y="765"/>
                  </a:cubicBezTo>
                  <a:cubicBezTo>
                    <a:pt x="80" y="776"/>
                    <a:pt x="91" y="776"/>
                    <a:pt x="91" y="776"/>
                  </a:cubicBezTo>
                  <a:cubicBezTo>
                    <a:pt x="123" y="781"/>
                    <a:pt x="152" y="784"/>
                    <a:pt x="180" y="784"/>
                  </a:cubicBezTo>
                  <a:cubicBezTo>
                    <a:pt x="273" y="784"/>
                    <a:pt x="350" y="752"/>
                    <a:pt x="420" y="674"/>
                  </a:cubicBezTo>
                  <a:cubicBezTo>
                    <a:pt x="476" y="607"/>
                    <a:pt x="498" y="482"/>
                    <a:pt x="420" y="414"/>
                  </a:cubicBezTo>
                  <a:cubicBezTo>
                    <a:pt x="387" y="386"/>
                    <a:pt x="352" y="376"/>
                    <a:pt x="315" y="376"/>
                  </a:cubicBezTo>
                  <a:cubicBezTo>
                    <a:pt x="262" y="376"/>
                    <a:pt x="206" y="399"/>
                    <a:pt x="159" y="426"/>
                  </a:cubicBezTo>
                  <a:cubicBezTo>
                    <a:pt x="182" y="369"/>
                    <a:pt x="204" y="323"/>
                    <a:pt x="227" y="278"/>
                  </a:cubicBezTo>
                  <a:cubicBezTo>
                    <a:pt x="317" y="109"/>
                    <a:pt x="476" y="64"/>
                    <a:pt x="657" y="64"/>
                  </a:cubicBezTo>
                  <a:cubicBezTo>
                    <a:pt x="668" y="64"/>
                    <a:pt x="668" y="52"/>
                    <a:pt x="668" y="52"/>
                  </a:cubicBezTo>
                  <a:cubicBezTo>
                    <a:pt x="614" y="16"/>
                    <a:pt x="558" y="0"/>
                    <a:pt x="50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5" name="Google Shape;1555;p59"/>
          <p:cNvSpPr/>
          <p:nvPr/>
        </p:nvSpPr>
        <p:spPr>
          <a:xfrm>
            <a:off x="5373814" y="1221898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336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06CB3A7-6534-436F-A3C9-5B28BAEB5100}"/>
              </a:ext>
            </a:extLst>
          </p:cNvPr>
          <p:cNvSpPr txBox="1">
            <a:spLocks/>
          </p:cNvSpPr>
          <p:nvPr/>
        </p:nvSpPr>
        <p:spPr>
          <a:xfrm>
            <a:off x="2438400" y="305212"/>
            <a:ext cx="4499021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B0F0"/>
                </a:solidFill>
              </a:rPr>
              <a:t>Read </a:t>
            </a:r>
            <a:r>
              <a:rPr lang="en-US" sz="4000">
                <a:solidFill>
                  <a:srgbClr val="00B0F0"/>
                </a:solidFill>
              </a:rPr>
              <a:t>the </a:t>
            </a:r>
            <a:r>
              <a:rPr lang="en-US" sz="4000" smtClean="0">
                <a:solidFill>
                  <a:srgbClr val="00B0F0"/>
                </a:solidFill>
              </a:rPr>
              <a:t>passage.</a:t>
            </a:r>
            <a:endParaRPr lang="en-US" sz="4000" dirty="0">
              <a:solidFill>
                <a:srgbClr val="00B0F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AD0FD6-A858-4A92-A256-A95D5BB08E20}"/>
              </a:ext>
            </a:extLst>
          </p:cNvPr>
          <p:cNvSpPr txBox="1"/>
          <p:nvPr/>
        </p:nvSpPr>
        <p:spPr>
          <a:xfrm>
            <a:off x="76200" y="1173182"/>
            <a:ext cx="88392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Our sports day is in November. It is in the school playground. There are many pupils and teachers. We play different sports and games. The </a:t>
            </a:r>
            <a:r>
              <a:rPr lang="en-US" sz="3400" b="0" i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boys </a:t>
            </a:r>
            <a:r>
              <a:rPr lang="en-US" sz="3400" b="0" i="0" smtClean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play badminton</a:t>
            </a:r>
            <a:r>
              <a:rPr lang="en-US" sz="34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The girls play football. The teachers play basketball. It is a lot of fun!</a:t>
            </a:r>
            <a:r>
              <a:rPr lang="en-US" sz="34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7135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2438400" y="2541489"/>
            <a:ext cx="2245476" cy="8539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</a:t>
            </a:r>
            <a:r>
              <a:rPr lang="en" sz="3200"/>
              <a:t>3 </a:t>
            </a:r>
            <a:r>
              <a:rPr lang="en" sz="3200" smtClean="0"/>
              <a:t> </a:t>
            </a:r>
            <a:endParaRPr sz="3200" dirty="0"/>
          </a:p>
        </p:txBody>
      </p:sp>
      <p:sp>
        <p:nvSpPr>
          <p:cNvPr id="439" name="Google Shape;439;p36"/>
          <p:cNvSpPr/>
          <p:nvPr/>
        </p:nvSpPr>
        <p:spPr>
          <a:xfrm>
            <a:off x="5546178" y="14912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5629078" y="2592091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031615" y="1995040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768D1CDF-D590-4E23-8F3A-DB73121C4ADB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xmlns="" id="{0EE3874B-FB1D-4768-B8B8-C6C0BFFDD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xmlns="" id="{5317F24C-D87C-4D84-BC4D-B0F1FC9D2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3BEE4790-29D7-481F-8EEA-352869EB639B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9</a:t>
              </a:r>
            </a:p>
          </p:txBody>
        </p:sp>
      </p:grp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720000" y="1090658"/>
            <a:ext cx="6021887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Our </a:t>
            </a:r>
            <a:r>
              <a:rPr lang="en" sz="5400" smtClean="0"/>
              <a:t>sports </a:t>
            </a:r>
            <a:r>
              <a:rPr lang="en" sz="5400" dirty="0"/>
              <a:t>d</a:t>
            </a:r>
            <a:r>
              <a:rPr lang="en" sz="5400" smtClean="0"/>
              <a:t>ay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06CB3A7-6534-436F-A3C9-5B28BAEB5100}"/>
              </a:ext>
            </a:extLst>
          </p:cNvPr>
          <p:cNvSpPr txBox="1">
            <a:spLocks/>
          </p:cNvSpPr>
          <p:nvPr/>
        </p:nvSpPr>
        <p:spPr>
          <a:xfrm>
            <a:off x="2743200" y="285750"/>
            <a:ext cx="4499021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00B0F0"/>
                </a:solidFill>
              </a:rPr>
              <a:t>True or False.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E76DBB37-04CA-4C0B-AEEF-B1405B47D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710285"/>
              </p:ext>
            </p:extLst>
          </p:nvPr>
        </p:nvGraphicFramePr>
        <p:xfrm>
          <a:off x="247650" y="1047750"/>
          <a:ext cx="8648700" cy="3627120"/>
        </p:xfrm>
        <a:graphic>
          <a:graphicData uri="http://schemas.openxmlformats.org/drawingml/2006/table">
            <a:tbl>
              <a:tblPr firstRow="1" bandRow="1">
                <a:tableStyleId>{52C43323-4E92-442E-A703-742A2493C344}</a:tableStyleId>
              </a:tblPr>
              <a:tblGrid>
                <a:gridCol w="6194340">
                  <a:extLst>
                    <a:ext uri="{9D8B030D-6E8A-4147-A177-3AD203B41FA5}">
                      <a16:colId xmlns:a16="http://schemas.microsoft.com/office/drawing/2014/main" xmlns="" val="3722618125"/>
                    </a:ext>
                  </a:extLst>
                </a:gridCol>
                <a:gridCol w="1246660">
                  <a:extLst>
                    <a:ext uri="{9D8B030D-6E8A-4147-A177-3AD203B41FA5}">
                      <a16:colId xmlns:a16="http://schemas.microsoft.com/office/drawing/2014/main" xmlns="" val="2973917431"/>
                    </a:ext>
                  </a:extLst>
                </a:gridCol>
                <a:gridCol w="1207700">
                  <a:extLst>
                    <a:ext uri="{9D8B030D-6E8A-4147-A177-3AD203B41FA5}">
                      <a16:colId xmlns:a16="http://schemas.microsoft.com/office/drawing/2014/main" xmlns="" val="3240775446"/>
                    </a:ext>
                  </a:extLst>
                </a:gridCol>
              </a:tblGrid>
              <a:tr h="655320">
                <a:tc>
                  <a:txBody>
                    <a:bodyPr/>
                    <a:lstStyle/>
                    <a:p>
                      <a:endParaRPr lang="en-US" sz="3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omic Sans MS" panose="030F0702030302020204" pitchFamily="66" charset="0"/>
                        </a:rPr>
                        <a:t>True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omic Sans MS" panose="030F0702030302020204" pitchFamily="66" charset="0"/>
                        </a:rPr>
                        <a:t>False</a:t>
                      </a: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4563542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r>
                        <a:rPr lang="en-US" sz="3000" dirty="0">
                          <a:latin typeface="Comic Sans MS" panose="030F0702030302020204" pitchFamily="66" charset="0"/>
                        </a:rPr>
                        <a:t>1. The sports day is in November.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0687947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Comic Sans MS" panose="030F0702030302020204" pitchFamily="66" charset="0"/>
                        </a:rPr>
                        <a:t>2. The sports day is in the school gym.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5662126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Comic Sans MS" panose="030F0702030302020204" pitchFamily="66" charset="0"/>
                        </a:rPr>
                        <a:t>3. The boys play badminton.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0669519"/>
                  </a:ext>
                </a:extLst>
              </a:tr>
              <a:tr h="655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Comic Sans MS" panose="030F0702030302020204" pitchFamily="66" charset="0"/>
                        </a:rPr>
                        <a:t>4. The girls play basketball.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2037327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D49431-DD9A-4A48-AFC6-669CA650E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809750"/>
            <a:ext cx="542886" cy="483244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E8968E7-80A4-4E07-8BB0-282659533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2619688"/>
            <a:ext cx="542886" cy="483244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5F22DFC-B55F-4573-9C0F-7AB86425D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409950"/>
            <a:ext cx="542886" cy="483244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6E745C-C084-4D9E-8617-3C0D9DFFE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4079748"/>
            <a:ext cx="542886" cy="4832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14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59"/>
          <p:cNvSpPr/>
          <p:nvPr/>
        </p:nvSpPr>
        <p:spPr>
          <a:xfrm>
            <a:off x="5136925" y="4326400"/>
            <a:ext cx="864000" cy="1860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59"/>
          <p:cNvSpPr/>
          <p:nvPr/>
        </p:nvSpPr>
        <p:spPr>
          <a:xfrm>
            <a:off x="6400800" y="3019482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59"/>
          <p:cNvSpPr/>
          <p:nvPr/>
        </p:nvSpPr>
        <p:spPr>
          <a:xfrm flipH="1">
            <a:off x="3252851" y="844325"/>
            <a:ext cx="967040" cy="500006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99;p41">
            <a:extLst>
              <a:ext uri="{FF2B5EF4-FFF2-40B4-BE49-F238E27FC236}">
                <a16:creationId xmlns:a16="http://schemas.microsoft.com/office/drawing/2014/main" xmlns="" id="{1B66C765-98B3-8A32-C9E7-6B3D5F419F2E}"/>
              </a:ext>
            </a:extLst>
          </p:cNvPr>
          <p:cNvGrpSpPr/>
          <p:nvPr/>
        </p:nvGrpSpPr>
        <p:grpSpPr>
          <a:xfrm>
            <a:off x="228651" y="1247059"/>
            <a:ext cx="2514780" cy="3179299"/>
            <a:chOff x="9067720" y="2225730"/>
            <a:chExt cx="575715" cy="727811"/>
          </a:xfrm>
        </p:grpSpPr>
        <p:sp>
          <p:nvSpPr>
            <p:cNvPr id="3" name="Google Shape;800;p41">
              <a:extLst>
                <a:ext uri="{FF2B5EF4-FFF2-40B4-BE49-F238E27FC236}">
                  <a16:creationId xmlns:a16="http://schemas.microsoft.com/office/drawing/2014/main" xmlns="" id="{E58F13C8-46EF-AF33-FF54-51F35C47A1CB}"/>
                </a:ext>
              </a:extLst>
            </p:cNvPr>
            <p:cNvSpPr/>
            <p:nvPr/>
          </p:nvSpPr>
          <p:spPr>
            <a:xfrm>
              <a:off x="9067720" y="2537235"/>
              <a:ext cx="268493" cy="95922"/>
            </a:xfrm>
            <a:custGeom>
              <a:avLst/>
              <a:gdLst/>
              <a:ahLst/>
              <a:cxnLst/>
              <a:rect l="l" t="t" r="r" b="b"/>
              <a:pathLst>
                <a:path w="6018" h="2150" extrusionOk="0">
                  <a:moveTo>
                    <a:pt x="5639" y="0"/>
                  </a:moveTo>
                  <a:cubicBezTo>
                    <a:pt x="5202" y="0"/>
                    <a:pt x="3644" y="750"/>
                    <a:pt x="3224" y="861"/>
                  </a:cubicBezTo>
                  <a:cubicBezTo>
                    <a:pt x="2794" y="974"/>
                    <a:pt x="1743" y="1539"/>
                    <a:pt x="1369" y="1663"/>
                  </a:cubicBezTo>
                  <a:cubicBezTo>
                    <a:pt x="1369" y="1663"/>
                    <a:pt x="205" y="1618"/>
                    <a:pt x="103" y="1595"/>
                  </a:cubicBezTo>
                  <a:cubicBezTo>
                    <a:pt x="97" y="1595"/>
                    <a:pt x="91" y="1594"/>
                    <a:pt x="85" y="1594"/>
                  </a:cubicBezTo>
                  <a:cubicBezTo>
                    <a:pt x="1" y="1594"/>
                    <a:pt x="1" y="1668"/>
                    <a:pt x="171" y="1743"/>
                  </a:cubicBezTo>
                  <a:cubicBezTo>
                    <a:pt x="341" y="1822"/>
                    <a:pt x="612" y="1833"/>
                    <a:pt x="770" y="1889"/>
                  </a:cubicBezTo>
                  <a:cubicBezTo>
                    <a:pt x="804" y="1901"/>
                    <a:pt x="838" y="1912"/>
                    <a:pt x="884" y="1935"/>
                  </a:cubicBezTo>
                  <a:cubicBezTo>
                    <a:pt x="770" y="1980"/>
                    <a:pt x="635" y="2025"/>
                    <a:pt x="578" y="2048"/>
                  </a:cubicBezTo>
                  <a:cubicBezTo>
                    <a:pt x="500" y="2076"/>
                    <a:pt x="484" y="2149"/>
                    <a:pt x="682" y="2149"/>
                  </a:cubicBezTo>
                  <a:cubicBezTo>
                    <a:pt x="799" y="2149"/>
                    <a:pt x="992" y="2123"/>
                    <a:pt x="1291" y="2048"/>
                  </a:cubicBezTo>
                  <a:cubicBezTo>
                    <a:pt x="1381" y="2048"/>
                    <a:pt x="1460" y="2025"/>
                    <a:pt x="1528" y="1969"/>
                  </a:cubicBezTo>
                  <a:cubicBezTo>
                    <a:pt x="1528" y="1969"/>
                    <a:pt x="3269" y="1585"/>
                    <a:pt x="3552" y="1414"/>
                  </a:cubicBezTo>
                  <a:cubicBezTo>
                    <a:pt x="3846" y="1256"/>
                    <a:pt x="5033" y="1143"/>
                    <a:pt x="5520" y="906"/>
                  </a:cubicBezTo>
                  <a:cubicBezTo>
                    <a:pt x="5837" y="748"/>
                    <a:pt x="6017" y="24"/>
                    <a:pt x="5666" y="1"/>
                  </a:cubicBezTo>
                  <a:cubicBezTo>
                    <a:pt x="5658" y="1"/>
                    <a:pt x="5649" y="0"/>
                    <a:pt x="5639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01;p41">
              <a:extLst>
                <a:ext uri="{FF2B5EF4-FFF2-40B4-BE49-F238E27FC236}">
                  <a16:creationId xmlns:a16="http://schemas.microsoft.com/office/drawing/2014/main" xmlns="" id="{F3E3BB8E-33B9-1DE0-BBCD-8AD48992AA60}"/>
                </a:ext>
              </a:extLst>
            </p:cNvPr>
            <p:cNvSpPr/>
            <p:nvPr/>
          </p:nvSpPr>
          <p:spPr>
            <a:xfrm>
              <a:off x="9169666" y="2537235"/>
              <a:ext cx="166548" cy="79816"/>
            </a:xfrm>
            <a:custGeom>
              <a:avLst/>
              <a:gdLst/>
              <a:ahLst/>
              <a:cxnLst/>
              <a:rect l="l" t="t" r="r" b="b"/>
              <a:pathLst>
                <a:path w="3733" h="1789" extrusionOk="0">
                  <a:moveTo>
                    <a:pt x="3356" y="0"/>
                  </a:moveTo>
                  <a:cubicBezTo>
                    <a:pt x="3211" y="0"/>
                    <a:pt x="2932" y="87"/>
                    <a:pt x="2613" y="205"/>
                  </a:cubicBezTo>
                  <a:cubicBezTo>
                    <a:pt x="2748" y="306"/>
                    <a:pt x="2884" y="419"/>
                    <a:pt x="2873" y="532"/>
                  </a:cubicBezTo>
                  <a:cubicBezTo>
                    <a:pt x="2839" y="736"/>
                    <a:pt x="2341" y="793"/>
                    <a:pt x="2195" y="816"/>
                  </a:cubicBezTo>
                  <a:cubicBezTo>
                    <a:pt x="1380" y="1019"/>
                    <a:pt x="747" y="1449"/>
                    <a:pt x="1" y="1788"/>
                  </a:cubicBezTo>
                  <a:cubicBezTo>
                    <a:pt x="509" y="1663"/>
                    <a:pt x="1109" y="1505"/>
                    <a:pt x="1267" y="1414"/>
                  </a:cubicBezTo>
                  <a:cubicBezTo>
                    <a:pt x="1561" y="1256"/>
                    <a:pt x="2748" y="1143"/>
                    <a:pt x="3235" y="906"/>
                  </a:cubicBezTo>
                  <a:cubicBezTo>
                    <a:pt x="3552" y="748"/>
                    <a:pt x="3732" y="24"/>
                    <a:pt x="3381" y="1"/>
                  </a:cubicBezTo>
                  <a:cubicBezTo>
                    <a:pt x="3374" y="1"/>
                    <a:pt x="3365" y="0"/>
                    <a:pt x="3356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802;p41">
              <a:extLst>
                <a:ext uri="{FF2B5EF4-FFF2-40B4-BE49-F238E27FC236}">
                  <a16:creationId xmlns:a16="http://schemas.microsoft.com/office/drawing/2014/main" xmlns="" id="{37F66817-FA7D-944A-EC81-A3093F920839}"/>
                </a:ext>
              </a:extLst>
            </p:cNvPr>
            <p:cNvSpPr/>
            <p:nvPr/>
          </p:nvSpPr>
          <p:spPr>
            <a:xfrm>
              <a:off x="9366911" y="2535763"/>
              <a:ext cx="276524" cy="59293"/>
            </a:xfrm>
            <a:custGeom>
              <a:avLst/>
              <a:gdLst/>
              <a:ahLst/>
              <a:cxnLst/>
              <a:rect l="l" t="t" r="r" b="b"/>
              <a:pathLst>
                <a:path w="6198" h="1329" extrusionOk="0">
                  <a:moveTo>
                    <a:pt x="462" y="1"/>
                  </a:moveTo>
                  <a:cubicBezTo>
                    <a:pt x="413" y="1"/>
                    <a:pt x="372" y="4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1154" y="1030"/>
                    <a:pt x="2342" y="950"/>
                    <a:pt x="2659" y="1063"/>
                  </a:cubicBezTo>
                  <a:cubicBezTo>
                    <a:pt x="2975" y="1176"/>
                    <a:pt x="4750" y="1278"/>
                    <a:pt x="4750" y="1278"/>
                  </a:cubicBezTo>
                  <a:cubicBezTo>
                    <a:pt x="4795" y="1308"/>
                    <a:pt x="4850" y="1318"/>
                    <a:pt x="4905" y="1318"/>
                  </a:cubicBezTo>
                  <a:cubicBezTo>
                    <a:pt x="4933" y="1318"/>
                    <a:pt x="4961" y="1316"/>
                    <a:pt x="4988" y="1312"/>
                  </a:cubicBezTo>
                  <a:cubicBezTo>
                    <a:pt x="5132" y="1324"/>
                    <a:pt x="5251" y="1329"/>
                    <a:pt x="5349" y="1329"/>
                  </a:cubicBezTo>
                  <a:cubicBezTo>
                    <a:pt x="5813" y="1329"/>
                    <a:pt x="5803" y="1217"/>
                    <a:pt x="5700" y="1199"/>
                  </a:cubicBezTo>
                  <a:cubicBezTo>
                    <a:pt x="5632" y="1188"/>
                    <a:pt x="5497" y="1153"/>
                    <a:pt x="5373" y="1143"/>
                  </a:cubicBezTo>
                  <a:cubicBezTo>
                    <a:pt x="5418" y="1108"/>
                    <a:pt x="5451" y="1086"/>
                    <a:pt x="5474" y="1075"/>
                  </a:cubicBezTo>
                  <a:cubicBezTo>
                    <a:pt x="5621" y="984"/>
                    <a:pt x="5893" y="939"/>
                    <a:pt x="6051" y="826"/>
                  </a:cubicBezTo>
                  <a:cubicBezTo>
                    <a:pt x="6184" y="740"/>
                    <a:pt x="6197" y="671"/>
                    <a:pt x="6131" y="671"/>
                  </a:cubicBezTo>
                  <a:cubicBezTo>
                    <a:pt x="6118" y="671"/>
                    <a:pt x="6103" y="673"/>
                    <a:pt x="6085" y="679"/>
                  </a:cubicBezTo>
                  <a:cubicBezTo>
                    <a:pt x="5983" y="713"/>
                    <a:pt x="4853" y="950"/>
                    <a:pt x="4853" y="950"/>
                  </a:cubicBezTo>
                  <a:cubicBezTo>
                    <a:pt x="4456" y="882"/>
                    <a:pt x="3325" y="498"/>
                    <a:pt x="2896" y="452"/>
                  </a:cubicBezTo>
                  <a:cubicBezTo>
                    <a:pt x="2492" y="422"/>
                    <a:pt x="1003" y="1"/>
                    <a:pt x="462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803;p41">
              <a:extLst>
                <a:ext uri="{FF2B5EF4-FFF2-40B4-BE49-F238E27FC236}">
                  <a16:creationId xmlns:a16="http://schemas.microsoft.com/office/drawing/2014/main" xmlns="" id="{40D29E49-0463-6635-66BE-DD05275C2242}"/>
                </a:ext>
              </a:extLst>
            </p:cNvPr>
            <p:cNvSpPr/>
            <p:nvPr/>
          </p:nvSpPr>
          <p:spPr>
            <a:xfrm>
              <a:off x="9366911" y="2535763"/>
              <a:ext cx="89364" cy="44437"/>
            </a:xfrm>
            <a:custGeom>
              <a:avLst/>
              <a:gdLst/>
              <a:ahLst/>
              <a:cxnLst/>
              <a:rect l="l" t="t" r="r" b="b"/>
              <a:pathLst>
                <a:path w="2003" h="996" extrusionOk="0">
                  <a:moveTo>
                    <a:pt x="453" y="0"/>
                  </a:moveTo>
                  <a:cubicBezTo>
                    <a:pt x="408" y="0"/>
                    <a:pt x="363" y="0"/>
                    <a:pt x="340" y="12"/>
                  </a:cubicBezTo>
                  <a:cubicBezTo>
                    <a:pt x="1" y="91"/>
                    <a:pt x="295" y="781"/>
                    <a:pt x="634" y="882"/>
                  </a:cubicBezTo>
                  <a:cubicBezTo>
                    <a:pt x="962" y="973"/>
                    <a:pt x="1539" y="973"/>
                    <a:pt x="2003" y="995"/>
                  </a:cubicBezTo>
                  <a:cubicBezTo>
                    <a:pt x="1822" y="894"/>
                    <a:pt x="1641" y="769"/>
                    <a:pt x="1460" y="633"/>
                  </a:cubicBezTo>
                  <a:cubicBezTo>
                    <a:pt x="1143" y="396"/>
                    <a:pt x="782" y="215"/>
                    <a:pt x="453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04;p41">
              <a:extLst>
                <a:ext uri="{FF2B5EF4-FFF2-40B4-BE49-F238E27FC236}">
                  <a16:creationId xmlns:a16="http://schemas.microsoft.com/office/drawing/2014/main" xmlns="" id="{0C9683CB-25CF-D5D7-D988-EADD529E45D9}"/>
                </a:ext>
              </a:extLst>
            </p:cNvPr>
            <p:cNvSpPr/>
            <p:nvPr/>
          </p:nvSpPr>
          <p:spPr>
            <a:xfrm>
              <a:off x="9350314" y="2693657"/>
              <a:ext cx="64067" cy="259882"/>
            </a:xfrm>
            <a:custGeom>
              <a:avLst/>
              <a:gdLst/>
              <a:ahLst/>
              <a:cxnLst/>
              <a:rect l="l" t="t" r="r" b="b"/>
              <a:pathLst>
                <a:path w="1436" h="5825" extrusionOk="0">
                  <a:moveTo>
                    <a:pt x="1334" y="1"/>
                  </a:moveTo>
                  <a:lnTo>
                    <a:pt x="45" y="758"/>
                  </a:lnTo>
                  <a:cubicBezTo>
                    <a:pt x="45" y="758"/>
                    <a:pt x="169" y="2681"/>
                    <a:pt x="169" y="3190"/>
                  </a:cubicBezTo>
                  <a:cubicBezTo>
                    <a:pt x="169" y="3190"/>
                    <a:pt x="68" y="4897"/>
                    <a:pt x="101" y="5485"/>
                  </a:cubicBezTo>
                  <a:cubicBezTo>
                    <a:pt x="101" y="5485"/>
                    <a:pt x="0" y="5666"/>
                    <a:pt x="169" y="5734"/>
                  </a:cubicBezTo>
                  <a:cubicBezTo>
                    <a:pt x="282" y="5782"/>
                    <a:pt x="808" y="5825"/>
                    <a:pt x="1126" y="5825"/>
                  </a:cubicBezTo>
                  <a:cubicBezTo>
                    <a:pt x="1254" y="5825"/>
                    <a:pt x="1348" y="5818"/>
                    <a:pt x="1368" y="5802"/>
                  </a:cubicBezTo>
                  <a:cubicBezTo>
                    <a:pt x="1436" y="5756"/>
                    <a:pt x="644" y="5361"/>
                    <a:pt x="644" y="5361"/>
                  </a:cubicBezTo>
                  <a:cubicBezTo>
                    <a:pt x="644" y="5361"/>
                    <a:pt x="916" y="3959"/>
                    <a:pt x="1074" y="2839"/>
                  </a:cubicBezTo>
                  <a:cubicBezTo>
                    <a:pt x="1300" y="1290"/>
                    <a:pt x="1334" y="1"/>
                    <a:pt x="1334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05;p41">
              <a:extLst>
                <a:ext uri="{FF2B5EF4-FFF2-40B4-BE49-F238E27FC236}">
                  <a16:creationId xmlns:a16="http://schemas.microsoft.com/office/drawing/2014/main" xmlns="" id="{2E2D3629-9F68-F4E2-AFAC-28A1A761E6F0}"/>
                </a:ext>
              </a:extLst>
            </p:cNvPr>
            <p:cNvSpPr/>
            <p:nvPr/>
          </p:nvSpPr>
          <p:spPr>
            <a:xfrm>
              <a:off x="9352322" y="2693657"/>
              <a:ext cx="57553" cy="90345"/>
            </a:xfrm>
            <a:custGeom>
              <a:avLst/>
              <a:gdLst/>
              <a:ahLst/>
              <a:cxnLst/>
              <a:rect l="l" t="t" r="r" b="b"/>
              <a:pathLst>
                <a:path w="1290" h="2025" extrusionOk="0">
                  <a:moveTo>
                    <a:pt x="1289" y="1"/>
                  </a:moveTo>
                  <a:lnTo>
                    <a:pt x="0" y="758"/>
                  </a:lnTo>
                  <a:lnTo>
                    <a:pt x="68" y="2025"/>
                  </a:lnTo>
                  <a:cubicBezTo>
                    <a:pt x="159" y="1810"/>
                    <a:pt x="272" y="1595"/>
                    <a:pt x="396" y="1391"/>
                  </a:cubicBezTo>
                  <a:cubicBezTo>
                    <a:pt x="667" y="962"/>
                    <a:pt x="1006" y="555"/>
                    <a:pt x="1289" y="125"/>
                  </a:cubicBezTo>
                  <a:lnTo>
                    <a:pt x="1289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06;p41">
              <a:extLst>
                <a:ext uri="{FF2B5EF4-FFF2-40B4-BE49-F238E27FC236}">
                  <a16:creationId xmlns:a16="http://schemas.microsoft.com/office/drawing/2014/main" xmlns="" id="{8BFE1194-1143-D155-7415-E41CC294E384}"/>
                </a:ext>
              </a:extLst>
            </p:cNvPr>
            <p:cNvSpPr/>
            <p:nvPr/>
          </p:nvSpPr>
          <p:spPr>
            <a:xfrm>
              <a:off x="9352322" y="2939889"/>
              <a:ext cx="60587" cy="13652"/>
            </a:xfrm>
            <a:custGeom>
              <a:avLst/>
              <a:gdLst/>
              <a:ahLst/>
              <a:cxnLst/>
              <a:rect l="l" t="t" r="r" b="b"/>
              <a:pathLst>
                <a:path w="1358" h="306" extrusionOk="0">
                  <a:moveTo>
                    <a:pt x="46" y="0"/>
                  </a:moveTo>
                  <a:lnTo>
                    <a:pt x="46" y="0"/>
                  </a:lnTo>
                  <a:cubicBezTo>
                    <a:pt x="23" y="56"/>
                    <a:pt x="0" y="159"/>
                    <a:pt x="124" y="215"/>
                  </a:cubicBezTo>
                  <a:cubicBezTo>
                    <a:pt x="237" y="263"/>
                    <a:pt x="763" y="306"/>
                    <a:pt x="1081" y="306"/>
                  </a:cubicBezTo>
                  <a:cubicBezTo>
                    <a:pt x="1209" y="306"/>
                    <a:pt x="1303" y="299"/>
                    <a:pt x="1323" y="283"/>
                  </a:cubicBezTo>
                  <a:cubicBezTo>
                    <a:pt x="1357" y="260"/>
                    <a:pt x="1210" y="181"/>
                    <a:pt x="1052" y="79"/>
                  </a:cubicBezTo>
                  <a:cubicBezTo>
                    <a:pt x="963" y="122"/>
                    <a:pt x="856" y="138"/>
                    <a:pt x="743" y="138"/>
                  </a:cubicBezTo>
                  <a:cubicBezTo>
                    <a:pt x="465" y="138"/>
                    <a:pt x="158" y="40"/>
                    <a:pt x="46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07;p41">
              <a:extLst>
                <a:ext uri="{FF2B5EF4-FFF2-40B4-BE49-F238E27FC236}">
                  <a16:creationId xmlns:a16="http://schemas.microsoft.com/office/drawing/2014/main" xmlns="" id="{43C1C775-A352-6063-9606-C3F8A89F11D4}"/>
                </a:ext>
              </a:extLst>
            </p:cNvPr>
            <p:cNvSpPr/>
            <p:nvPr/>
          </p:nvSpPr>
          <p:spPr>
            <a:xfrm>
              <a:off x="9350760" y="2888894"/>
              <a:ext cx="40421" cy="49478"/>
            </a:xfrm>
            <a:custGeom>
              <a:avLst/>
              <a:gdLst/>
              <a:ahLst/>
              <a:cxnLst/>
              <a:rect l="l" t="t" r="r" b="b"/>
              <a:pathLst>
                <a:path w="906" h="1109" extrusionOk="0">
                  <a:moveTo>
                    <a:pt x="815" y="1"/>
                  </a:moveTo>
                  <a:cubicBezTo>
                    <a:pt x="815" y="1"/>
                    <a:pt x="612" y="23"/>
                    <a:pt x="103" y="23"/>
                  </a:cubicBezTo>
                  <a:cubicBezTo>
                    <a:pt x="35" y="23"/>
                    <a:pt x="1" y="307"/>
                    <a:pt x="1" y="566"/>
                  </a:cubicBezTo>
                  <a:cubicBezTo>
                    <a:pt x="1" y="725"/>
                    <a:pt x="1" y="1098"/>
                    <a:pt x="91" y="1109"/>
                  </a:cubicBezTo>
                  <a:cubicBezTo>
                    <a:pt x="194" y="1109"/>
                    <a:pt x="556" y="1019"/>
                    <a:pt x="634" y="985"/>
                  </a:cubicBezTo>
                  <a:cubicBezTo>
                    <a:pt x="714" y="940"/>
                    <a:pt x="906" y="1"/>
                    <a:pt x="815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08;p41">
              <a:extLst>
                <a:ext uri="{FF2B5EF4-FFF2-40B4-BE49-F238E27FC236}">
                  <a16:creationId xmlns:a16="http://schemas.microsoft.com/office/drawing/2014/main" xmlns="" id="{C208E88D-1DAF-8CB8-DA6D-2FB977A31676}"/>
                </a:ext>
              </a:extLst>
            </p:cNvPr>
            <p:cNvSpPr/>
            <p:nvPr/>
          </p:nvSpPr>
          <p:spPr>
            <a:xfrm>
              <a:off x="9353303" y="2890946"/>
              <a:ext cx="7138" cy="46980"/>
            </a:xfrm>
            <a:custGeom>
              <a:avLst/>
              <a:gdLst/>
              <a:ahLst/>
              <a:cxnLst/>
              <a:rect l="l" t="t" r="r" b="b"/>
              <a:pathLst>
                <a:path w="160" h="1053" extrusionOk="0">
                  <a:moveTo>
                    <a:pt x="114" y="0"/>
                  </a:moveTo>
                  <a:cubicBezTo>
                    <a:pt x="91" y="0"/>
                    <a:pt x="80" y="0"/>
                    <a:pt x="69" y="23"/>
                  </a:cubicBezTo>
                  <a:cubicBezTo>
                    <a:pt x="12" y="181"/>
                    <a:pt x="12" y="351"/>
                    <a:pt x="24" y="520"/>
                  </a:cubicBezTo>
                  <a:cubicBezTo>
                    <a:pt x="24" y="690"/>
                    <a:pt x="1" y="849"/>
                    <a:pt x="24" y="1018"/>
                  </a:cubicBezTo>
                  <a:cubicBezTo>
                    <a:pt x="34" y="1040"/>
                    <a:pt x="46" y="1052"/>
                    <a:pt x="57" y="1052"/>
                  </a:cubicBezTo>
                  <a:cubicBezTo>
                    <a:pt x="80" y="1052"/>
                    <a:pt x="102" y="1030"/>
                    <a:pt x="102" y="1007"/>
                  </a:cubicBezTo>
                  <a:cubicBezTo>
                    <a:pt x="69" y="837"/>
                    <a:pt x="91" y="679"/>
                    <a:pt x="91" y="520"/>
                  </a:cubicBezTo>
                  <a:cubicBezTo>
                    <a:pt x="91" y="351"/>
                    <a:pt x="91" y="193"/>
                    <a:pt x="148" y="45"/>
                  </a:cubicBezTo>
                  <a:cubicBezTo>
                    <a:pt x="159" y="12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09;p41">
              <a:extLst>
                <a:ext uri="{FF2B5EF4-FFF2-40B4-BE49-F238E27FC236}">
                  <a16:creationId xmlns:a16="http://schemas.microsoft.com/office/drawing/2014/main" xmlns="" id="{E3BBC0C6-ACC0-D579-E6C1-01319E81CD56}"/>
                </a:ext>
              </a:extLst>
            </p:cNvPr>
            <p:cNvSpPr/>
            <p:nvPr/>
          </p:nvSpPr>
          <p:spPr>
            <a:xfrm>
              <a:off x="9360888" y="2890946"/>
              <a:ext cx="7629" cy="43946"/>
            </a:xfrm>
            <a:custGeom>
              <a:avLst/>
              <a:gdLst/>
              <a:ahLst/>
              <a:cxnLst/>
              <a:rect l="l" t="t" r="r" b="b"/>
              <a:pathLst>
                <a:path w="171" h="985" extrusionOk="0">
                  <a:moveTo>
                    <a:pt x="125" y="0"/>
                  </a:moveTo>
                  <a:cubicBezTo>
                    <a:pt x="102" y="0"/>
                    <a:pt x="91" y="12"/>
                    <a:pt x="91" y="34"/>
                  </a:cubicBezTo>
                  <a:cubicBezTo>
                    <a:pt x="0" y="317"/>
                    <a:pt x="23" y="656"/>
                    <a:pt x="35" y="950"/>
                  </a:cubicBezTo>
                  <a:cubicBezTo>
                    <a:pt x="35" y="973"/>
                    <a:pt x="57" y="984"/>
                    <a:pt x="80" y="984"/>
                  </a:cubicBezTo>
                  <a:cubicBezTo>
                    <a:pt x="91" y="984"/>
                    <a:pt x="113" y="973"/>
                    <a:pt x="113" y="950"/>
                  </a:cubicBezTo>
                  <a:cubicBezTo>
                    <a:pt x="102" y="656"/>
                    <a:pt x="68" y="328"/>
                    <a:pt x="158" y="45"/>
                  </a:cubicBezTo>
                  <a:cubicBezTo>
                    <a:pt x="170" y="23"/>
                    <a:pt x="148" y="0"/>
                    <a:pt x="12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10;p41">
              <a:extLst>
                <a:ext uri="{FF2B5EF4-FFF2-40B4-BE49-F238E27FC236}">
                  <a16:creationId xmlns:a16="http://schemas.microsoft.com/office/drawing/2014/main" xmlns="" id="{7F4C0C04-5418-A98F-4E05-37E09F097580}"/>
                </a:ext>
              </a:extLst>
            </p:cNvPr>
            <p:cNvSpPr/>
            <p:nvPr/>
          </p:nvSpPr>
          <p:spPr>
            <a:xfrm>
              <a:off x="9368473" y="2891437"/>
              <a:ext cx="8566" cy="42920"/>
            </a:xfrm>
            <a:custGeom>
              <a:avLst/>
              <a:gdLst/>
              <a:ahLst/>
              <a:cxnLst/>
              <a:rect l="l" t="t" r="r" b="b"/>
              <a:pathLst>
                <a:path w="192" h="962" extrusionOk="0">
                  <a:moveTo>
                    <a:pt x="136" y="1"/>
                  </a:moveTo>
                  <a:cubicBezTo>
                    <a:pt x="113" y="1"/>
                    <a:pt x="102" y="12"/>
                    <a:pt x="102" y="34"/>
                  </a:cubicBezTo>
                  <a:cubicBezTo>
                    <a:pt x="113" y="170"/>
                    <a:pt x="79" y="283"/>
                    <a:pt x="68" y="419"/>
                  </a:cubicBezTo>
                  <a:cubicBezTo>
                    <a:pt x="45" y="589"/>
                    <a:pt x="45" y="747"/>
                    <a:pt x="11" y="916"/>
                  </a:cubicBezTo>
                  <a:cubicBezTo>
                    <a:pt x="0" y="951"/>
                    <a:pt x="34" y="962"/>
                    <a:pt x="56" y="962"/>
                  </a:cubicBezTo>
                  <a:cubicBezTo>
                    <a:pt x="68" y="962"/>
                    <a:pt x="79" y="962"/>
                    <a:pt x="79" y="939"/>
                  </a:cubicBezTo>
                  <a:cubicBezTo>
                    <a:pt x="113" y="792"/>
                    <a:pt x="124" y="634"/>
                    <a:pt x="136" y="476"/>
                  </a:cubicBezTo>
                  <a:cubicBezTo>
                    <a:pt x="147" y="328"/>
                    <a:pt x="192" y="182"/>
                    <a:pt x="169" y="34"/>
                  </a:cubicBezTo>
                  <a:cubicBezTo>
                    <a:pt x="169" y="1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11;p41">
              <a:extLst>
                <a:ext uri="{FF2B5EF4-FFF2-40B4-BE49-F238E27FC236}">
                  <a16:creationId xmlns:a16="http://schemas.microsoft.com/office/drawing/2014/main" xmlns="" id="{46D7AA96-E9C2-0109-FA56-462B90B6808A}"/>
                </a:ext>
              </a:extLst>
            </p:cNvPr>
            <p:cNvSpPr/>
            <p:nvPr/>
          </p:nvSpPr>
          <p:spPr>
            <a:xfrm>
              <a:off x="9381054" y="2888894"/>
              <a:ext cx="2052" cy="580"/>
            </a:xfrm>
            <a:custGeom>
              <a:avLst/>
              <a:gdLst/>
              <a:ahLst/>
              <a:cxnLst/>
              <a:rect l="l" t="t" r="r" b="b"/>
              <a:pathLst>
                <a:path w="46" h="13" extrusionOk="0">
                  <a:moveTo>
                    <a:pt x="23" y="1"/>
                  </a:moveTo>
                  <a:cubicBezTo>
                    <a:pt x="23" y="1"/>
                    <a:pt x="12" y="1"/>
                    <a:pt x="0" y="13"/>
                  </a:cubicBezTo>
                  <a:cubicBezTo>
                    <a:pt x="23" y="13"/>
                    <a:pt x="35" y="1"/>
                    <a:pt x="46" y="1"/>
                  </a:cubicBezTo>
                  <a:close/>
                </a:path>
              </a:pathLst>
            </a:custGeom>
            <a:solidFill>
              <a:srgbClr val="8066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12;p41">
              <a:extLst>
                <a:ext uri="{FF2B5EF4-FFF2-40B4-BE49-F238E27FC236}">
                  <a16:creationId xmlns:a16="http://schemas.microsoft.com/office/drawing/2014/main" xmlns="" id="{99B1606D-64E1-ABEA-BEFA-71D15E0BC5F4}"/>
                </a:ext>
              </a:extLst>
            </p:cNvPr>
            <p:cNvSpPr/>
            <p:nvPr/>
          </p:nvSpPr>
          <p:spPr>
            <a:xfrm>
              <a:off x="9377039" y="2888894"/>
              <a:ext cx="7629" cy="41938"/>
            </a:xfrm>
            <a:custGeom>
              <a:avLst/>
              <a:gdLst/>
              <a:ahLst/>
              <a:cxnLst/>
              <a:rect l="l" t="t" r="r" b="b"/>
              <a:pathLst>
                <a:path w="171" h="940" extrusionOk="0">
                  <a:moveTo>
                    <a:pt x="136" y="1"/>
                  </a:moveTo>
                  <a:cubicBezTo>
                    <a:pt x="125" y="1"/>
                    <a:pt x="113" y="13"/>
                    <a:pt x="90" y="13"/>
                  </a:cubicBezTo>
                  <a:cubicBezTo>
                    <a:pt x="90" y="13"/>
                    <a:pt x="80" y="23"/>
                    <a:pt x="80" y="35"/>
                  </a:cubicBezTo>
                  <a:cubicBezTo>
                    <a:pt x="90" y="204"/>
                    <a:pt x="102" y="374"/>
                    <a:pt x="80" y="544"/>
                  </a:cubicBezTo>
                  <a:cubicBezTo>
                    <a:pt x="57" y="657"/>
                    <a:pt x="23" y="782"/>
                    <a:pt x="12" y="905"/>
                  </a:cubicBezTo>
                  <a:cubicBezTo>
                    <a:pt x="0" y="928"/>
                    <a:pt x="23" y="940"/>
                    <a:pt x="45" y="940"/>
                  </a:cubicBezTo>
                  <a:cubicBezTo>
                    <a:pt x="57" y="940"/>
                    <a:pt x="80" y="928"/>
                    <a:pt x="80" y="905"/>
                  </a:cubicBezTo>
                  <a:cubicBezTo>
                    <a:pt x="102" y="759"/>
                    <a:pt x="147" y="623"/>
                    <a:pt x="158" y="487"/>
                  </a:cubicBezTo>
                  <a:cubicBezTo>
                    <a:pt x="170" y="340"/>
                    <a:pt x="170" y="182"/>
                    <a:pt x="158" y="35"/>
                  </a:cubicBezTo>
                  <a:cubicBezTo>
                    <a:pt x="158" y="23"/>
                    <a:pt x="147" y="13"/>
                    <a:pt x="136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13;p41">
              <a:extLst>
                <a:ext uri="{FF2B5EF4-FFF2-40B4-BE49-F238E27FC236}">
                  <a16:creationId xmlns:a16="http://schemas.microsoft.com/office/drawing/2014/main" xmlns="" id="{1C51B384-7A36-FB97-DAF4-3A1BF8C3D71D}"/>
                </a:ext>
              </a:extLst>
            </p:cNvPr>
            <p:cNvSpPr/>
            <p:nvPr/>
          </p:nvSpPr>
          <p:spPr>
            <a:xfrm>
              <a:off x="9222268" y="2690668"/>
              <a:ext cx="142188" cy="140850"/>
            </a:xfrm>
            <a:custGeom>
              <a:avLst/>
              <a:gdLst/>
              <a:ahLst/>
              <a:cxnLst/>
              <a:rect l="l" t="t" r="r" b="b"/>
              <a:pathLst>
                <a:path w="3187" h="3157" extrusionOk="0">
                  <a:moveTo>
                    <a:pt x="1750" y="0"/>
                  </a:moveTo>
                  <a:cubicBezTo>
                    <a:pt x="1750" y="0"/>
                    <a:pt x="66" y="1232"/>
                    <a:pt x="31" y="1583"/>
                  </a:cubicBezTo>
                  <a:cubicBezTo>
                    <a:pt x="1" y="1916"/>
                    <a:pt x="810" y="2201"/>
                    <a:pt x="2339" y="2201"/>
                  </a:cubicBezTo>
                  <a:cubicBezTo>
                    <a:pt x="2473" y="2201"/>
                    <a:pt x="2612" y="2198"/>
                    <a:pt x="2757" y="2194"/>
                  </a:cubicBezTo>
                  <a:cubicBezTo>
                    <a:pt x="2757" y="2194"/>
                    <a:pt x="2919" y="3156"/>
                    <a:pt x="3022" y="3156"/>
                  </a:cubicBezTo>
                  <a:cubicBezTo>
                    <a:pt x="3024" y="3156"/>
                    <a:pt x="3026" y="3156"/>
                    <a:pt x="3028" y="3155"/>
                  </a:cubicBezTo>
                  <a:cubicBezTo>
                    <a:pt x="3130" y="3109"/>
                    <a:pt x="3187" y="1628"/>
                    <a:pt x="3142" y="1628"/>
                  </a:cubicBezTo>
                  <a:cubicBezTo>
                    <a:pt x="3085" y="1628"/>
                    <a:pt x="1501" y="1504"/>
                    <a:pt x="1501" y="1504"/>
                  </a:cubicBezTo>
                  <a:lnTo>
                    <a:pt x="2723" y="814"/>
                  </a:lnTo>
                  <a:lnTo>
                    <a:pt x="1750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14;p41">
              <a:extLst>
                <a:ext uri="{FF2B5EF4-FFF2-40B4-BE49-F238E27FC236}">
                  <a16:creationId xmlns:a16="http://schemas.microsoft.com/office/drawing/2014/main" xmlns="" id="{34004852-B079-C83D-5F4A-787D02DFDA6D}"/>
                </a:ext>
              </a:extLst>
            </p:cNvPr>
            <p:cNvSpPr/>
            <p:nvPr/>
          </p:nvSpPr>
          <p:spPr>
            <a:xfrm>
              <a:off x="9266526" y="2690668"/>
              <a:ext cx="91372" cy="72678"/>
            </a:xfrm>
            <a:custGeom>
              <a:avLst/>
              <a:gdLst/>
              <a:ahLst/>
              <a:cxnLst/>
              <a:rect l="l" t="t" r="r" b="b"/>
              <a:pathLst>
                <a:path w="2048" h="1629" extrusionOk="0">
                  <a:moveTo>
                    <a:pt x="758" y="0"/>
                  </a:moveTo>
                  <a:cubicBezTo>
                    <a:pt x="758" y="0"/>
                    <a:pt x="713" y="11"/>
                    <a:pt x="509" y="192"/>
                  </a:cubicBezTo>
                  <a:cubicBezTo>
                    <a:pt x="679" y="373"/>
                    <a:pt x="894" y="837"/>
                    <a:pt x="906" y="905"/>
                  </a:cubicBezTo>
                  <a:cubicBezTo>
                    <a:pt x="928" y="1018"/>
                    <a:pt x="1" y="1583"/>
                    <a:pt x="1" y="1583"/>
                  </a:cubicBezTo>
                  <a:lnTo>
                    <a:pt x="2036" y="1628"/>
                  </a:lnTo>
                  <a:lnTo>
                    <a:pt x="2047" y="1617"/>
                  </a:lnTo>
                  <a:cubicBezTo>
                    <a:pt x="1685" y="1594"/>
                    <a:pt x="509" y="1504"/>
                    <a:pt x="509" y="1504"/>
                  </a:cubicBezTo>
                  <a:lnTo>
                    <a:pt x="1731" y="814"/>
                  </a:lnTo>
                  <a:lnTo>
                    <a:pt x="75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15;p41">
              <a:extLst>
                <a:ext uri="{FF2B5EF4-FFF2-40B4-BE49-F238E27FC236}">
                  <a16:creationId xmlns:a16="http://schemas.microsoft.com/office/drawing/2014/main" xmlns="" id="{676826AB-78AB-652B-45B9-A6D98D253EC8}"/>
                </a:ext>
              </a:extLst>
            </p:cNvPr>
            <p:cNvSpPr/>
            <p:nvPr/>
          </p:nvSpPr>
          <p:spPr>
            <a:xfrm>
              <a:off x="9297846" y="2511090"/>
              <a:ext cx="117561" cy="220086"/>
            </a:xfrm>
            <a:custGeom>
              <a:avLst/>
              <a:gdLst/>
              <a:ahLst/>
              <a:cxnLst/>
              <a:rect l="l" t="t" r="r" b="b"/>
              <a:pathLst>
                <a:path w="2635" h="4933" extrusionOk="0">
                  <a:moveTo>
                    <a:pt x="1346" y="0"/>
                  </a:moveTo>
                  <a:cubicBezTo>
                    <a:pt x="930" y="0"/>
                    <a:pt x="563" y="422"/>
                    <a:pt x="498" y="655"/>
                  </a:cubicBezTo>
                  <a:cubicBezTo>
                    <a:pt x="407" y="972"/>
                    <a:pt x="0" y="4059"/>
                    <a:pt x="0" y="4059"/>
                  </a:cubicBezTo>
                  <a:cubicBezTo>
                    <a:pt x="0" y="4059"/>
                    <a:pt x="667" y="4794"/>
                    <a:pt x="961" y="4907"/>
                  </a:cubicBezTo>
                  <a:cubicBezTo>
                    <a:pt x="1012" y="4924"/>
                    <a:pt x="1088" y="4932"/>
                    <a:pt x="1165" y="4932"/>
                  </a:cubicBezTo>
                  <a:cubicBezTo>
                    <a:pt x="1241" y="4932"/>
                    <a:pt x="1317" y="4924"/>
                    <a:pt x="1368" y="4907"/>
                  </a:cubicBezTo>
                  <a:cubicBezTo>
                    <a:pt x="1707" y="4782"/>
                    <a:pt x="2510" y="4126"/>
                    <a:pt x="2510" y="4126"/>
                  </a:cubicBezTo>
                  <a:cubicBezTo>
                    <a:pt x="2510" y="4126"/>
                    <a:pt x="2634" y="1480"/>
                    <a:pt x="2036" y="485"/>
                  </a:cubicBezTo>
                  <a:cubicBezTo>
                    <a:pt x="1819" y="128"/>
                    <a:pt x="1575" y="0"/>
                    <a:pt x="1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16;p41">
              <a:extLst>
                <a:ext uri="{FF2B5EF4-FFF2-40B4-BE49-F238E27FC236}">
                  <a16:creationId xmlns:a16="http://schemas.microsoft.com/office/drawing/2014/main" xmlns="" id="{5E62EE44-1A84-013C-4995-C17F183E23C6}"/>
                </a:ext>
              </a:extLst>
            </p:cNvPr>
            <p:cNvSpPr/>
            <p:nvPr/>
          </p:nvSpPr>
          <p:spPr>
            <a:xfrm>
              <a:off x="9328096" y="2547854"/>
              <a:ext cx="86285" cy="183323"/>
            </a:xfrm>
            <a:custGeom>
              <a:avLst/>
              <a:gdLst/>
              <a:ahLst/>
              <a:cxnLst/>
              <a:rect l="l" t="t" r="r" b="b"/>
              <a:pathLst>
                <a:path w="1934" h="4109" extrusionOk="0">
                  <a:moveTo>
                    <a:pt x="1516" y="0"/>
                  </a:moveTo>
                  <a:cubicBezTo>
                    <a:pt x="1481" y="702"/>
                    <a:pt x="1323" y="1414"/>
                    <a:pt x="1120" y="2081"/>
                  </a:cubicBezTo>
                  <a:cubicBezTo>
                    <a:pt x="893" y="2839"/>
                    <a:pt x="498" y="3416"/>
                    <a:pt x="1" y="3890"/>
                  </a:cubicBezTo>
                  <a:cubicBezTo>
                    <a:pt x="102" y="3981"/>
                    <a:pt x="204" y="4049"/>
                    <a:pt x="283" y="4083"/>
                  </a:cubicBezTo>
                  <a:cubicBezTo>
                    <a:pt x="334" y="4100"/>
                    <a:pt x="410" y="4108"/>
                    <a:pt x="487" y="4108"/>
                  </a:cubicBezTo>
                  <a:cubicBezTo>
                    <a:pt x="563" y="4108"/>
                    <a:pt x="639" y="4100"/>
                    <a:pt x="690" y="4083"/>
                  </a:cubicBezTo>
                  <a:cubicBezTo>
                    <a:pt x="1029" y="3958"/>
                    <a:pt x="1832" y="3302"/>
                    <a:pt x="1832" y="3302"/>
                  </a:cubicBezTo>
                  <a:cubicBezTo>
                    <a:pt x="1832" y="3302"/>
                    <a:pt x="1934" y="1166"/>
                    <a:pt x="1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17;p41">
              <a:extLst>
                <a:ext uri="{FF2B5EF4-FFF2-40B4-BE49-F238E27FC236}">
                  <a16:creationId xmlns:a16="http://schemas.microsoft.com/office/drawing/2014/main" xmlns="" id="{7FD7A3F7-8ECA-56B2-7297-11370BB8162B}"/>
                </a:ext>
              </a:extLst>
            </p:cNvPr>
            <p:cNvSpPr/>
            <p:nvPr/>
          </p:nvSpPr>
          <p:spPr>
            <a:xfrm>
              <a:off x="9326088" y="2503417"/>
              <a:ext cx="56527" cy="67681"/>
            </a:xfrm>
            <a:custGeom>
              <a:avLst/>
              <a:gdLst/>
              <a:ahLst/>
              <a:cxnLst/>
              <a:rect l="l" t="t" r="r" b="b"/>
              <a:pathLst>
                <a:path w="1267" h="1517" extrusionOk="0">
                  <a:moveTo>
                    <a:pt x="760" y="0"/>
                  </a:moveTo>
                  <a:cubicBezTo>
                    <a:pt x="476" y="0"/>
                    <a:pt x="169" y="81"/>
                    <a:pt x="169" y="81"/>
                  </a:cubicBezTo>
                  <a:cubicBezTo>
                    <a:pt x="169" y="81"/>
                    <a:pt x="0" y="1506"/>
                    <a:pt x="622" y="1517"/>
                  </a:cubicBezTo>
                  <a:cubicBezTo>
                    <a:pt x="626" y="1517"/>
                    <a:pt x="631" y="1517"/>
                    <a:pt x="635" y="1517"/>
                  </a:cubicBezTo>
                  <a:cubicBezTo>
                    <a:pt x="1245" y="1517"/>
                    <a:pt x="1267" y="711"/>
                    <a:pt x="1232" y="262"/>
                  </a:cubicBezTo>
                  <a:cubicBezTo>
                    <a:pt x="1217" y="56"/>
                    <a:pt x="996" y="0"/>
                    <a:pt x="76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18;p41">
              <a:extLst>
                <a:ext uri="{FF2B5EF4-FFF2-40B4-BE49-F238E27FC236}">
                  <a16:creationId xmlns:a16="http://schemas.microsoft.com/office/drawing/2014/main" xmlns="" id="{D668F6D4-551F-978B-8F7B-CFB0BD0432D3}"/>
                </a:ext>
              </a:extLst>
            </p:cNvPr>
            <p:cNvSpPr/>
            <p:nvPr/>
          </p:nvSpPr>
          <p:spPr>
            <a:xfrm>
              <a:off x="9200942" y="2274539"/>
              <a:ext cx="294682" cy="271304"/>
            </a:xfrm>
            <a:custGeom>
              <a:avLst/>
              <a:gdLst/>
              <a:ahLst/>
              <a:cxnLst/>
              <a:rect l="l" t="t" r="r" b="b"/>
              <a:pathLst>
                <a:path w="6605" h="6081" extrusionOk="0">
                  <a:moveTo>
                    <a:pt x="3318" y="1"/>
                  </a:moveTo>
                  <a:cubicBezTo>
                    <a:pt x="3238" y="1"/>
                    <a:pt x="3158" y="3"/>
                    <a:pt x="3077" y="9"/>
                  </a:cubicBezTo>
                  <a:cubicBezTo>
                    <a:pt x="1324" y="145"/>
                    <a:pt x="1" y="1603"/>
                    <a:pt x="114" y="3277"/>
                  </a:cubicBezTo>
                  <a:cubicBezTo>
                    <a:pt x="232" y="4867"/>
                    <a:pt x="1617" y="6080"/>
                    <a:pt x="3258" y="6080"/>
                  </a:cubicBezTo>
                  <a:cubicBezTo>
                    <a:pt x="3344" y="6080"/>
                    <a:pt x="3430" y="6077"/>
                    <a:pt x="3517" y="6070"/>
                  </a:cubicBezTo>
                  <a:cubicBezTo>
                    <a:pt x="5281" y="5946"/>
                    <a:pt x="6605" y="4487"/>
                    <a:pt x="6480" y="2814"/>
                  </a:cubicBezTo>
                  <a:cubicBezTo>
                    <a:pt x="6362" y="1217"/>
                    <a:pt x="4977" y="1"/>
                    <a:pt x="3318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19;p41">
              <a:extLst>
                <a:ext uri="{FF2B5EF4-FFF2-40B4-BE49-F238E27FC236}">
                  <a16:creationId xmlns:a16="http://schemas.microsoft.com/office/drawing/2014/main" xmlns="" id="{7C99F22F-BBDF-3E18-1959-91D9A2E15B23}"/>
                </a:ext>
              </a:extLst>
            </p:cNvPr>
            <p:cNvSpPr/>
            <p:nvPr/>
          </p:nvSpPr>
          <p:spPr>
            <a:xfrm>
              <a:off x="9346254" y="2274896"/>
              <a:ext cx="148880" cy="268493"/>
            </a:xfrm>
            <a:custGeom>
              <a:avLst/>
              <a:gdLst/>
              <a:ahLst/>
              <a:cxnLst/>
              <a:rect l="l" t="t" r="r" b="b"/>
              <a:pathLst>
                <a:path w="3337" h="6018" extrusionOk="0">
                  <a:moveTo>
                    <a:pt x="70" y="0"/>
                  </a:moveTo>
                  <a:cubicBezTo>
                    <a:pt x="47" y="0"/>
                    <a:pt x="24" y="1"/>
                    <a:pt x="1" y="1"/>
                  </a:cubicBezTo>
                  <a:cubicBezTo>
                    <a:pt x="645" y="408"/>
                    <a:pt x="1290" y="849"/>
                    <a:pt x="1730" y="1482"/>
                  </a:cubicBezTo>
                  <a:cubicBezTo>
                    <a:pt x="2228" y="2195"/>
                    <a:pt x="2364" y="3088"/>
                    <a:pt x="2172" y="3947"/>
                  </a:cubicBezTo>
                  <a:cubicBezTo>
                    <a:pt x="1934" y="4897"/>
                    <a:pt x="1380" y="5553"/>
                    <a:pt x="667" y="6017"/>
                  </a:cubicBezTo>
                  <a:cubicBezTo>
                    <a:pt x="2217" y="5711"/>
                    <a:pt x="3336" y="4354"/>
                    <a:pt x="3223" y="2806"/>
                  </a:cubicBezTo>
                  <a:cubicBezTo>
                    <a:pt x="3112" y="1210"/>
                    <a:pt x="1724" y="0"/>
                    <a:pt x="70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20;p41">
              <a:extLst>
                <a:ext uri="{FF2B5EF4-FFF2-40B4-BE49-F238E27FC236}">
                  <a16:creationId xmlns:a16="http://schemas.microsoft.com/office/drawing/2014/main" xmlns="" id="{55FDD5B1-366D-C56C-381E-1BDCB1646280}"/>
                </a:ext>
              </a:extLst>
            </p:cNvPr>
            <p:cNvSpPr/>
            <p:nvPr/>
          </p:nvSpPr>
          <p:spPr>
            <a:xfrm>
              <a:off x="9179258" y="2225730"/>
              <a:ext cx="132016" cy="110244"/>
            </a:xfrm>
            <a:custGeom>
              <a:avLst/>
              <a:gdLst/>
              <a:ahLst/>
              <a:cxnLst/>
              <a:rect l="l" t="t" r="r" b="b"/>
              <a:pathLst>
                <a:path w="2959" h="2471" extrusionOk="0">
                  <a:moveTo>
                    <a:pt x="1936" y="1"/>
                  </a:moveTo>
                  <a:cubicBezTo>
                    <a:pt x="1803" y="1"/>
                    <a:pt x="1652" y="20"/>
                    <a:pt x="1482" y="63"/>
                  </a:cubicBezTo>
                  <a:cubicBezTo>
                    <a:pt x="0" y="447"/>
                    <a:pt x="804" y="2121"/>
                    <a:pt x="1233" y="2471"/>
                  </a:cubicBezTo>
                  <a:lnTo>
                    <a:pt x="2940" y="1126"/>
                  </a:lnTo>
                  <a:cubicBezTo>
                    <a:pt x="2940" y="1126"/>
                    <a:pt x="2958" y="1"/>
                    <a:pt x="1936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1;p41">
              <a:extLst>
                <a:ext uri="{FF2B5EF4-FFF2-40B4-BE49-F238E27FC236}">
                  <a16:creationId xmlns:a16="http://schemas.microsoft.com/office/drawing/2014/main" xmlns="" id="{3CF6ED10-5417-5D0D-F40B-ED3F64FD01D3}"/>
                </a:ext>
              </a:extLst>
            </p:cNvPr>
            <p:cNvSpPr/>
            <p:nvPr/>
          </p:nvSpPr>
          <p:spPr>
            <a:xfrm>
              <a:off x="9238775" y="2246655"/>
              <a:ext cx="580" cy="4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2" y="1"/>
                  </a:moveTo>
                  <a:lnTo>
                    <a:pt x="12" y="1"/>
                  </a:lnTo>
                  <a:cubicBezTo>
                    <a:pt x="1" y="1"/>
                    <a:pt x="1" y="1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2;p41">
              <a:extLst>
                <a:ext uri="{FF2B5EF4-FFF2-40B4-BE49-F238E27FC236}">
                  <a16:creationId xmlns:a16="http://schemas.microsoft.com/office/drawing/2014/main" xmlns="" id="{A00ADF34-5EE5-BB41-EB3F-9D3DEB801415}"/>
                </a:ext>
              </a:extLst>
            </p:cNvPr>
            <p:cNvSpPr/>
            <p:nvPr/>
          </p:nvSpPr>
          <p:spPr>
            <a:xfrm>
              <a:off x="9212542" y="2250492"/>
              <a:ext cx="21549" cy="70224"/>
            </a:xfrm>
            <a:custGeom>
              <a:avLst/>
              <a:gdLst/>
              <a:ahLst/>
              <a:cxnLst/>
              <a:rect l="l" t="t" r="r" b="b"/>
              <a:pathLst>
                <a:path w="483" h="1574" extrusionOk="0">
                  <a:moveTo>
                    <a:pt x="128" y="0"/>
                  </a:moveTo>
                  <a:cubicBezTo>
                    <a:pt x="127" y="0"/>
                    <a:pt x="125" y="1"/>
                    <a:pt x="125" y="5"/>
                  </a:cubicBezTo>
                  <a:cubicBezTo>
                    <a:pt x="1" y="526"/>
                    <a:pt x="12" y="1159"/>
                    <a:pt x="419" y="1566"/>
                  </a:cubicBezTo>
                  <a:cubicBezTo>
                    <a:pt x="425" y="1571"/>
                    <a:pt x="431" y="1573"/>
                    <a:pt x="438" y="1573"/>
                  </a:cubicBezTo>
                  <a:cubicBezTo>
                    <a:pt x="459" y="1573"/>
                    <a:pt x="482" y="1549"/>
                    <a:pt x="465" y="1532"/>
                  </a:cubicBezTo>
                  <a:cubicBezTo>
                    <a:pt x="216" y="1023"/>
                    <a:pt x="91" y="571"/>
                    <a:pt x="136" y="5"/>
                  </a:cubicBezTo>
                  <a:cubicBezTo>
                    <a:pt x="136" y="5"/>
                    <a:pt x="131" y="0"/>
                    <a:pt x="128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23;p41">
              <a:extLst>
                <a:ext uri="{FF2B5EF4-FFF2-40B4-BE49-F238E27FC236}">
                  <a16:creationId xmlns:a16="http://schemas.microsoft.com/office/drawing/2014/main" xmlns="" id="{2CAFEB37-7E60-33E5-9EF6-97F1EF0403E9}"/>
                </a:ext>
              </a:extLst>
            </p:cNvPr>
            <p:cNvSpPr/>
            <p:nvPr/>
          </p:nvSpPr>
          <p:spPr>
            <a:xfrm>
              <a:off x="9268668" y="2229389"/>
              <a:ext cx="37254" cy="51887"/>
            </a:xfrm>
            <a:custGeom>
              <a:avLst/>
              <a:gdLst/>
              <a:ahLst/>
              <a:cxnLst/>
              <a:rect l="l" t="t" r="r" b="b"/>
              <a:pathLst>
                <a:path w="835" h="1163" extrusionOk="0">
                  <a:moveTo>
                    <a:pt x="14" y="0"/>
                  </a:moveTo>
                  <a:cubicBezTo>
                    <a:pt x="6" y="0"/>
                    <a:pt x="0" y="17"/>
                    <a:pt x="9" y="26"/>
                  </a:cubicBezTo>
                  <a:cubicBezTo>
                    <a:pt x="224" y="150"/>
                    <a:pt x="383" y="320"/>
                    <a:pt x="507" y="534"/>
                  </a:cubicBezTo>
                  <a:cubicBezTo>
                    <a:pt x="620" y="727"/>
                    <a:pt x="642" y="953"/>
                    <a:pt x="745" y="1145"/>
                  </a:cubicBezTo>
                  <a:cubicBezTo>
                    <a:pt x="748" y="1157"/>
                    <a:pt x="756" y="1162"/>
                    <a:pt x="765" y="1162"/>
                  </a:cubicBezTo>
                  <a:cubicBezTo>
                    <a:pt x="782" y="1162"/>
                    <a:pt x="801" y="1145"/>
                    <a:pt x="801" y="1122"/>
                  </a:cubicBezTo>
                  <a:cubicBezTo>
                    <a:pt x="835" y="659"/>
                    <a:pt x="405" y="195"/>
                    <a:pt x="21" y="3"/>
                  </a:cubicBezTo>
                  <a:cubicBezTo>
                    <a:pt x="19" y="1"/>
                    <a:pt x="16" y="0"/>
                    <a:pt x="1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4;p41">
              <a:extLst>
                <a:ext uri="{FF2B5EF4-FFF2-40B4-BE49-F238E27FC236}">
                  <a16:creationId xmlns:a16="http://schemas.microsoft.com/office/drawing/2014/main" xmlns="" id="{D8F49748-2733-2776-BDCB-63395B9C36D8}"/>
                </a:ext>
              </a:extLst>
            </p:cNvPr>
            <p:cNvSpPr/>
            <p:nvPr/>
          </p:nvSpPr>
          <p:spPr>
            <a:xfrm>
              <a:off x="9256086" y="2233850"/>
              <a:ext cx="30160" cy="56973"/>
            </a:xfrm>
            <a:custGeom>
              <a:avLst/>
              <a:gdLst/>
              <a:ahLst/>
              <a:cxnLst/>
              <a:rect l="l" t="t" r="r" b="b"/>
              <a:pathLst>
                <a:path w="676" h="1277" extrusionOk="0">
                  <a:moveTo>
                    <a:pt x="7" y="0"/>
                  </a:moveTo>
                  <a:cubicBezTo>
                    <a:pt x="4" y="0"/>
                    <a:pt x="0" y="8"/>
                    <a:pt x="9" y="17"/>
                  </a:cubicBezTo>
                  <a:cubicBezTo>
                    <a:pt x="393" y="367"/>
                    <a:pt x="449" y="774"/>
                    <a:pt x="562" y="1260"/>
                  </a:cubicBezTo>
                  <a:cubicBezTo>
                    <a:pt x="568" y="1271"/>
                    <a:pt x="580" y="1276"/>
                    <a:pt x="591" y="1276"/>
                  </a:cubicBezTo>
                  <a:cubicBezTo>
                    <a:pt x="606" y="1276"/>
                    <a:pt x="619" y="1268"/>
                    <a:pt x="619" y="1249"/>
                  </a:cubicBezTo>
                  <a:cubicBezTo>
                    <a:pt x="676" y="751"/>
                    <a:pt x="404" y="288"/>
                    <a:pt x="9" y="5"/>
                  </a:cubicBezTo>
                  <a:cubicBezTo>
                    <a:pt x="9" y="2"/>
                    <a:pt x="8" y="0"/>
                    <a:pt x="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25;p41">
              <a:extLst>
                <a:ext uri="{FF2B5EF4-FFF2-40B4-BE49-F238E27FC236}">
                  <a16:creationId xmlns:a16="http://schemas.microsoft.com/office/drawing/2014/main" xmlns="" id="{0FA462B4-E9C3-0405-8A0E-2B957C1E1A0B}"/>
                </a:ext>
              </a:extLst>
            </p:cNvPr>
            <p:cNvSpPr/>
            <p:nvPr/>
          </p:nvSpPr>
          <p:spPr>
            <a:xfrm>
              <a:off x="9226685" y="2243130"/>
              <a:ext cx="28197" cy="72276"/>
            </a:xfrm>
            <a:custGeom>
              <a:avLst/>
              <a:gdLst/>
              <a:ahLst/>
              <a:cxnLst/>
              <a:rect l="l" t="t" r="r" b="b"/>
              <a:pathLst>
                <a:path w="632" h="1620" extrusionOk="0">
                  <a:moveTo>
                    <a:pt x="102" y="0"/>
                  </a:moveTo>
                  <a:cubicBezTo>
                    <a:pt x="0" y="532"/>
                    <a:pt x="23" y="1324"/>
                    <a:pt x="566" y="1618"/>
                  </a:cubicBezTo>
                  <a:cubicBezTo>
                    <a:pt x="570" y="1619"/>
                    <a:pt x="575" y="1620"/>
                    <a:pt x="579" y="1620"/>
                  </a:cubicBezTo>
                  <a:cubicBezTo>
                    <a:pt x="608" y="1620"/>
                    <a:pt x="632" y="1591"/>
                    <a:pt x="623" y="1561"/>
                  </a:cubicBezTo>
                  <a:cubicBezTo>
                    <a:pt x="452" y="1335"/>
                    <a:pt x="294" y="1165"/>
                    <a:pt x="193" y="894"/>
                  </a:cubicBezTo>
                  <a:cubicBezTo>
                    <a:pt x="102" y="611"/>
                    <a:pt x="91" y="294"/>
                    <a:pt x="113" y="12"/>
                  </a:cubicBezTo>
                  <a:cubicBezTo>
                    <a:pt x="113" y="0"/>
                    <a:pt x="102" y="0"/>
                    <a:pt x="10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26;p41">
              <a:extLst>
                <a:ext uri="{FF2B5EF4-FFF2-40B4-BE49-F238E27FC236}">
                  <a16:creationId xmlns:a16="http://schemas.microsoft.com/office/drawing/2014/main" xmlns="" id="{3CFE6A5C-482B-6D79-3543-764A3B8A9F06}"/>
                </a:ext>
              </a:extLst>
            </p:cNvPr>
            <p:cNvSpPr/>
            <p:nvPr/>
          </p:nvSpPr>
          <p:spPr>
            <a:xfrm>
              <a:off x="9239311" y="2239739"/>
              <a:ext cx="32212" cy="60007"/>
            </a:xfrm>
            <a:custGeom>
              <a:avLst/>
              <a:gdLst/>
              <a:ahLst/>
              <a:cxnLst/>
              <a:rect l="l" t="t" r="r" b="b"/>
              <a:pathLst>
                <a:path w="722" h="1345" extrusionOk="0">
                  <a:moveTo>
                    <a:pt x="51" y="0"/>
                  </a:moveTo>
                  <a:cubicBezTo>
                    <a:pt x="48" y="0"/>
                    <a:pt x="46" y="3"/>
                    <a:pt x="46" y="8"/>
                  </a:cubicBezTo>
                  <a:cubicBezTo>
                    <a:pt x="0" y="473"/>
                    <a:pt x="192" y="1139"/>
                    <a:pt x="656" y="1343"/>
                  </a:cubicBezTo>
                  <a:cubicBezTo>
                    <a:pt x="660" y="1344"/>
                    <a:pt x="664" y="1345"/>
                    <a:pt x="667" y="1345"/>
                  </a:cubicBezTo>
                  <a:cubicBezTo>
                    <a:pt x="697" y="1345"/>
                    <a:pt x="722" y="1307"/>
                    <a:pt x="701" y="1287"/>
                  </a:cubicBezTo>
                  <a:cubicBezTo>
                    <a:pt x="328" y="958"/>
                    <a:pt x="68" y="506"/>
                    <a:pt x="56" y="8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27;p41">
              <a:extLst>
                <a:ext uri="{FF2B5EF4-FFF2-40B4-BE49-F238E27FC236}">
                  <a16:creationId xmlns:a16="http://schemas.microsoft.com/office/drawing/2014/main" xmlns="" id="{B3FA52EC-9F3C-F424-0A4F-1FD2C0CFDC22}"/>
                </a:ext>
              </a:extLst>
            </p:cNvPr>
            <p:cNvSpPr/>
            <p:nvPr/>
          </p:nvSpPr>
          <p:spPr>
            <a:xfrm>
              <a:off x="9220126" y="2270881"/>
              <a:ext cx="90345" cy="65629"/>
            </a:xfrm>
            <a:custGeom>
              <a:avLst/>
              <a:gdLst/>
              <a:ahLst/>
              <a:cxnLst/>
              <a:rect l="l" t="t" r="r" b="b"/>
              <a:pathLst>
                <a:path w="2025" h="1471" extrusionOk="0">
                  <a:moveTo>
                    <a:pt x="1991" y="1"/>
                  </a:moveTo>
                  <a:cubicBezTo>
                    <a:pt x="735" y="34"/>
                    <a:pt x="1" y="1323"/>
                    <a:pt x="1" y="1323"/>
                  </a:cubicBezTo>
                  <a:lnTo>
                    <a:pt x="192" y="1471"/>
                  </a:lnTo>
                  <a:lnTo>
                    <a:pt x="2024" y="408"/>
                  </a:lnTo>
                  <a:lnTo>
                    <a:pt x="199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28;p41">
              <a:extLst>
                <a:ext uri="{FF2B5EF4-FFF2-40B4-BE49-F238E27FC236}">
                  <a16:creationId xmlns:a16="http://schemas.microsoft.com/office/drawing/2014/main" xmlns="" id="{21775CC4-AE61-BF56-D5E3-20AF1F9F9496}"/>
                </a:ext>
              </a:extLst>
            </p:cNvPr>
            <p:cNvSpPr/>
            <p:nvPr/>
          </p:nvSpPr>
          <p:spPr>
            <a:xfrm>
              <a:off x="9292760" y="2238089"/>
              <a:ext cx="43946" cy="52512"/>
            </a:xfrm>
            <a:custGeom>
              <a:avLst/>
              <a:gdLst/>
              <a:ahLst/>
              <a:cxnLst/>
              <a:rect l="l" t="t" r="r" b="b"/>
              <a:pathLst>
                <a:path w="985" h="1177" extrusionOk="0">
                  <a:moveTo>
                    <a:pt x="984" y="0"/>
                  </a:moveTo>
                  <a:lnTo>
                    <a:pt x="453" y="690"/>
                  </a:lnTo>
                  <a:lnTo>
                    <a:pt x="532" y="35"/>
                  </a:lnTo>
                  <a:lnTo>
                    <a:pt x="1" y="102"/>
                  </a:lnTo>
                  <a:lnTo>
                    <a:pt x="215" y="973"/>
                  </a:lnTo>
                  <a:cubicBezTo>
                    <a:pt x="215" y="973"/>
                    <a:pt x="916" y="1176"/>
                    <a:pt x="928" y="1176"/>
                  </a:cubicBezTo>
                  <a:cubicBezTo>
                    <a:pt x="939" y="1165"/>
                    <a:pt x="984" y="0"/>
                    <a:pt x="984" y="0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829;p41">
              <a:extLst>
                <a:ext uri="{FF2B5EF4-FFF2-40B4-BE49-F238E27FC236}">
                  <a16:creationId xmlns:a16="http://schemas.microsoft.com/office/drawing/2014/main" xmlns="" id="{358E2956-0CB8-8BD7-CC52-13F276B18D09}"/>
                </a:ext>
              </a:extLst>
            </p:cNvPr>
            <p:cNvSpPr/>
            <p:nvPr/>
          </p:nvSpPr>
          <p:spPr>
            <a:xfrm>
              <a:off x="9177741" y="2269141"/>
              <a:ext cx="301240" cy="191978"/>
            </a:xfrm>
            <a:custGeom>
              <a:avLst/>
              <a:gdLst/>
              <a:ahLst/>
              <a:cxnLst/>
              <a:rect l="l" t="t" r="r" b="b"/>
              <a:pathLst>
                <a:path w="6752" h="4303" extrusionOk="0">
                  <a:moveTo>
                    <a:pt x="4079" y="0"/>
                  </a:moveTo>
                  <a:cubicBezTo>
                    <a:pt x="3899" y="0"/>
                    <a:pt x="3708" y="16"/>
                    <a:pt x="3506" y="51"/>
                  </a:cubicBezTo>
                  <a:cubicBezTo>
                    <a:pt x="3506" y="51"/>
                    <a:pt x="1742" y="51"/>
                    <a:pt x="826" y="1724"/>
                  </a:cubicBezTo>
                  <a:cubicBezTo>
                    <a:pt x="1" y="3229"/>
                    <a:pt x="860" y="4302"/>
                    <a:pt x="860" y="4302"/>
                  </a:cubicBezTo>
                  <a:cubicBezTo>
                    <a:pt x="860" y="4302"/>
                    <a:pt x="1233" y="3986"/>
                    <a:pt x="1335" y="2980"/>
                  </a:cubicBezTo>
                  <a:cubicBezTo>
                    <a:pt x="1335" y="2980"/>
                    <a:pt x="3031" y="1939"/>
                    <a:pt x="3653" y="831"/>
                  </a:cubicBezTo>
                  <a:cubicBezTo>
                    <a:pt x="3653" y="831"/>
                    <a:pt x="4965" y="1882"/>
                    <a:pt x="6751" y="1950"/>
                  </a:cubicBezTo>
                  <a:cubicBezTo>
                    <a:pt x="6751" y="1950"/>
                    <a:pt x="6076" y="0"/>
                    <a:pt x="4079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830;p41">
              <a:extLst>
                <a:ext uri="{FF2B5EF4-FFF2-40B4-BE49-F238E27FC236}">
                  <a16:creationId xmlns:a16="http://schemas.microsoft.com/office/drawing/2014/main" xmlns="" id="{9A8CBA42-BF40-5F18-CAD7-D2F6245337B6}"/>
                </a:ext>
              </a:extLst>
            </p:cNvPr>
            <p:cNvSpPr/>
            <p:nvPr/>
          </p:nvSpPr>
          <p:spPr>
            <a:xfrm>
              <a:off x="9213077" y="2293099"/>
              <a:ext cx="114527" cy="104979"/>
            </a:xfrm>
            <a:custGeom>
              <a:avLst/>
              <a:gdLst/>
              <a:ahLst/>
              <a:cxnLst/>
              <a:rect l="l" t="t" r="r" b="b"/>
              <a:pathLst>
                <a:path w="2567" h="2353" extrusionOk="0">
                  <a:moveTo>
                    <a:pt x="2567" y="0"/>
                  </a:moveTo>
                  <a:cubicBezTo>
                    <a:pt x="2069" y="1029"/>
                    <a:pt x="1074" y="1877"/>
                    <a:pt x="23" y="2307"/>
                  </a:cubicBezTo>
                  <a:cubicBezTo>
                    <a:pt x="0" y="2318"/>
                    <a:pt x="11" y="2352"/>
                    <a:pt x="46" y="2352"/>
                  </a:cubicBezTo>
                  <a:cubicBezTo>
                    <a:pt x="1131" y="2069"/>
                    <a:pt x="2160" y="1018"/>
                    <a:pt x="256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831;p41">
              <a:extLst>
                <a:ext uri="{FF2B5EF4-FFF2-40B4-BE49-F238E27FC236}">
                  <a16:creationId xmlns:a16="http://schemas.microsoft.com/office/drawing/2014/main" xmlns="" id="{6B78EB41-9D3D-EA96-90B4-31CACFC600C0}"/>
                </a:ext>
              </a:extLst>
            </p:cNvPr>
            <p:cNvSpPr/>
            <p:nvPr/>
          </p:nvSpPr>
          <p:spPr>
            <a:xfrm>
              <a:off x="9221643" y="2282972"/>
              <a:ext cx="105470" cy="97439"/>
            </a:xfrm>
            <a:custGeom>
              <a:avLst/>
              <a:gdLst/>
              <a:ahLst/>
              <a:cxnLst/>
              <a:rect l="l" t="t" r="r" b="b"/>
              <a:pathLst>
                <a:path w="2364" h="2184" extrusionOk="0">
                  <a:moveTo>
                    <a:pt x="2316" y="0"/>
                  </a:moveTo>
                  <a:cubicBezTo>
                    <a:pt x="1833" y="0"/>
                    <a:pt x="1179" y="427"/>
                    <a:pt x="849" y="747"/>
                  </a:cubicBezTo>
                  <a:cubicBezTo>
                    <a:pt x="452" y="1120"/>
                    <a:pt x="80" y="1607"/>
                    <a:pt x="0" y="2150"/>
                  </a:cubicBezTo>
                  <a:cubicBezTo>
                    <a:pt x="0" y="2171"/>
                    <a:pt x="15" y="2184"/>
                    <a:pt x="28" y="2184"/>
                  </a:cubicBezTo>
                  <a:cubicBezTo>
                    <a:pt x="35" y="2184"/>
                    <a:pt x="41" y="2180"/>
                    <a:pt x="45" y="2172"/>
                  </a:cubicBezTo>
                  <a:cubicBezTo>
                    <a:pt x="249" y="1686"/>
                    <a:pt x="475" y="1278"/>
                    <a:pt x="849" y="894"/>
                  </a:cubicBezTo>
                  <a:cubicBezTo>
                    <a:pt x="1256" y="464"/>
                    <a:pt x="1821" y="238"/>
                    <a:pt x="2364" y="12"/>
                  </a:cubicBezTo>
                  <a:cubicBezTo>
                    <a:pt x="2364" y="12"/>
                    <a:pt x="2364" y="1"/>
                    <a:pt x="2352" y="1"/>
                  </a:cubicBezTo>
                  <a:cubicBezTo>
                    <a:pt x="2340" y="1"/>
                    <a:pt x="2328" y="0"/>
                    <a:pt x="231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832;p41">
              <a:extLst>
                <a:ext uri="{FF2B5EF4-FFF2-40B4-BE49-F238E27FC236}">
                  <a16:creationId xmlns:a16="http://schemas.microsoft.com/office/drawing/2014/main" xmlns="" id="{8D138637-8A63-0BAC-35F9-5E77C23B6BBA}"/>
                </a:ext>
              </a:extLst>
            </p:cNvPr>
            <p:cNvSpPr/>
            <p:nvPr/>
          </p:nvSpPr>
          <p:spPr>
            <a:xfrm>
              <a:off x="9235251" y="2294572"/>
              <a:ext cx="87847" cy="90881"/>
            </a:xfrm>
            <a:custGeom>
              <a:avLst/>
              <a:gdLst/>
              <a:ahLst/>
              <a:cxnLst/>
              <a:rect l="l" t="t" r="r" b="b"/>
              <a:pathLst>
                <a:path w="1969" h="2037" extrusionOk="0">
                  <a:moveTo>
                    <a:pt x="1934" y="1"/>
                  </a:moveTo>
                  <a:cubicBezTo>
                    <a:pt x="1132" y="442"/>
                    <a:pt x="238" y="1064"/>
                    <a:pt x="1" y="2003"/>
                  </a:cubicBezTo>
                  <a:cubicBezTo>
                    <a:pt x="1" y="2024"/>
                    <a:pt x="20" y="2037"/>
                    <a:pt x="36" y="2037"/>
                  </a:cubicBezTo>
                  <a:cubicBezTo>
                    <a:pt x="45" y="2037"/>
                    <a:pt x="53" y="2033"/>
                    <a:pt x="57" y="2025"/>
                  </a:cubicBezTo>
                  <a:cubicBezTo>
                    <a:pt x="464" y="1143"/>
                    <a:pt x="1132" y="521"/>
                    <a:pt x="1946" y="35"/>
                  </a:cubicBezTo>
                  <a:cubicBezTo>
                    <a:pt x="1968" y="23"/>
                    <a:pt x="1946" y="1"/>
                    <a:pt x="1934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833;p41">
              <a:extLst>
                <a:ext uri="{FF2B5EF4-FFF2-40B4-BE49-F238E27FC236}">
                  <a16:creationId xmlns:a16="http://schemas.microsoft.com/office/drawing/2014/main" xmlns="" id="{14F75940-531F-CE43-9B35-3D4757F7D793}"/>
                </a:ext>
              </a:extLst>
            </p:cNvPr>
            <p:cNvSpPr/>
            <p:nvPr/>
          </p:nvSpPr>
          <p:spPr>
            <a:xfrm>
              <a:off x="9340677" y="2293590"/>
              <a:ext cx="128714" cy="51263"/>
            </a:xfrm>
            <a:custGeom>
              <a:avLst/>
              <a:gdLst/>
              <a:ahLst/>
              <a:cxnLst/>
              <a:rect l="l" t="t" r="r" b="b"/>
              <a:pathLst>
                <a:path w="2885" h="1149" extrusionOk="0">
                  <a:moveTo>
                    <a:pt x="23" y="0"/>
                  </a:moveTo>
                  <a:cubicBezTo>
                    <a:pt x="13" y="0"/>
                    <a:pt x="1" y="12"/>
                    <a:pt x="13" y="12"/>
                  </a:cubicBezTo>
                  <a:cubicBezTo>
                    <a:pt x="625" y="546"/>
                    <a:pt x="1555" y="1148"/>
                    <a:pt x="2429" y="1148"/>
                  </a:cubicBezTo>
                  <a:cubicBezTo>
                    <a:pt x="2572" y="1148"/>
                    <a:pt x="2713" y="1132"/>
                    <a:pt x="2850" y="1097"/>
                  </a:cubicBezTo>
                  <a:cubicBezTo>
                    <a:pt x="2885" y="1086"/>
                    <a:pt x="2873" y="1052"/>
                    <a:pt x="2850" y="1040"/>
                  </a:cubicBezTo>
                  <a:cubicBezTo>
                    <a:pt x="2319" y="995"/>
                    <a:pt x="1855" y="973"/>
                    <a:pt x="1347" y="781"/>
                  </a:cubicBezTo>
                  <a:cubicBezTo>
                    <a:pt x="883" y="588"/>
                    <a:pt x="431" y="306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834;p41">
              <a:extLst>
                <a:ext uri="{FF2B5EF4-FFF2-40B4-BE49-F238E27FC236}">
                  <a16:creationId xmlns:a16="http://schemas.microsoft.com/office/drawing/2014/main" xmlns="" id="{C5D5E084-0669-5E83-2DF0-42198398F22F}"/>
                </a:ext>
              </a:extLst>
            </p:cNvPr>
            <p:cNvSpPr/>
            <p:nvPr/>
          </p:nvSpPr>
          <p:spPr>
            <a:xfrm>
              <a:off x="9343711" y="2277395"/>
              <a:ext cx="111805" cy="54430"/>
            </a:xfrm>
            <a:custGeom>
              <a:avLst/>
              <a:gdLst/>
              <a:ahLst/>
              <a:cxnLst/>
              <a:rect l="l" t="t" r="r" b="b"/>
              <a:pathLst>
                <a:path w="2506" h="1220" extrusionOk="0">
                  <a:moveTo>
                    <a:pt x="380" y="1"/>
                  </a:moveTo>
                  <a:cubicBezTo>
                    <a:pt x="257" y="1"/>
                    <a:pt x="134" y="12"/>
                    <a:pt x="12" y="36"/>
                  </a:cubicBezTo>
                  <a:cubicBezTo>
                    <a:pt x="1" y="46"/>
                    <a:pt x="1" y="58"/>
                    <a:pt x="12" y="58"/>
                  </a:cubicBezTo>
                  <a:cubicBezTo>
                    <a:pt x="71" y="54"/>
                    <a:pt x="129" y="52"/>
                    <a:pt x="186" y="52"/>
                  </a:cubicBezTo>
                  <a:cubicBezTo>
                    <a:pt x="616" y="52"/>
                    <a:pt x="1014" y="165"/>
                    <a:pt x="1403" y="375"/>
                  </a:cubicBezTo>
                  <a:cubicBezTo>
                    <a:pt x="1799" y="589"/>
                    <a:pt x="2093" y="929"/>
                    <a:pt x="2443" y="1212"/>
                  </a:cubicBezTo>
                  <a:cubicBezTo>
                    <a:pt x="2448" y="1217"/>
                    <a:pt x="2455" y="1219"/>
                    <a:pt x="2461" y="1219"/>
                  </a:cubicBezTo>
                  <a:cubicBezTo>
                    <a:pt x="2483" y="1219"/>
                    <a:pt x="2506" y="1195"/>
                    <a:pt x="2488" y="1177"/>
                  </a:cubicBezTo>
                  <a:cubicBezTo>
                    <a:pt x="2036" y="499"/>
                    <a:pt x="1200" y="1"/>
                    <a:pt x="38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835;p41">
              <a:extLst>
                <a:ext uri="{FF2B5EF4-FFF2-40B4-BE49-F238E27FC236}">
                  <a16:creationId xmlns:a16="http://schemas.microsoft.com/office/drawing/2014/main" xmlns="" id="{68D23D4B-78A7-6359-F9FD-77D0FFD2CD0E}"/>
                </a:ext>
              </a:extLst>
            </p:cNvPr>
            <p:cNvSpPr/>
            <p:nvPr/>
          </p:nvSpPr>
          <p:spPr>
            <a:xfrm>
              <a:off x="9356337" y="2291538"/>
              <a:ext cx="95922" cy="37387"/>
            </a:xfrm>
            <a:custGeom>
              <a:avLst/>
              <a:gdLst/>
              <a:ahLst/>
              <a:cxnLst/>
              <a:rect l="l" t="t" r="r" b="b"/>
              <a:pathLst>
                <a:path w="2150" h="838" extrusionOk="0">
                  <a:moveTo>
                    <a:pt x="12" y="1"/>
                  </a:moveTo>
                  <a:cubicBezTo>
                    <a:pt x="12" y="1"/>
                    <a:pt x="1" y="13"/>
                    <a:pt x="12" y="13"/>
                  </a:cubicBezTo>
                  <a:cubicBezTo>
                    <a:pt x="328" y="227"/>
                    <a:pt x="668" y="420"/>
                    <a:pt x="1019" y="566"/>
                  </a:cubicBezTo>
                  <a:cubicBezTo>
                    <a:pt x="1304" y="685"/>
                    <a:pt x="1659" y="837"/>
                    <a:pt x="1977" y="837"/>
                  </a:cubicBezTo>
                  <a:cubicBezTo>
                    <a:pt x="2024" y="837"/>
                    <a:pt x="2070" y="834"/>
                    <a:pt x="2115" y="827"/>
                  </a:cubicBezTo>
                  <a:cubicBezTo>
                    <a:pt x="2138" y="815"/>
                    <a:pt x="2149" y="770"/>
                    <a:pt x="2115" y="770"/>
                  </a:cubicBezTo>
                  <a:cubicBezTo>
                    <a:pt x="1358" y="612"/>
                    <a:pt x="725" y="295"/>
                    <a:pt x="1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836;p41">
              <a:extLst>
                <a:ext uri="{FF2B5EF4-FFF2-40B4-BE49-F238E27FC236}">
                  <a16:creationId xmlns:a16="http://schemas.microsoft.com/office/drawing/2014/main" xmlns="" id="{6C1F231A-B75A-32EB-2443-3FAFA9EEF90A}"/>
                </a:ext>
              </a:extLst>
            </p:cNvPr>
            <p:cNvSpPr/>
            <p:nvPr/>
          </p:nvSpPr>
          <p:spPr>
            <a:xfrm>
              <a:off x="9221822" y="2397143"/>
              <a:ext cx="8432" cy="46087"/>
            </a:xfrm>
            <a:custGeom>
              <a:avLst/>
              <a:gdLst/>
              <a:ahLst/>
              <a:cxnLst/>
              <a:rect l="l" t="t" r="r" b="b"/>
              <a:pathLst>
                <a:path w="189" h="1033" extrusionOk="0">
                  <a:moveTo>
                    <a:pt x="132" y="0"/>
                  </a:moveTo>
                  <a:cubicBezTo>
                    <a:pt x="127" y="0"/>
                    <a:pt x="121" y="3"/>
                    <a:pt x="121" y="9"/>
                  </a:cubicBezTo>
                  <a:cubicBezTo>
                    <a:pt x="144" y="348"/>
                    <a:pt x="64" y="676"/>
                    <a:pt x="8" y="1004"/>
                  </a:cubicBezTo>
                  <a:cubicBezTo>
                    <a:pt x="0" y="1018"/>
                    <a:pt x="16" y="1032"/>
                    <a:pt x="31" y="1032"/>
                  </a:cubicBezTo>
                  <a:cubicBezTo>
                    <a:pt x="40" y="1032"/>
                    <a:pt x="49" y="1028"/>
                    <a:pt x="53" y="1015"/>
                  </a:cubicBezTo>
                  <a:cubicBezTo>
                    <a:pt x="177" y="699"/>
                    <a:pt x="189" y="348"/>
                    <a:pt x="144" y="9"/>
                  </a:cubicBezTo>
                  <a:cubicBezTo>
                    <a:pt x="144" y="3"/>
                    <a:pt x="138" y="0"/>
                    <a:pt x="13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837;p41">
              <a:extLst>
                <a:ext uri="{FF2B5EF4-FFF2-40B4-BE49-F238E27FC236}">
                  <a16:creationId xmlns:a16="http://schemas.microsoft.com/office/drawing/2014/main" xmlns="" id="{54B8F355-E7B8-0610-277A-C803B6D805A6}"/>
                </a:ext>
              </a:extLst>
            </p:cNvPr>
            <p:cNvSpPr/>
            <p:nvPr/>
          </p:nvSpPr>
          <p:spPr>
            <a:xfrm>
              <a:off x="9207500" y="2401470"/>
              <a:ext cx="6915" cy="40377"/>
            </a:xfrm>
            <a:custGeom>
              <a:avLst/>
              <a:gdLst/>
              <a:ahLst/>
              <a:cxnLst/>
              <a:rect l="l" t="t" r="r" b="b"/>
              <a:pathLst>
                <a:path w="155" h="905" extrusionOk="0">
                  <a:moveTo>
                    <a:pt x="103" y="1"/>
                  </a:moveTo>
                  <a:cubicBezTo>
                    <a:pt x="97" y="1"/>
                    <a:pt x="91" y="4"/>
                    <a:pt x="91" y="14"/>
                  </a:cubicBezTo>
                  <a:cubicBezTo>
                    <a:pt x="0" y="285"/>
                    <a:pt x="0" y="602"/>
                    <a:pt x="91" y="884"/>
                  </a:cubicBezTo>
                  <a:cubicBezTo>
                    <a:pt x="96" y="899"/>
                    <a:pt x="109" y="905"/>
                    <a:pt x="121" y="905"/>
                  </a:cubicBezTo>
                  <a:cubicBezTo>
                    <a:pt x="138" y="905"/>
                    <a:pt x="154" y="893"/>
                    <a:pt x="148" y="873"/>
                  </a:cubicBezTo>
                  <a:cubicBezTo>
                    <a:pt x="103" y="590"/>
                    <a:pt x="46" y="308"/>
                    <a:pt x="114" y="14"/>
                  </a:cubicBezTo>
                  <a:cubicBezTo>
                    <a:pt x="120" y="7"/>
                    <a:pt x="112" y="1"/>
                    <a:pt x="10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838;p41">
              <a:extLst>
                <a:ext uri="{FF2B5EF4-FFF2-40B4-BE49-F238E27FC236}">
                  <a16:creationId xmlns:a16="http://schemas.microsoft.com/office/drawing/2014/main" xmlns="" id="{C51B9B6B-8AFB-497F-4B97-0CF60B4545B1}"/>
                </a:ext>
              </a:extLst>
            </p:cNvPr>
            <p:cNvSpPr/>
            <p:nvPr/>
          </p:nvSpPr>
          <p:spPr>
            <a:xfrm>
              <a:off x="9215085" y="2408252"/>
              <a:ext cx="4551" cy="44213"/>
            </a:xfrm>
            <a:custGeom>
              <a:avLst/>
              <a:gdLst/>
              <a:ahLst/>
              <a:cxnLst/>
              <a:rect l="l" t="t" r="r" b="b"/>
              <a:pathLst>
                <a:path w="102" h="991" extrusionOk="0">
                  <a:moveTo>
                    <a:pt x="96" y="0"/>
                  </a:moveTo>
                  <a:cubicBezTo>
                    <a:pt x="94" y="0"/>
                    <a:pt x="91" y="3"/>
                    <a:pt x="91" y="8"/>
                  </a:cubicBezTo>
                  <a:cubicBezTo>
                    <a:pt x="11" y="325"/>
                    <a:pt x="1" y="631"/>
                    <a:pt x="23" y="958"/>
                  </a:cubicBezTo>
                  <a:cubicBezTo>
                    <a:pt x="28" y="980"/>
                    <a:pt x="46" y="991"/>
                    <a:pt x="64" y="991"/>
                  </a:cubicBezTo>
                  <a:cubicBezTo>
                    <a:pt x="83" y="991"/>
                    <a:pt x="102" y="977"/>
                    <a:pt x="102" y="947"/>
                  </a:cubicBezTo>
                  <a:cubicBezTo>
                    <a:pt x="91" y="642"/>
                    <a:pt x="57" y="325"/>
                    <a:pt x="102" y="8"/>
                  </a:cubicBezTo>
                  <a:cubicBezTo>
                    <a:pt x="102" y="3"/>
                    <a:pt x="99" y="0"/>
                    <a:pt x="96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839;p41">
              <a:extLst>
                <a:ext uri="{FF2B5EF4-FFF2-40B4-BE49-F238E27FC236}">
                  <a16:creationId xmlns:a16="http://schemas.microsoft.com/office/drawing/2014/main" xmlns="" id="{C7BF27B3-7E37-DED4-4A3E-DD896CA4C326}"/>
                </a:ext>
              </a:extLst>
            </p:cNvPr>
            <p:cNvSpPr/>
            <p:nvPr/>
          </p:nvSpPr>
          <p:spPr>
            <a:xfrm>
              <a:off x="9176403" y="2442606"/>
              <a:ext cx="70001" cy="58178"/>
            </a:xfrm>
            <a:custGeom>
              <a:avLst/>
              <a:gdLst/>
              <a:ahLst/>
              <a:cxnLst/>
              <a:rect l="l" t="t" r="r" b="b"/>
              <a:pathLst>
                <a:path w="1569" h="1304" extrusionOk="0">
                  <a:moveTo>
                    <a:pt x="669" y="1"/>
                  </a:moveTo>
                  <a:cubicBezTo>
                    <a:pt x="543" y="1"/>
                    <a:pt x="414" y="44"/>
                    <a:pt x="302" y="166"/>
                  </a:cubicBezTo>
                  <a:cubicBezTo>
                    <a:pt x="0" y="495"/>
                    <a:pt x="423" y="1304"/>
                    <a:pt x="1073" y="1304"/>
                  </a:cubicBezTo>
                  <a:cubicBezTo>
                    <a:pt x="1228" y="1304"/>
                    <a:pt x="1395" y="1258"/>
                    <a:pt x="1569" y="1150"/>
                  </a:cubicBezTo>
                  <a:lnTo>
                    <a:pt x="1240" y="233"/>
                  </a:lnTo>
                  <a:cubicBezTo>
                    <a:pt x="1240" y="233"/>
                    <a:pt x="963" y="1"/>
                    <a:pt x="669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840;p41">
              <a:extLst>
                <a:ext uri="{FF2B5EF4-FFF2-40B4-BE49-F238E27FC236}">
                  <a16:creationId xmlns:a16="http://schemas.microsoft.com/office/drawing/2014/main" xmlns="" id="{C0B3DBEE-8652-3D93-FA7D-2E32A08737CD}"/>
                </a:ext>
              </a:extLst>
            </p:cNvPr>
            <p:cNvSpPr/>
            <p:nvPr/>
          </p:nvSpPr>
          <p:spPr>
            <a:xfrm>
              <a:off x="9197551" y="2464155"/>
              <a:ext cx="41804" cy="30918"/>
            </a:xfrm>
            <a:custGeom>
              <a:avLst/>
              <a:gdLst/>
              <a:ahLst/>
              <a:cxnLst/>
              <a:rect l="l" t="t" r="r" b="b"/>
              <a:pathLst>
                <a:path w="937" h="693" extrusionOk="0">
                  <a:moveTo>
                    <a:pt x="698" y="271"/>
                  </a:moveTo>
                  <a:cubicBezTo>
                    <a:pt x="766" y="350"/>
                    <a:pt x="801" y="441"/>
                    <a:pt x="846" y="519"/>
                  </a:cubicBezTo>
                  <a:cubicBezTo>
                    <a:pt x="793" y="559"/>
                    <a:pt x="714" y="591"/>
                    <a:pt x="639" y="591"/>
                  </a:cubicBezTo>
                  <a:cubicBezTo>
                    <a:pt x="585" y="591"/>
                    <a:pt x="533" y="574"/>
                    <a:pt x="495" y="531"/>
                  </a:cubicBezTo>
                  <a:cubicBezTo>
                    <a:pt x="416" y="452"/>
                    <a:pt x="472" y="350"/>
                    <a:pt x="552" y="316"/>
                  </a:cubicBezTo>
                  <a:cubicBezTo>
                    <a:pt x="597" y="293"/>
                    <a:pt x="653" y="282"/>
                    <a:pt x="698" y="271"/>
                  </a:cubicBezTo>
                  <a:close/>
                  <a:moveTo>
                    <a:pt x="327" y="0"/>
                  </a:moveTo>
                  <a:cubicBezTo>
                    <a:pt x="223" y="0"/>
                    <a:pt x="117" y="28"/>
                    <a:pt x="20" y="90"/>
                  </a:cubicBezTo>
                  <a:cubicBezTo>
                    <a:pt x="0" y="100"/>
                    <a:pt x="6" y="126"/>
                    <a:pt x="23" y="126"/>
                  </a:cubicBezTo>
                  <a:cubicBezTo>
                    <a:pt x="26" y="126"/>
                    <a:pt x="29" y="126"/>
                    <a:pt x="32" y="124"/>
                  </a:cubicBezTo>
                  <a:cubicBezTo>
                    <a:pt x="105" y="103"/>
                    <a:pt x="180" y="92"/>
                    <a:pt x="255" y="92"/>
                  </a:cubicBezTo>
                  <a:cubicBezTo>
                    <a:pt x="386" y="92"/>
                    <a:pt x="515" y="128"/>
                    <a:pt x="631" y="215"/>
                  </a:cubicBezTo>
                  <a:cubicBezTo>
                    <a:pt x="642" y="215"/>
                    <a:pt x="642" y="225"/>
                    <a:pt x="653" y="225"/>
                  </a:cubicBezTo>
                  <a:cubicBezTo>
                    <a:pt x="585" y="225"/>
                    <a:pt x="517" y="225"/>
                    <a:pt x="450" y="271"/>
                  </a:cubicBezTo>
                  <a:cubicBezTo>
                    <a:pt x="371" y="328"/>
                    <a:pt x="348" y="441"/>
                    <a:pt x="382" y="542"/>
                  </a:cubicBezTo>
                  <a:cubicBezTo>
                    <a:pt x="415" y="651"/>
                    <a:pt x="503" y="692"/>
                    <a:pt x="602" y="692"/>
                  </a:cubicBezTo>
                  <a:cubicBezTo>
                    <a:pt x="708" y="692"/>
                    <a:pt x="826" y="646"/>
                    <a:pt x="902" y="587"/>
                  </a:cubicBezTo>
                  <a:cubicBezTo>
                    <a:pt x="905" y="590"/>
                    <a:pt x="909" y="592"/>
                    <a:pt x="913" y="592"/>
                  </a:cubicBezTo>
                  <a:cubicBezTo>
                    <a:pt x="924" y="592"/>
                    <a:pt x="936" y="581"/>
                    <a:pt x="936" y="565"/>
                  </a:cubicBezTo>
                  <a:cubicBezTo>
                    <a:pt x="911" y="230"/>
                    <a:pt x="625" y="0"/>
                    <a:pt x="327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841;p41">
              <a:extLst>
                <a:ext uri="{FF2B5EF4-FFF2-40B4-BE49-F238E27FC236}">
                  <a16:creationId xmlns:a16="http://schemas.microsoft.com/office/drawing/2014/main" xmlns="" id="{3A793714-56F9-3B04-47A1-5F871370BE10}"/>
                </a:ext>
              </a:extLst>
            </p:cNvPr>
            <p:cNvSpPr/>
            <p:nvPr/>
          </p:nvSpPr>
          <p:spPr>
            <a:xfrm>
              <a:off x="9267552" y="2429801"/>
              <a:ext cx="51976" cy="48452"/>
            </a:xfrm>
            <a:custGeom>
              <a:avLst/>
              <a:gdLst/>
              <a:ahLst/>
              <a:cxnLst/>
              <a:rect l="l" t="t" r="r" b="b"/>
              <a:pathLst>
                <a:path w="1165" h="1086" extrusionOk="0">
                  <a:moveTo>
                    <a:pt x="623" y="0"/>
                  </a:moveTo>
                  <a:cubicBezTo>
                    <a:pt x="541" y="0"/>
                    <a:pt x="459" y="20"/>
                    <a:pt x="385" y="57"/>
                  </a:cubicBezTo>
                  <a:cubicBezTo>
                    <a:pt x="136" y="148"/>
                    <a:pt x="1" y="397"/>
                    <a:pt x="68" y="656"/>
                  </a:cubicBezTo>
                  <a:cubicBezTo>
                    <a:pt x="102" y="792"/>
                    <a:pt x="182" y="939"/>
                    <a:pt x="317" y="1007"/>
                  </a:cubicBezTo>
                  <a:cubicBezTo>
                    <a:pt x="408" y="1052"/>
                    <a:pt x="521" y="1086"/>
                    <a:pt x="622" y="1086"/>
                  </a:cubicBezTo>
                  <a:lnTo>
                    <a:pt x="634" y="1086"/>
                  </a:lnTo>
                  <a:cubicBezTo>
                    <a:pt x="747" y="1075"/>
                    <a:pt x="770" y="1063"/>
                    <a:pt x="871" y="1018"/>
                  </a:cubicBezTo>
                  <a:cubicBezTo>
                    <a:pt x="1041" y="950"/>
                    <a:pt x="1165" y="736"/>
                    <a:pt x="1154" y="555"/>
                  </a:cubicBezTo>
                  <a:cubicBezTo>
                    <a:pt x="1142" y="362"/>
                    <a:pt x="1074" y="181"/>
                    <a:pt x="893" y="80"/>
                  </a:cubicBezTo>
                  <a:cubicBezTo>
                    <a:pt x="809" y="26"/>
                    <a:pt x="716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842;p41">
              <a:extLst>
                <a:ext uri="{FF2B5EF4-FFF2-40B4-BE49-F238E27FC236}">
                  <a16:creationId xmlns:a16="http://schemas.microsoft.com/office/drawing/2014/main" xmlns="" id="{420F54ED-54F8-E055-8967-733F453A579C}"/>
                </a:ext>
              </a:extLst>
            </p:cNvPr>
            <p:cNvSpPr/>
            <p:nvPr/>
          </p:nvSpPr>
          <p:spPr>
            <a:xfrm>
              <a:off x="9431514" y="2419450"/>
              <a:ext cx="36897" cy="36897"/>
            </a:xfrm>
            <a:custGeom>
              <a:avLst/>
              <a:gdLst/>
              <a:ahLst/>
              <a:cxnLst/>
              <a:rect l="l" t="t" r="r" b="b"/>
              <a:pathLst>
                <a:path w="827" h="827" extrusionOk="0">
                  <a:moveTo>
                    <a:pt x="388" y="0"/>
                  </a:moveTo>
                  <a:cubicBezTo>
                    <a:pt x="359" y="0"/>
                    <a:pt x="331" y="5"/>
                    <a:pt x="306" y="18"/>
                  </a:cubicBezTo>
                  <a:cubicBezTo>
                    <a:pt x="204" y="51"/>
                    <a:pt x="125" y="108"/>
                    <a:pt x="68" y="210"/>
                  </a:cubicBezTo>
                  <a:cubicBezTo>
                    <a:pt x="12" y="300"/>
                    <a:pt x="0" y="402"/>
                    <a:pt x="23" y="515"/>
                  </a:cubicBezTo>
                  <a:cubicBezTo>
                    <a:pt x="46" y="617"/>
                    <a:pt x="113" y="707"/>
                    <a:pt x="204" y="775"/>
                  </a:cubicBezTo>
                  <a:cubicBezTo>
                    <a:pt x="266" y="814"/>
                    <a:pt x="334" y="827"/>
                    <a:pt x="403" y="827"/>
                  </a:cubicBezTo>
                  <a:cubicBezTo>
                    <a:pt x="434" y="827"/>
                    <a:pt x="466" y="824"/>
                    <a:pt x="498" y="820"/>
                  </a:cubicBezTo>
                  <a:cubicBezTo>
                    <a:pt x="656" y="798"/>
                    <a:pt x="758" y="674"/>
                    <a:pt x="804" y="538"/>
                  </a:cubicBezTo>
                  <a:lnTo>
                    <a:pt x="804" y="515"/>
                  </a:lnTo>
                  <a:cubicBezTo>
                    <a:pt x="826" y="413"/>
                    <a:pt x="826" y="300"/>
                    <a:pt x="769" y="210"/>
                  </a:cubicBezTo>
                  <a:cubicBezTo>
                    <a:pt x="713" y="119"/>
                    <a:pt x="634" y="51"/>
                    <a:pt x="532" y="29"/>
                  </a:cubicBezTo>
                  <a:cubicBezTo>
                    <a:pt x="489" y="15"/>
                    <a:pt x="438" y="0"/>
                    <a:pt x="3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843;p41">
              <a:extLst>
                <a:ext uri="{FF2B5EF4-FFF2-40B4-BE49-F238E27FC236}">
                  <a16:creationId xmlns:a16="http://schemas.microsoft.com/office/drawing/2014/main" xmlns="" id="{B545C00F-1288-9411-32D3-98258FBB7ACB}"/>
                </a:ext>
              </a:extLst>
            </p:cNvPr>
            <p:cNvSpPr/>
            <p:nvPr/>
          </p:nvSpPr>
          <p:spPr>
            <a:xfrm>
              <a:off x="9297846" y="2371846"/>
              <a:ext cx="14634" cy="9637"/>
            </a:xfrm>
            <a:custGeom>
              <a:avLst/>
              <a:gdLst/>
              <a:ahLst/>
              <a:cxnLst/>
              <a:rect l="l" t="t" r="r" b="b"/>
              <a:pathLst>
                <a:path w="328" h="216" extrusionOk="0">
                  <a:moveTo>
                    <a:pt x="165" y="1"/>
                  </a:moveTo>
                  <a:cubicBezTo>
                    <a:pt x="148" y="1"/>
                    <a:pt x="130" y="3"/>
                    <a:pt x="113" y="10"/>
                  </a:cubicBezTo>
                  <a:cubicBezTo>
                    <a:pt x="56" y="33"/>
                    <a:pt x="0" y="90"/>
                    <a:pt x="11" y="169"/>
                  </a:cubicBezTo>
                  <a:cubicBezTo>
                    <a:pt x="22" y="201"/>
                    <a:pt x="48" y="215"/>
                    <a:pt x="76" y="215"/>
                  </a:cubicBezTo>
                  <a:cubicBezTo>
                    <a:pt x="107" y="215"/>
                    <a:pt x="140" y="198"/>
                    <a:pt x="158" y="169"/>
                  </a:cubicBezTo>
                  <a:cubicBezTo>
                    <a:pt x="181" y="135"/>
                    <a:pt x="214" y="135"/>
                    <a:pt x="260" y="135"/>
                  </a:cubicBezTo>
                  <a:cubicBezTo>
                    <a:pt x="317" y="123"/>
                    <a:pt x="328" y="45"/>
                    <a:pt x="271" y="22"/>
                  </a:cubicBezTo>
                  <a:cubicBezTo>
                    <a:pt x="240" y="14"/>
                    <a:pt x="203" y="1"/>
                    <a:pt x="1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844;p41">
              <a:extLst>
                <a:ext uri="{FF2B5EF4-FFF2-40B4-BE49-F238E27FC236}">
                  <a16:creationId xmlns:a16="http://schemas.microsoft.com/office/drawing/2014/main" xmlns="" id="{7829E920-8979-358B-B7B0-C393A33686AF}"/>
                </a:ext>
              </a:extLst>
            </p:cNvPr>
            <p:cNvSpPr/>
            <p:nvPr/>
          </p:nvSpPr>
          <p:spPr>
            <a:xfrm>
              <a:off x="9404789" y="2360781"/>
              <a:ext cx="13161" cy="7495"/>
            </a:xfrm>
            <a:custGeom>
              <a:avLst/>
              <a:gdLst/>
              <a:ahLst/>
              <a:cxnLst/>
              <a:rect l="l" t="t" r="r" b="b"/>
              <a:pathLst>
                <a:path w="295" h="168" extrusionOk="0">
                  <a:moveTo>
                    <a:pt x="133" y="1"/>
                  </a:moveTo>
                  <a:cubicBezTo>
                    <a:pt x="115" y="1"/>
                    <a:pt x="97" y="4"/>
                    <a:pt x="79" y="9"/>
                  </a:cubicBezTo>
                  <a:cubicBezTo>
                    <a:pt x="23" y="32"/>
                    <a:pt x="0" y="77"/>
                    <a:pt x="11" y="134"/>
                  </a:cubicBezTo>
                  <a:cubicBezTo>
                    <a:pt x="20" y="142"/>
                    <a:pt x="33" y="150"/>
                    <a:pt x="44" y="150"/>
                  </a:cubicBezTo>
                  <a:cubicBezTo>
                    <a:pt x="49" y="150"/>
                    <a:pt x="53" y="149"/>
                    <a:pt x="56" y="145"/>
                  </a:cubicBezTo>
                  <a:lnTo>
                    <a:pt x="113" y="145"/>
                  </a:lnTo>
                  <a:cubicBezTo>
                    <a:pt x="147" y="157"/>
                    <a:pt x="170" y="168"/>
                    <a:pt x="204" y="168"/>
                  </a:cubicBezTo>
                  <a:cubicBezTo>
                    <a:pt x="249" y="157"/>
                    <a:pt x="294" y="112"/>
                    <a:pt x="260" y="66"/>
                  </a:cubicBezTo>
                  <a:cubicBezTo>
                    <a:pt x="235" y="24"/>
                    <a:pt x="185" y="1"/>
                    <a:pt x="13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845;p41">
              <a:extLst>
                <a:ext uri="{FF2B5EF4-FFF2-40B4-BE49-F238E27FC236}">
                  <a16:creationId xmlns:a16="http://schemas.microsoft.com/office/drawing/2014/main" xmlns="" id="{F564E785-FE29-9CBB-B67A-C5DDD461FA74}"/>
                </a:ext>
              </a:extLst>
            </p:cNvPr>
            <p:cNvSpPr/>
            <p:nvPr/>
          </p:nvSpPr>
          <p:spPr>
            <a:xfrm>
              <a:off x="9305877" y="2398213"/>
              <a:ext cx="40466" cy="26814"/>
            </a:xfrm>
            <a:custGeom>
              <a:avLst/>
              <a:gdLst/>
              <a:ahLst/>
              <a:cxnLst/>
              <a:rect l="l" t="t" r="r" b="b"/>
              <a:pathLst>
                <a:path w="907" h="601" extrusionOk="0">
                  <a:moveTo>
                    <a:pt x="365" y="1"/>
                  </a:moveTo>
                  <a:cubicBezTo>
                    <a:pt x="334" y="1"/>
                    <a:pt x="303" y="3"/>
                    <a:pt x="272" y="7"/>
                  </a:cubicBezTo>
                  <a:cubicBezTo>
                    <a:pt x="24" y="42"/>
                    <a:pt x="1" y="346"/>
                    <a:pt x="1" y="550"/>
                  </a:cubicBezTo>
                  <a:cubicBezTo>
                    <a:pt x="1" y="584"/>
                    <a:pt x="29" y="601"/>
                    <a:pt x="58" y="601"/>
                  </a:cubicBezTo>
                  <a:cubicBezTo>
                    <a:pt x="86" y="601"/>
                    <a:pt x="114" y="584"/>
                    <a:pt x="114" y="550"/>
                  </a:cubicBezTo>
                  <a:cubicBezTo>
                    <a:pt x="102" y="392"/>
                    <a:pt x="102" y="188"/>
                    <a:pt x="261" y="120"/>
                  </a:cubicBezTo>
                  <a:cubicBezTo>
                    <a:pt x="303" y="101"/>
                    <a:pt x="347" y="93"/>
                    <a:pt x="391" y="93"/>
                  </a:cubicBezTo>
                  <a:cubicBezTo>
                    <a:pt x="557" y="93"/>
                    <a:pt x="721" y="215"/>
                    <a:pt x="793" y="358"/>
                  </a:cubicBezTo>
                  <a:cubicBezTo>
                    <a:pt x="802" y="375"/>
                    <a:pt x="817" y="381"/>
                    <a:pt x="832" y="381"/>
                  </a:cubicBezTo>
                  <a:cubicBezTo>
                    <a:pt x="868" y="381"/>
                    <a:pt x="907" y="342"/>
                    <a:pt x="883" y="301"/>
                  </a:cubicBezTo>
                  <a:cubicBezTo>
                    <a:pt x="774" y="103"/>
                    <a:pt x="579" y="1"/>
                    <a:pt x="36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846;p41">
              <a:extLst>
                <a:ext uri="{FF2B5EF4-FFF2-40B4-BE49-F238E27FC236}">
                  <a16:creationId xmlns:a16="http://schemas.microsoft.com/office/drawing/2014/main" xmlns="" id="{14C78227-1A19-B9AC-C52D-B5CAF02C9C20}"/>
                </a:ext>
              </a:extLst>
            </p:cNvPr>
            <p:cNvSpPr/>
            <p:nvPr/>
          </p:nvSpPr>
          <p:spPr>
            <a:xfrm>
              <a:off x="9401220" y="2383178"/>
              <a:ext cx="30918" cy="22218"/>
            </a:xfrm>
            <a:custGeom>
              <a:avLst/>
              <a:gdLst/>
              <a:ahLst/>
              <a:cxnLst/>
              <a:rect l="l" t="t" r="r" b="b"/>
              <a:pathLst>
                <a:path w="693" h="498" extrusionOk="0">
                  <a:moveTo>
                    <a:pt x="305" y="1"/>
                  </a:moveTo>
                  <a:cubicBezTo>
                    <a:pt x="273" y="1"/>
                    <a:pt x="239" y="6"/>
                    <a:pt x="204" y="17"/>
                  </a:cubicBezTo>
                  <a:cubicBezTo>
                    <a:pt x="35" y="73"/>
                    <a:pt x="13" y="299"/>
                    <a:pt x="1" y="446"/>
                  </a:cubicBezTo>
                  <a:cubicBezTo>
                    <a:pt x="1" y="480"/>
                    <a:pt x="29" y="497"/>
                    <a:pt x="57" y="497"/>
                  </a:cubicBezTo>
                  <a:cubicBezTo>
                    <a:pt x="86" y="497"/>
                    <a:pt x="114" y="480"/>
                    <a:pt x="114" y="446"/>
                  </a:cubicBezTo>
                  <a:cubicBezTo>
                    <a:pt x="114" y="333"/>
                    <a:pt x="114" y="186"/>
                    <a:pt x="227" y="130"/>
                  </a:cubicBezTo>
                  <a:cubicBezTo>
                    <a:pt x="256" y="110"/>
                    <a:pt x="285" y="101"/>
                    <a:pt x="313" y="101"/>
                  </a:cubicBezTo>
                  <a:cubicBezTo>
                    <a:pt x="429" y="101"/>
                    <a:pt x="532" y="245"/>
                    <a:pt x="578" y="344"/>
                  </a:cubicBezTo>
                  <a:cubicBezTo>
                    <a:pt x="588" y="361"/>
                    <a:pt x="603" y="368"/>
                    <a:pt x="618" y="368"/>
                  </a:cubicBezTo>
                  <a:cubicBezTo>
                    <a:pt x="654" y="368"/>
                    <a:pt x="692" y="328"/>
                    <a:pt x="668" y="288"/>
                  </a:cubicBezTo>
                  <a:cubicBezTo>
                    <a:pt x="602" y="136"/>
                    <a:pt x="472" y="1"/>
                    <a:pt x="305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847;p41">
              <a:extLst>
                <a:ext uri="{FF2B5EF4-FFF2-40B4-BE49-F238E27FC236}">
                  <a16:creationId xmlns:a16="http://schemas.microsoft.com/office/drawing/2014/main" xmlns="" id="{9411122B-C484-9155-E5D8-A0B93F7421D4}"/>
                </a:ext>
              </a:extLst>
            </p:cNvPr>
            <p:cNvSpPr/>
            <p:nvPr/>
          </p:nvSpPr>
          <p:spPr>
            <a:xfrm>
              <a:off x="9327560" y="2463352"/>
              <a:ext cx="54073" cy="36450"/>
            </a:xfrm>
            <a:custGeom>
              <a:avLst/>
              <a:gdLst/>
              <a:ahLst/>
              <a:cxnLst/>
              <a:rect l="l" t="t" r="r" b="b"/>
              <a:pathLst>
                <a:path w="1212" h="817" extrusionOk="0">
                  <a:moveTo>
                    <a:pt x="75" y="1"/>
                  </a:moveTo>
                  <a:cubicBezTo>
                    <a:pt x="49" y="1"/>
                    <a:pt x="23" y="18"/>
                    <a:pt x="23" y="52"/>
                  </a:cubicBezTo>
                  <a:cubicBezTo>
                    <a:pt x="1" y="311"/>
                    <a:pt x="80" y="549"/>
                    <a:pt x="284" y="708"/>
                  </a:cubicBezTo>
                  <a:cubicBezTo>
                    <a:pt x="387" y="786"/>
                    <a:pt x="495" y="816"/>
                    <a:pt x="604" y="816"/>
                  </a:cubicBezTo>
                  <a:cubicBezTo>
                    <a:pt x="792" y="816"/>
                    <a:pt x="982" y="726"/>
                    <a:pt x="1154" y="640"/>
                  </a:cubicBezTo>
                  <a:cubicBezTo>
                    <a:pt x="1212" y="611"/>
                    <a:pt x="1180" y="542"/>
                    <a:pt x="1128" y="542"/>
                  </a:cubicBezTo>
                  <a:cubicBezTo>
                    <a:pt x="1119" y="542"/>
                    <a:pt x="1109" y="544"/>
                    <a:pt x="1098" y="549"/>
                  </a:cubicBezTo>
                  <a:cubicBezTo>
                    <a:pt x="942" y="634"/>
                    <a:pt x="791" y="706"/>
                    <a:pt x="633" y="706"/>
                  </a:cubicBezTo>
                  <a:cubicBezTo>
                    <a:pt x="538" y="706"/>
                    <a:pt x="441" y="680"/>
                    <a:pt x="340" y="617"/>
                  </a:cubicBezTo>
                  <a:cubicBezTo>
                    <a:pt x="148" y="504"/>
                    <a:pt x="114" y="255"/>
                    <a:pt x="126" y="52"/>
                  </a:cubicBezTo>
                  <a:cubicBezTo>
                    <a:pt x="126" y="18"/>
                    <a:pt x="100" y="1"/>
                    <a:pt x="75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848;p41">
              <a:extLst>
                <a:ext uri="{FF2B5EF4-FFF2-40B4-BE49-F238E27FC236}">
                  <a16:creationId xmlns:a16="http://schemas.microsoft.com/office/drawing/2014/main" xmlns="" id="{BC39589B-69E4-9FAC-9492-BE0FB7492163}"/>
                </a:ext>
              </a:extLst>
            </p:cNvPr>
            <p:cNvSpPr/>
            <p:nvPr/>
          </p:nvSpPr>
          <p:spPr>
            <a:xfrm>
              <a:off x="9376949" y="2425607"/>
              <a:ext cx="32926" cy="25297"/>
            </a:xfrm>
            <a:custGeom>
              <a:avLst/>
              <a:gdLst/>
              <a:ahLst/>
              <a:cxnLst/>
              <a:rect l="l" t="t" r="r" b="b"/>
              <a:pathLst>
                <a:path w="738" h="567" extrusionOk="0">
                  <a:moveTo>
                    <a:pt x="385" y="1"/>
                  </a:moveTo>
                  <a:cubicBezTo>
                    <a:pt x="271" y="1"/>
                    <a:pt x="150" y="46"/>
                    <a:pt x="59" y="94"/>
                  </a:cubicBezTo>
                  <a:cubicBezTo>
                    <a:pt x="1" y="114"/>
                    <a:pt x="34" y="192"/>
                    <a:pt x="80" y="192"/>
                  </a:cubicBezTo>
                  <a:cubicBezTo>
                    <a:pt x="88" y="192"/>
                    <a:pt x="96" y="190"/>
                    <a:pt x="104" y="185"/>
                  </a:cubicBezTo>
                  <a:cubicBezTo>
                    <a:pt x="181" y="147"/>
                    <a:pt x="278" y="109"/>
                    <a:pt x="367" y="109"/>
                  </a:cubicBezTo>
                  <a:cubicBezTo>
                    <a:pt x="410" y="109"/>
                    <a:pt x="452" y="118"/>
                    <a:pt x="489" y="140"/>
                  </a:cubicBezTo>
                  <a:cubicBezTo>
                    <a:pt x="635" y="197"/>
                    <a:pt x="545" y="388"/>
                    <a:pt x="489" y="491"/>
                  </a:cubicBezTo>
                  <a:cubicBezTo>
                    <a:pt x="465" y="528"/>
                    <a:pt x="505" y="567"/>
                    <a:pt x="543" y="567"/>
                  </a:cubicBezTo>
                  <a:cubicBezTo>
                    <a:pt x="561" y="567"/>
                    <a:pt x="579" y="558"/>
                    <a:pt x="590" y="536"/>
                  </a:cubicBezTo>
                  <a:cubicBezTo>
                    <a:pt x="670" y="400"/>
                    <a:pt x="737" y="185"/>
                    <a:pt x="579" y="61"/>
                  </a:cubicBezTo>
                  <a:cubicBezTo>
                    <a:pt x="523" y="18"/>
                    <a:pt x="456" y="1"/>
                    <a:pt x="385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849;p41">
              <a:extLst>
                <a:ext uri="{FF2B5EF4-FFF2-40B4-BE49-F238E27FC236}">
                  <a16:creationId xmlns:a16="http://schemas.microsoft.com/office/drawing/2014/main" xmlns="" id="{3E853B51-DCFB-6FA9-6154-324B23B9F6FE}"/>
                </a:ext>
              </a:extLst>
            </p:cNvPr>
            <p:cNvSpPr/>
            <p:nvPr/>
          </p:nvSpPr>
          <p:spPr>
            <a:xfrm>
              <a:off x="9348752" y="2762766"/>
              <a:ext cx="15704" cy="68707"/>
            </a:xfrm>
            <a:custGeom>
              <a:avLst/>
              <a:gdLst/>
              <a:ahLst/>
              <a:cxnLst/>
              <a:rect l="l" t="t" r="r" b="b"/>
              <a:pathLst>
                <a:path w="352" h="1540" extrusionOk="0">
                  <a:moveTo>
                    <a:pt x="126" y="1"/>
                  </a:moveTo>
                  <a:cubicBezTo>
                    <a:pt x="216" y="453"/>
                    <a:pt x="80" y="838"/>
                    <a:pt x="1" y="996"/>
                  </a:cubicBezTo>
                  <a:cubicBezTo>
                    <a:pt x="56" y="1257"/>
                    <a:pt x="131" y="1540"/>
                    <a:pt x="187" y="1540"/>
                  </a:cubicBezTo>
                  <a:cubicBezTo>
                    <a:pt x="189" y="1540"/>
                    <a:pt x="191" y="1539"/>
                    <a:pt x="193" y="1539"/>
                  </a:cubicBezTo>
                  <a:cubicBezTo>
                    <a:pt x="295" y="1493"/>
                    <a:pt x="352" y="12"/>
                    <a:pt x="307" y="12"/>
                  </a:cubicBezTo>
                  <a:cubicBezTo>
                    <a:pt x="295" y="12"/>
                    <a:pt x="227" y="1"/>
                    <a:pt x="126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850;p41">
              <a:extLst>
                <a:ext uri="{FF2B5EF4-FFF2-40B4-BE49-F238E27FC236}">
                  <a16:creationId xmlns:a16="http://schemas.microsoft.com/office/drawing/2014/main" xmlns="" id="{7C778330-FF29-8C7D-3299-B2F5C3F2BB27}"/>
                </a:ext>
              </a:extLst>
            </p:cNvPr>
            <p:cNvSpPr/>
            <p:nvPr/>
          </p:nvSpPr>
          <p:spPr>
            <a:xfrm>
              <a:off x="9292760" y="2756252"/>
              <a:ext cx="65138" cy="36941"/>
            </a:xfrm>
            <a:custGeom>
              <a:avLst/>
              <a:gdLst/>
              <a:ahLst/>
              <a:cxnLst/>
              <a:rect l="l" t="t" r="r" b="b"/>
              <a:pathLst>
                <a:path w="1460" h="828" extrusionOk="0">
                  <a:moveTo>
                    <a:pt x="333" y="0"/>
                  </a:moveTo>
                  <a:cubicBezTo>
                    <a:pt x="242" y="0"/>
                    <a:pt x="167" y="11"/>
                    <a:pt x="148" y="45"/>
                  </a:cubicBezTo>
                  <a:cubicBezTo>
                    <a:pt x="91" y="124"/>
                    <a:pt x="1" y="644"/>
                    <a:pt x="12" y="701"/>
                  </a:cubicBezTo>
                  <a:cubicBezTo>
                    <a:pt x="34" y="769"/>
                    <a:pt x="250" y="792"/>
                    <a:pt x="431" y="814"/>
                  </a:cubicBezTo>
                  <a:cubicBezTo>
                    <a:pt x="529" y="821"/>
                    <a:pt x="742" y="827"/>
                    <a:pt x="908" y="827"/>
                  </a:cubicBezTo>
                  <a:cubicBezTo>
                    <a:pt x="1027" y="827"/>
                    <a:pt x="1122" y="824"/>
                    <a:pt x="1132" y="814"/>
                  </a:cubicBezTo>
                  <a:cubicBezTo>
                    <a:pt x="1154" y="780"/>
                    <a:pt x="1177" y="724"/>
                    <a:pt x="1177" y="724"/>
                  </a:cubicBezTo>
                  <a:cubicBezTo>
                    <a:pt x="1177" y="724"/>
                    <a:pt x="1459" y="226"/>
                    <a:pt x="1459" y="147"/>
                  </a:cubicBezTo>
                  <a:cubicBezTo>
                    <a:pt x="1448" y="79"/>
                    <a:pt x="860" y="56"/>
                    <a:pt x="702" y="34"/>
                  </a:cubicBezTo>
                  <a:cubicBezTo>
                    <a:pt x="611" y="21"/>
                    <a:pt x="457" y="0"/>
                    <a:pt x="333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851;p41">
              <a:extLst>
                <a:ext uri="{FF2B5EF4-FFF2-40B4-BE49-F238E27FC236}">
                  <a16:creationId xmlns:a16="http://schemas.microsoft.com/office/drawing/2014/main" xmlns="" id="{0F793E16-DBD2-EE1B-63DF-D9CDF1EE4AFF}"/>
                </a:ext>
              </a:extLst>
            </p:cNvPr>
            <p:cNvSpPr/>
            <p:nvPr/>
          </p:nvSpPr>
          <p:spPr>
            <a:xfrm>
              <a:off x="9302888" y="2758751"/>
              <a:ext cx="50950" cy="8611"/>
            </a:xfrm>
            <a:custGeom>
              <a:avLst/>
              <a:gdLst/>
              <a:ahLst/>
              <a:cxnLst/>
              <a:rect l="l" t="t" r="r" b="b"/>
              <a:pathLst>
                <a:path w="1142" h="193" extrusionOk="0">
                  <a:moveTo>
                    <a:pt x="34" y="0"/>
                  </a:moveTo>
                  <a:cubicBezTo>
                    <a:pt x="0" y="0"/>
                    <a:pt x="0" y="68"/>
                    <a:pt x="45" y="68"/>
                  </a:cubicBezTo>
                  <a:cubicBezTo>
                    <a:pt x="215" y="91"/>
                    <a:pt x="385" y="102"/>
                    <a:pt x="554" y="125"/>
                  </a:cubicBezTo>
                  <a:cubicBezTo>
                    <a:pt x="724" y="148"/>
                    <a:pt x="905" y="148"/>
                    <a:pt x="1074" y="193"/>
                  </a:cubicBezTo>
                  <a:lnTo>
                    <a:pt x="1086" y="193"/>
                  </a:lnTo>
                  <a:cubicBezTo>
                    <a:pt x="1131" y="193"/>
                    <a:pt x="1142" y="136"/>
                    <a:pt x="1097" y="125"/>
                  </a:cubicBezTo>
                  <a:cubicBezTo>
                    <a:pt x="927" y="80"/>
                    <a:pt x="746" y="80"/>
                    <a:pt x="576" y="57"/>
                  </a:cubicBezTo>
                  <a:cubicBezTo>
                    <a:pt x="395" y="23"/>
                    <a:pt x="215" y="12"/>
                    <a:pt x="45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852;p41">
              <a:extLst>
                <a:ext uri="{FF2B5EF4-FFF2-40B4-BE49-F238E27FC236}">
                  <a16:creationId xmlns:a16="http://schemas.microsoft.com/office/drawing/2014/main" xmlns="" id="{6E207A8A-CD15-A35E-FD48-A02DFC7B456F}"/>
                </a:ext>
              </a:extLst>
            </p:cNvPr>
            <p:cNvSpPr/>
            <p:nvPr/>
          </p:nvSpPr>
          <p:spPr>
            <a:xfrm>
              <a:off x="9298292" y="2767317"/>
              <a:ext cx="52066" cy="7629"/>
            </a:xfrm>
            <a:custGeom>
              <a:avLst/>
              <a:gdLst/>
              <a:ahLst/>
              <a:cxnLst/>
              <a:rect l="l" t="t" r="r" b="b"/>
              <a:pathLst>
                <a:path w="1167" h="171" extrusionOk="0">
                  <a:moveTo>
                    <a:pt x="58" y="1"/>
                  </a:moveTo>
                  <a:cubicBezTo>
                    <a:pt x="13" y="1"/>
                    <a:pt x="1" y="57"/>
                    <a:pt x="46" y="69"/>
                  </a:cubicBezTo>
                  <a:cubicBezTo>
                    <a:pt x="397" y="125"/>
                    <a:pt x="747" y="102"/>
                    <a:pt x="1098" y="170"/>
                  </a:cubicBezTo>
                  <a:lnTo>
                    <a:pt x="1109" y="170"/>
                  </a:lnTo>
                  <a:cubicBezTo>
                    <a:pt x="1144" y="170"/>
                    <a:pt x="1166" y="114"/>
                    <a:pt x="1121" y="102"/>
                  </a:cubicBezTo>
                  <a:cubicBezTo>
                    <a:pt x="770" y="24"/>
                    <a:pt x="408" y="57"/>
                    <a:pt x="69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853;p41">
              <a:extLst>
                <a:ext uri="{FF2B5EF4-FFF2-40B4-BE49-F238E27FC236}">
                  <a16:creationId xmlns:a16="http://schemas.microsoft.com/office/drawing/2014/main" xmlns="" id="{6179FD09-16BB-D630-CCA3-91C60FD6E88D}"/>
                </a:ext>
              </a:extLst>
            </p:cNvPr>
            <p:cNvSpPr/>
            <p:nvPr/>
          </p:nvSpPr>
          <p:spPr>
            <a:xfrm>
              <a:off x="9296285" y="2773875"/>
              <a:ext cx="50504" cy="10128"/>
            </a:xfrm>
            <a:custGeom>
              <a:avLst/>
              <a:gdLst/>
              <a:ahLst/>
              <a:cxnLst/>
              <a:rect l="l" t="t" r="r" b="b"/>
              <a:pathLst>
                <a:path w="1132" h="227" extrusionOk="0">
                  <a:moveTo>
                    <a:pt x="58" y="1"/>
                  </a:moveTo>
                  <a:cubicBezTo>
                    <a:pt x="23" y="1"/>
                    <a:pt x="1" y="46"/>
                    <a:pt x="35" y="68"/>
                  </a:cubicBezTo>
                  <a:cubicBezTo>
                    <a:pt x="374" y="227"/>
                    <a:pt x="702" y="171"/>
                    <a:pt x="1064" y="227"/>
                  </a:cubicBezTo>
                  <a:cubicBezTo>
                    <a:pt x="1109" y="227"/>
                    <a:pt x="1132" y="159"/>
                    <a:pt x="1086" y="148"/>
                  </a:cubicBezTo>
                  <a:cubicBezTo>
                    <a:pt x="736" y="103"/>
                    <a:pt x="408" y="148"/>
                    <a:pt x="80" y="1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854;p41">
              <a:extLst>
                <a:ext uri="{FF2B5EF4-FFF2-40B4-BE49-F238E27FC236}">
                  <a16:creationId xmlns:a16="http://schemas.microsoft.com/office/drawing/2014/main" xmlns="" id="{9773B04B-9B1F-7D47-2B7B-4E31CF27F3E6}"/>
                </a:ext>
              </a:extLst>
            </p:cNvPr>
            <p:cNvSpPr/>
            <p:nvPr/>
          </p:nvSpPr>
          <p:spPr>
            <a:xfrm>
              <a:off x="9296285" y="2782977"/>
              <a:ext cx="44437" cy="7629"/>
            </a:xfrm>
            <a:custGeom>
              <a:avLst/>
              <a:gdLst/>
              <a:ahLst/>
              <a:cxnLst/>
              <a:rect l="l" t="t" r="r" b="b"/>
              <a:pathLst>
                <a:path w="996" h="171" extrusionOk="0">
                  <a:moveTo>
                    <a:pt x="58" y="0"/>
                  </a:moveTo>
                  <a:cubicBezTo>
                    <a:pt x="23" y="0"/>
                    <a:pt x="1" y="68"/>
                    <a:pt x="46" y="80"/>
                  </a:cubicBezTo>
                  <a:cubicBezTo>
                    <a:pt x="352" y="148"/>
                    <a:pt x="646" y="148"/>
                    <a:pt x="951" y="170"/>
                  </a:cubicBezTo>
                  <a:cubicBezTo>
                    <a:pt x="996" y="170"/>
                    <a:pt x="996" y="91"/>
                    <a:pt x="951" y="91"/>
                  </a:cubicBezTo>
                  <a:cubicBezTo>
                    <a:pt x="657" y="68"/>
                    <a:pt x="363" y="68"/>
                    <a:pt x="69" y="0"/>
                  </a:cubicBezTo>
                  <a:close/>
                </a:path>
              </a:pathLst>
            </a:custGeom>
            <a:solidFill>
              <a:srgbClr val="17253A">
                <a:alpha val="236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8" name="Google Shape;1501;p59">
            <a:extLst>
              <a:ext uri="{FF2B5EF4-FFF2-40B4-BE49-F238E27FC236}">
                <a16:creationId xmlns:a16="http://schemas.microsoft.com/office/drawing/2014/main" xmlns="" id="{ADDDF331-ADA8-1BF4-E9F1-F218B82315E5}"/>
              </a:ext>
            </a:extLst>
          </p:cNvPr>
          <p:cNvSpPr txBox="1">
            <a:spLocks/>
          </p:cNvSpPr>
          <p:nvPr/>
        </p:nvSpPr>
        <p:spPr>
          <a:xfrm flipH="1">
            <a:off x="2286000" y="297509"/>
            <a:ext cx="5992210" cy="941652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smtClean="0">
                <a:solidFill>
                  <a:schemeClr val="dk1"/>
                </a:solidFill>
                <a:sym typeface="Arvo"/>
              </a:rPr>
              <a:t>5. Let’s </a:t>
            </a:r>
            <a:r>
              <a:rPr lang="en-US" sz="5400" b="1" dirty="0">
                <a:solidFill>
                  <a:schemeClr val="dk1"/>
                </a:solidFill>
                <a:sym typeface="Arvo"/>
              </a:rPr>
              <a:t>write.</a:t>
            </a:r>
          </a:p>
        </p:txBody>
      </p:sp>
    </p:spTree>
    <p:extLst>
      <p:ext uri="{BB962C8B-B14F-4D97-AF65-F5344CB8AC3E}">
        <p14:creationId xmlns:p14="http://schemas.microsoft.com/office/powerpoint/2010/main" val="4156774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9829BE1B-3E7D-483E-A09C-1370540E84C9}"/>
              </a:ext>
            </a:extLst>
          </p:cNvPr>
          <p:cNvSpPr txBox="1">
            <a:spLocks/>
          </p:cNvSpPr>
          <p:nvPr/>
        </p:nvSpPr>
        <p:spPr>
          <a:xfrm>
            <a:off x="1371600" y="361950"/>
            <a:ext cx="4499021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rgbClr val="00B0F0"/>
                </a:solidFill>
              </a:rPr>
              <a:t>Let’s write.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AE7DC656-86CC-462F-938B-1FE78F10B90F}"/>
              </a:ext>
            </a:extLst>
          </p:cNvPr>
          <p:cNvSpPr/>
          <p:nvPr/>
        </p:nvSpPr>
        <p:spPr>
          <a:xfrm>
            <a:off x="609600" y="34290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605226-D83B-462D-A2A8-4CB98DF5431F}"/>
              </a:ext>
            </a:extLst>
          </p:cNvPr>
          <p:cNvSpPr txBox="1"/>
          <p:nvPr/>
        </p:nvSpPr>
        <p:spPr>
          <a:xfrm>
            <a:off x="254000" y="1352550"/>
            <a:ext cx="8635999" cy="2785378"/>
          </a:xfrm>
          <a:prstGeom prst="rect">
            <a:avLst/>
          </a:prstGeom>
          <a:noFill/>
          <a:ln w="57150" cap="rnd">
            <a:solidFill>
              <a:srgbClr val="D97919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35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Our school sports day is in </a:t>
            </a:r>
            <a:r>
              <a:rPr lang="en-US" sz="35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</a:t>
            </a:r>
            <a:r>
              <a:rPr lang="en-US" sz="35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We play sports and games in the school playground. The girls </a:t>
            </a:r>
            <a:r>
              <a:rPr lang="en-US" sz="35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</a:t>
            </a:r>
            <a:r>
              <a:rPr lang="en-US" sz="35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The boys </a:t>
            </a:r>
            <a:r>
              <a:rPr lang="en-US" sz="35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__________</a:t>
            </a:r>
            <a:r>
              <a:rPr lang="en-US" sz="35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The teachers </a:t>
            </a:r>
            <a:r>
              <a:rPr lang="en-US" sz="35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</a:t>
            </a:r>
            <a:r>
              <a:rPr lang="en-US" sz="35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 We all love our sports day.</a:t>
            </a:r>
            <a:r>
              <a:rPr lang="en-US" sz="35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B2B704-61DF-4C59-96C9-9CEE00F0482E}"/>
              </a:ext>
            </a:extLst>
          </p:cNvPr>
          <p:cNvSpPr txBox="1"/>
          <p:nvPr/>
        </p:nvSpPr>
        <p:spPr>
          <a:xfrm>
            <a:off x="6019800" y="1352550"/>
            <a:ext cx="19812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October</a:t>
            </a:r>
            <a:endParaRPr lang="en-US" sz="35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5A7701-797A-4CA7-8EED-5D70D363EAED}"/>
              </a:ext>
            </a:extLst>
          </p:cNvPr>
          <p:cNvSpPr txBox="1"/>
          <p:nvPr/>
        </p:nvSpPr>
        <p:spPr>
          <a:xfrm>
            <a:off x="4953000" y="2401392"/>
            <a:ext cx="23622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p</a:t>
            </a:r>
            <a:r>
              <a:rPr lang="en-US" sz="35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lay chess</a:t>
            </a:r>
            <a:endParaRPr lang="en-US" sz="35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86AF6AD-E804-434B-B1FB-2AC4B9B4850C}"/>
              </a:ext>
            </a:extLst>
          </p:cNvPr>
          <p:cNvSpPr txBox="1"/>
          <p:nvPr/>
        </p:nvSpPr>
        <p:spPr>
          <a:xfrm>
            <a:off x="1447800" y="2952750"/>
            <a:ext cx="289560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>
                <a:solidFill>
                  <a:srgbClr val="00B050"/>
                </a:solidFill>
                <a:latin typeface="Comic Sans MS" panose="030F0702030302020204" pitchFamily="66" charset="0"/>
              </a:rPr>
              <a:t>p</a:t>
            </a:r>
            <a:r>
              <a:rPr lang="en-US" sz="35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lay football</a:t>
            </a:r>
            <a:endParaRPr lang="en-US" sz="35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218E51-D40F-48BF-AD6C-3D8F4CD8CCC8}"/>
              </a:ext>
            </a:extLst>
          </p:cNvPr>
          <p:cNvSpPr txBox="1"/>
          <p:nvPr/>
        </p:nvSpPr>
        <p:spPr>
          <a:xfrm>
            <a:off x="254000" y="3500383"/>
            <a:ext cx="30988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rgbClr val="00B050"/>
                </a:solidFill>
                <a:latin typeface="Comic Sans MS" panose="030F0702030302020204" pitchFamily="66" charset="0"/>
              </a:rPr>
              <a:t>p</a:t>
            </a:r>
            <a:r>
              <a:rPr lang="en-US" sz="3300" b="0" i="0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lay volleyball</a:t>
            </a:r>
            <a:endParaRPr lang="en-US" sz="33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13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이등변 삼각형 66"/>
          <p:cNvSpPr/>
          <p:nvPr/>
        </p:nvSpPr>
        <p:spPr>
          <a:xfrm>
            <a:off x="2741097" y="3352153"/>
            <a:ext cx="1395531" cy="1618391"/>
          </a:xfrm>
          <a:prstGeom prst="triangle">
            <a:avLst/>
          </a:prstGeom>
          <a:solidFill>
            <a:srgbClr val="2211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/>
          </a:p>
        </p:txBody>
      </p:sp>
      <p:pic>
        <p:nvPicPr>
          <p:cNvPr id="66" name="Wheel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606418" y="475904"/>
            <a:ext cx="3664890" cy="3685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 descr="http://thetoad54.files.wordpress.com/2010/06/mario-24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0545" y="1052634"/>
            <a:ext cx="3065831" cy="2531986"/>
          </a:xfrm>
          <a:prstGeom prst="rect">
            <a:avLst/>
          </a:prstGeom>
          <a:noFill/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87981">
            <a:off x="5573241" y="2812327"/>
            <a:ext cx="1862047" cy="1502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2000" sy="102000" algn="tl" rotWithShape="0">
              <a:schemeClr val="bg1">
                <a:lumMod val="65000"/>
              </a:schemeClr>
            </a:outerShdw>
          </a:effec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30469">
            <a:off x="4714624" y="740745"/>
            <a:ext cx="2917385" cy="156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1971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Win Stage.wav"/>
          </p:stSnd>
        </p:sndAc>
      </p:transition>
    </mc:Choice>
    <mc:Fallback xmlns="">
      <p:transition spd="slow">
        <p:split orient="vert"/>
        <p:sndAc>
          <p:stSnd>
            <p:snd r:embed="rId8" name="Win S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Wheel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40470" y="549758"/>
            <a:ext cx="3939973" cy="391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Spin Zone 1"/>
          <p:cNvSpPr/>
          <p:nvPr/>
        </p:nvSpPr>
        <p:spPr>
          <a:xfrm>
            <a:off x="1674020" y="635376"/>
            <a:ext cx="4027607" cy="3891139"/>
          </a:xfrm>
          <a:prstGeom prst="pie">
            <a:avLst>
              <a:gd name="adj1" fmla="val 14731141"/>
              <a:gd name="adj2" fmla="val 1620000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50" name="Spin Zone 2"/>
          <p:cNvSpPr/>
          <p:nvPr/>
        </p:nvSpPr>
        <p:spPr>
          <a:xfrm>
            <a:off x="1685842" y="651327"/>
            <a:ext cx="4027607" cy="3891139"/>
          </a:xfrm>
          <a:prstGeom prst="pie">
            <a:avLst>
              <a:gd name="adj1" fmla="val 13016881"/>
              <a:gd name="adj2" fmla="val 14729193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51" name="Spin Zone 3"/>
          <p:cNvSpPr/>
          <p:nvPr/>
        </p:nvSpPr>
        <p:spPr>
          <a:xfrm>
            <a:off x="1679931" y="635376"/>
            <a:ext cx="4027607" cy="3891139"/>
          </a:xfrm>
          <a:prstGeom prst="pie">
            <a:avLst>
              <a:gd name="adj1" fmla="val 11207155"/>
              <a:gd name="adj2" fmla="val 13057019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52" name="Spin Zone 4"/>
          <p:cNvSpPr/>
          <p:nvPr/>
        </p:nvSpPr>
        <p:spPr>
          <a:xfrm>
            <a:off x="1679931" y="627402"/>
            <a:ext cx="4027607" cy="3891139"/>
          </a:xfrm>
          <a:prstGeom prst="pie">
            <a:avLst>
              <a:gd name="adj1" fmla="val 9633659"/>
              <a:gd name="adj2" fmla="val 11219078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53" name="Spin Zone 5"/>
          <p:cNvSpPr/>
          <p:nvPr/>
        </p:nvSpPr>
        <p:spPr>
          <a:xfrm>
            <a:off x="1674020" y="619427"/>
            <a:ext cx="4027607" cy="3891139"/>
          </a:xfrm>
          <a:prstGeom prst="pie">
            <a:avLst>
              <a:gd name="adj1" fmla="val 7802604"/>
              <a:gd name="adj2" fmla="val 9692033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54" name="Spin Zone 6"/>
          <p:cNvSpPr/>
          <p:nvPr/>
        </p:nvSpPr>
        <p:spPr>
          <a:xfrm>
            <a:off x="1668109" y="611452"/>
            <a:ext cx="4027607" cy="3891139"/>
          </a:xfrm>
          <a:prstGeom prst="pie">
            <a:avLst>
              <a:gd name="adj1" fmla="val 6211351"/>
              <a:gd name="adj2" fmla="val 7825586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55" name="Spin Zone 7"/>
          <p:cNvSpPr/>
          <p:nvPr/>
        </p:nvSpPr>
        <p:spPr>
          <a:xfrm>
            <a:off x="1668109" y="587528"/>
            <a:ext cx="4027607" cy="3891139"/>
          </a:xfrm>
          <a:prstGeom prst="pie">
            <a:avLst>
              <a:gd name="adj1" fmla="val 4193332"/>
              <a:gd name="adj2" fmla="val 627638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56" name="Spin Zone 8"/>
          <p:cNvSpPr/>
          <p:nvPr/>
        </p:nvSpPr>
        <p:spPr>
          <a:xfrm>
            <a:off x="1674020" y="619427"/>
            <a:ext cx="4027607" cy="3891139"/>
          </a:xfrm>
          <a:prstGeom prst="pie">
            <a:avLst>
              <a:gd name="adj1" fmla="val 2473775"/>
              <a:gd name="adj2" fmla="val 4244731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57" name="Spin Zone 9"/>
          <p:cNvSpPr/>
          <p:nvPr/>
        </p:nvSpPr>
        <p:spPr>
          <a:xfrm>
            <a:off x="1674020" y="619427"/>
            <a:ext cx="4027607" cy="3891139"/>
          </a:xfrm>
          <a:prstGeom prst="pie">
            <a:avLst>
              <a:gd name="adj1" fmla="val 812988"/>
              <a:gd name="adj2" fmla="val 2525879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58" name="Spin Zone 10"/>
          <p:cNvSpPr/>
          <p:nvPr/>
        </p:nvSpPr>
        <p:spPr>
          <a:xfrm>
            <a:off x="1656289" y="619427"/>
            <a:ext cx="4027607" cy="3891139"/>
          </a:xfrm>
          <a:prstGeom prst="pie">
            <a:avLst>
              <a:gd name="adj1" fmla="val 20854368"/>
              <a:gd name="adj2" fmla="val 878621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59" name="Spin Zone 11"/>
          <p:cNvSpPr/>
          <p:nvPr/>
        </p:nvSpPr>
        <p:spPr>
          <a:xfrm>
            <a:off x="1674020" y="619427"/>
            <a:ext cx="4027607" cy="3891139"/>
          </a:xfrm>
          <a:prstGeom prst="pie">
            <a:avLst>
              <a:gd name="adj1" fmla="val 19127233"/>
              <a:gd name="adj2" fmla="val 20892450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60" name="Spin Zone 12"/>
          <p:cNvSpPr/>
          <p:nvPr/>
        </p:nvSpPr>
        <p:spPr>
          <a:xfrm>
            <a:off x="1668109" y="635376"/>
            <a:ext cx="4027607" cy="3891139"/>
          </a:xfrm>
          <a:prstGeom prst="pie">
            <a:avLst>
              <a:gd name="adj1" fmla="val 17661212"/>
              <a:gd name="adj2" fmla="val 19151085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sp>
        <p:nvSpPr>
          <p:cNvPr id="61" name="Spin Zone 13"/>
          <p:cNvSpPr/>
          <p:nvPr/>
        </p:nvSpPr>
        <p:spPr>
          <a:xfrm>
            <a:off x="1668109" y="643351"/>
            <a:ext cx="4027607" cy="3891139"/>
          </a:xfrm>
          <a:prstGeom prst="pie">
            <a:avLst>
              <a:gd name="adj1" fmla="val 16155007"/>
              <a:gd name="adj2" fmla="val 17707494"/>
            </a:avLst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50">
              <a:solidFill>
                <a:schemeClr val="tx1"/>
              </a:solidFill>
            </a:endParaRPr>
          </a:p>
        </p:txBody>
      </p:sp>
      <p:pic>
        <p:nvPicPr>
          <p:cNvPr id="47" name="Picture 28" descr="http://images.wikia.com/fantendo/images/e/eb/Mario_SM3D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7686" y="1918627"/>
            <a:ext cx="2034982" cy="2751014"/>
          </a:xfrm>
          <a:prstGeom prst="rect">
            <a:avLst/>
          </a:prstGeom>
          <a:noFill/>
        </p:spPr>
      </p:pic>
      <p:pic>
        <p:nvPicPr>
          <p:cNvPr id="19" name="Pipe" descr="http://images3.wikia.nocookie.net/__cb20121214214121/fantendo/images/4/41/Green_Warp_Pipe_NSMBU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6378477" y="1294247"/>
            <a:ext cx="3942194" cy="2678345"/>
          </a:xfrm>
          <a:prstGeom prst="rect">
            <a:avLst/>
          </a:prstGeom>
          <a:noFill/>
        </p:spPr>
      </p:pic>
      <p:pic>
        <p:nvPicPr>
          <p:cNvPr id="63" name="Mushroom" descr="http://www.veryicon.com/icon/png/Game/Super%20Mario/Mushroom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19954" y="4463601"/>
            <a:ext cx="429620" cy="4271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1101168"/>
      </p:ext>
    </p:extLst>
  </p:cSld>
  <p:clrMapOvr>
    <a:masterClrMapping/>
  </p:clrMapOvr>
  <p:transition spd="med" advClick="0">
    <p:pull/>
    <p:sndAc>
      <p:stSnd>
        <p:snd r:embed="rId2" name="Super Mario 3 - Win S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160000">
                                      <p:cBhvr>
                                        <p:cTn id="1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19040000">
                                      <p:cBhvr>
                                        <p:cTn id="1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5880000">
                                      <p:cBhvr>
                                        <p:cTn id="2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000000">
                                      <p:cBhvr>
                                        <p:cTn id="2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640000">
                                      <p:cBhvr>
                                        <p:cTn id="2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080000">
                                      <p:cBhvr>
                                        <p:cTn id="3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900000">
                                      <p:cBhvr>
                                        <p:cTn id="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2220000">
                                      <p:cBhvr>
                                        <p:cTn id="4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980000">
                                      <p:cBhvr>
                                        <p:cTn id="4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5340000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6480000">
                                      <p:cBhvr>
                                        <p:cTn id="5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2900000">
                                      <p:cBhvr>
                                        <p:cTn id="5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620000">
                                      <p:cBhvr>
                                        <p:cTn id="6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600000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920000">
                                      <p:cBhvr>
                                        <p:cTn id="7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340000">
                                      <p:cBhvr>
                                        <p:cTn id="7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8840000">
                                      <p:cBhvr>
                                        <p:cTn id="7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940000">
                                      <p:cBhvr>
                                        <p:cTn id="8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8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1300000">
                                      <p:cBhvr>
                                        <p:cTn id="9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3940000">
                                      <p:cBhvr>
                                        <p:cTn id="9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6000000">
                                      <p:cBhvr>
                                        <p:cTn id="9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2100000">
                                      <p:cBhvr>
                                        <p:cTn id="10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440000">
                                      <p:cBhvr>
                                        <p:cTn id="11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000000">
                                      <p:cBhvr>
                                        <p:cTn id="11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200000">
                                      <p:cBhvr>
                                        <p:cTn id="11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940000">
                                      <p:cBhvr>
                                        <p:cTn id="12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300000">
                                      <p:cBhvr>
                                        <p:cTn id="12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6400000">
                                      <p:cBhvr>
                                        <p:cTn id="13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1600000">
                                      <p:cBhvr>
                                        <p:cTn id="13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660000">
                                      <p:cBhvr>
                                        <p:cTn id="14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920000">
                                      <p:cBhvr>
                                        <p:cTn id="14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660000">
                                      <p:cBhvr>
                                        <p:cTn id="14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480000">
                                      <p:cBhvr>
                                        <p:cTn id="15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7520000">
                                      <p:cBhvr>
                                        <p:cTn id="15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260000">
                                      <p:cBhvr>
                                        <p:cTn id="16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44780000">
                                      <p:cBhvr>
                                        <p:cTn id="16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520000">
                                      <p:cBhvr>
                                        <p:cTn id="16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2400000">
                                      <p:cBhvr>
                                        <p:cTn id="17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080000">
                                      <p:cBhvr>
                                        <p:cTn id="17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580000">
                                      <p:cBhvr>
                                        <p:cTn id="18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2160000">
                                      <p:cBhvr>
                                        <p:cTn id="18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8320000">
                                      <p:cBhvr>
                                        <p:cTn id="18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1120000">
                                      <p:cBhvr>
                                        <p:cTn id="19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6500000">
                                      <p:cBhvr>
                                        <p:cTn id="19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16460000">
                                      <p:cBhvr>
                                        <p:cTn id="2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240000">
                                      <p:cBhvr>
                                        <p:cTn id="20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7900000">
                                      <p:cBhvr>
                                        <p:cTn id="2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640000">
                                      <p:cBhvr>
                                        <p:cTn id="2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60000">
                                      <p:cBhvr>
                                        <p:cTn id="21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520000">
                                      <p:cBhvr>
                                        <p:cTn id="2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2780000">
                                      <p:cBhvr>
                                        <p:cTn id="22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680000">
                                      <p:cBhvr>
                                        <p:cTn id="23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060000">
                                      <p:cBhvr>
                                        <p:cTn id="23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140000">
                                      <p:cBhvr>
                                        <p:cTn id="23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5580000">
                                      <p:cBhvr>
                                        <p:cTn id="24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280000">
                                      <p:cBhvr>
                                        <p:cTn id="24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8520000">
                                      <p:cBhvr>
                                        <p:cTn id="2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1920000">
                                      <p:cBhvr>
                                        <p:cTn id="25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9360000">
                                      <p:cBhvr>
                                        <p:cTn id="25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4860000">
                                      <p:cBhvr>
                                        <p:cTn id="26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8640000">
                                      <p:cBhvr>
                                        <p:cTn id="26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200000">
                                      <p:cBhvr>
                                        <p:cTn id="27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2880000">
                                      <p:cBhvr>
                                        <p:cTn id="27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780000">
                                      <p:cBhvr>
                                        <p:cTn id="27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860000">
                                      <p:cBhvr>
                                        <p:cTn id="28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540000">
                                      <p:cBhvr>
                                        <p:cTn id="28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380000">
                                      <p:cBhvr>
                                        <p:cTn id="29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5640000">
                                      <p:cBhvr>
                                        <p:cTn id="29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2640000">
                                      <p:cBhvr>
                                        <p:cTn id="30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7260000">
                                      <p:cBhvr>
                                        <p:cTn id="30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9540000">
                                      <p:cBhvr>
                                        <p:cTn id="30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360000">
                                      <p:cBhvr>
                                        <p:cTn id="31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4380000">
                                      <p:cBhvr>
                                        <p:cTn id="31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7020000">
                                      <p:cBhvr>
                                        <p:cTn id="32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3280000">
                                      <p:cBhvr>
                                        <p:cTn id="32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960000">
                                      <p:cBhvr>
                                        <p:cTn id="32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620000">
                                      <p:cBhvr>
                                        <p:cTn id="33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840000">
                                      <p:cBhvr>
                                        <p:cTn id="33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920000">
                                      <p:cBhvr>
                                        <p:cTn id="34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320000">
                                      <p:cBhvr>
                                        <p:cTn id="34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960000">
                                      <p:cBhvr>
                                        <p:cTn id="34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1800000">
                                      <p:cBhvr>
                                        <p:cTn id="35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7620000">
                                      <p:cBhvr>
                                        <p:cTn id="35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1400000">
                                      <p:cBhvr>
                                        <p:cTn id="36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2140000">
                                      <p:cBhvr>
                                        <p:cTn id="36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920000">
                                      <p:cBhvr>
                                        <p:cTn id="36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85320000">
                                      <p:cBhvr>
                                        <p:cTn id="37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180000">
                                      <p:cBhvr>
                                        <p:cTn id="37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7040000">
                                      <p:cBhvr>
                                        <p:cTn id="38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8540000">
                                      <p:cBhvr>
                                        <p:cTn id="38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0500000">
                                      <p:cBhvr>
                                        <p:cTn id="38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8320000">
                                      <p:cBhvr>
                                        <p:cTn id="39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3220000">
                                      <p:cBhvr>
                                        <p:cTn id="39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000000">
                                      <p:cBhvr>
                                        <p:cTn id="40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840000">
                                      <p:cBhvr>
                                        <p:cTn id="40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4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9200000">
                                      <p:cBhvr>
                                        <p:cTn id="4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4020000">
                                      <p:cBhvr>
                                        <p:cTn id="41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8780000">
                                      <p:cBhvr>
                                        <p:cTn id="4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2940000">
                                      <p:cBhvr>
                                        <p:cTn id="42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6920000">
                                      <p:cBhvr>
                                        <p:cTn id="43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440000">
                                      <p:cBhvr>
                                        <p:cTn id="43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900000">
                                      <p:cBhvr>
                                        <p:cTn id="43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040000">
                                      <p:cBhvr>
                                        <p:cTn id="44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9160000">
                                      <p:cBhvr>
                                        <p:cTn id="44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500000">
                                      <p:cBhvr>
                                        <p:cTn id="45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2" fill="hold">
                      <p:stCondLst>
                        <p:cond delay="indefinite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5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520000">
                                      <p:cBhvr>
                                        <p:cTn id="45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720000">
                                      <p:cBhvr>
                                        <p:cTn id="46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9780000">
                                      <p:cBhvr>
                                        <p:cTn id="46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3020000">
                                      <p:cBhvr>
                                        <p:cTn id="47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8880000">
                                      <p:cBhvr>
                                        <p:cTn id="47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6" fill="hold">
                      <p:stCondLst>
                        <p:cond delay="indefinite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4080000">
                                      <p:cBhvr>
                                        <p:cTn id="47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720000">
                                      <p:cBhvr>
                                        <p:cTn id="48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6200000">
                                      <p:cBhvr>
                                        <p:cTn id="48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2100000">
                                      <p:cBhvr>
                                        <p:cTn id="49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6620000">
                                      <p:cBhvr>
                                        <p:cTn id="49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5980000">
                                      <p:cBhvr>
                                        <p:cTn id="50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4380000">
                                      <p:cBhvr>
                                        <p:cTn id="50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3280000">
                                      <p:cBhvr>
                                        <p:cTn id="508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6620000">
                                      <p:cBhvr>
                                        <p:cTn id="51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2660000">
                                      <p:cBhvr>
                                        <p:cTn id="51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920000">
                                      <p:cBhvr>
                                        <p:cTn id="52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52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6" fill="hold">
                      <p:stCondLst>
                        <p:cond delay="indefinite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120000">
                                      <p:cBhvr>
                                        <p:cTn id="52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0" fill="hold">
                      <p:stCondLst>
                        <p:cond delay="indefinite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240000">
                                      <p:cBhvr>
                                        <p:cTn id="53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4" fill="hold">
                      <p:stCondLst>
                        <p:cond delay="indefinite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7980000">
                                      <p:cBhvr>
                                        <p:cTn id="5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4760000">
                                      <p:cBhvr>
                                        <p:cTn id="54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2" fill="hold">
                      <p:stCondLst>
                        <p:cond delay="indefinite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5040000">
                                      <p:cBhvr>
                                        <p:cTn id="545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9760000">
                                      <p:cBhvr>
                                        <p:cTn id="54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0" fill="hold">
                      <p:stCondLst>
                        <p:cond delay="indefinite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260000">
                                      <p:cBhvr>
                                        <p:cTn id="553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4" fill="hold">
                      <p:stCondLst>
                        <p:cond delay="indefinite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8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1580000">
                                      <p:cBhvr>
                                        <p:cTn id="55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eel3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129" y="2800350"/>
            <a:ext cx="636542" cy="642702"/>
          </a:xfrm>
          <a:prstGeom prst="rect">
            <a:avLst/>
          </a:prstGeom>
          <a:noFill/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xmlns="" id="{BFD2FCE6-1CE0-30FD-2A64-F0A8755DB8ED}"/>
              </a:ext>
            </a:extLst>
          </p:cNvPr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xmlns="" id="{BAD5CB6D-1D2E-B203-E486-063F7725CEC1}"/>
              </a:ext>
            </a:extLst>
          </p:cNvPr>
          <p:cNvSpPr/>
          <p:nvPr/>
        </p:nvSpPr>
        <p:spPr>
          <a:xfrm>
            <a:off x="880532" y="40195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August.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2CB85C-8CB0-C8A4-AF95-285C5251E9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8842" y="1281330"/>
            <a:ext cx="4386263" cy="25040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65C734CD-AF48-1A53-D731-1887781FE9CD}"/>
              </a:ext>
            </a:extLst>
          </p:cNvPr>
          <p:cNvSpPr/>
          <p:nvPr/>
        </p:nvSpPr>
        <p:spPr>
          <a:xfrm>
            <a:off x="6076052" y="2054866"/>
            <a:ext cx="1139053" cy="8694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1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265" y="2825754"/>
            <a:ext cx="610591" cy="616499"/>
          </a:xfrm>
          <a:prstGeom prst="rect">
            <a:avLst/>
          </a:prstGeom>
          <a:noFill/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xmlns="" id="{E0D63E2C-ADC6-1A91-2B02-749213B569CA}"/>
              </a:ext>
            </a:extLst>
          </p:cNvPr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xmlns="" id="{7FB28AB0-45EE-D39A-D3AC-5841E5EB457F}"/>
              </a:ext>
            </a:extLst>
          </p:cNvPr>
          <p:cNvSpPr/>
          <p:nvPr/>
        </p:nvSpPr>
        <p:spPr>
          <a:xfrm>
            <a:off x="738265" y="394082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September.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26000C-0E0F-EFC0-99C4-C5FFC27592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8842" y="1281330"/>
            <a:ext cx="4386263" cy="25040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D88702AA-69C9-807C-F7EC-0E03BC887A5F}"/>
              </a:ext>
            </a:extLst>
          </p:cNvPr>
          <p:cNvSpPr/>
          <p:nvPr/>
        </p:nvSpPr>
        <p:spPr>
          <a:xfrm>
            <a:off x="2846933" y="2909539"/>
            <a:ext cx="1133558" cy="8562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391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343150"/>
            <a:ext cx="762000" cy="769373"/>
          </a:xfrm>
          <a:prstGeom prst="rect">
            <a:avLst/>
          </a:prstGeom>
          <a:noFill/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xmlns="" id="{E2CF6FB3-01F4-181C-373E-044BB0C24FD0}"/>
              </a:ext>
            </a:extLst>
          </p:cNvPr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June?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xmlns="" id="{33B96A2C-C660-332B-88F3-4827CAAEEB93}"/>
              </a:ext>
            </a:extLst>
          </p:cNvPr>
          <p:cNvSpPr/>
          <p:nvPr/>
        </p:nvSpPr>
        <p:spPr>
          <a:xfrm>
            <a:off x="738265" y="394082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 It’s in May.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709C54-2C82-7CD4-A0DD-AFEB6F7B24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8842" y="1281330"/>
            <a:ext cx="4386263" cy="25040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DCC555E-7BEB-4CA8-4BF1-A2ACB0E3EE05}"/>
              </a:ext>
            </a:extLst>
          </p:cNvPr>
          <p:cNvSpPr/>
          <p:nvPr/>
        </p:nvSpPr>
        <p:spPr>
          <a:xfrm>
            <a:off x="2828842" y="2076495"/>
            <a:ext cx="1209758" cy="800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840" y="2714371"/>
            <a:ext cx="609600" cy="712837"/>
          </a:xfrm>
          <a:prstGeom prst="rect">
            <a:avLst/>
          </a:prstGeom>
          <a:noFill/>
        </p:spPr>
      </p:pic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xmlns="" id="{15DAE73E-B4F3-F7FE-B434-A5C6478F3A07}"/>
              </a:ext>
            </a:extLst>
          </p:cNvPr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4" name="Rounded Rectangular Callout 5">
            <a:extLst>
              <a:ext uri="{FF2B5EF4-FFF2-40B4-BE49-F238E27FC236}">
                <a16:creationId xmlns:a16="http://schemas.microsoft.com/office/drawing/2014/main" xmlns="" id="{36E7EF39-5D49-17CF-4F63-412E99C05A70}"/>
              </a:ext>
            </a:extLst>
          </p:cNvPr>
          <p:cNvSpPr/>
          <p:nvPr/>
        </p:nvSpPr>
        <p:spPr>
          <a:xfrm>
            <a:off x="738265" y="394082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November.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656B04F-DFA7-FAD5-C435-E169726CB3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8842" y="1281330"/>
            <a:ext cx="4386263" cy="25040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E05EFAE0-0847-8DEA-AA78-094FB5B45304}"/>
              </a:ext>
            </a:extLst>
          </p:cNvPr>
          <p:cNvSpPr/>
          <p:nvPr/>
        </p:nvSpPr>
        <p:spPr>
          <a:xfrm>
            <a:off x="5029200" y="2931608"/>
            <a:ext cx="1066800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xmlns="" id="{F0DE26A7-2A11-522A-1165-003E50FB9BC6}"/>
              </a:ext>
            </a:extLst>
          </p:cNvPr>
          <p:cNvSpPr/>
          <p:nvPr/>
        </p:nvSpPr>
        <p:spPr>
          <a:xfrm>
            <a:off x="961989" y="36981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Our </a:t>
            </a:r>
            <a:r>
              <a:rPr lang="en-US" sz="4000" smtClean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…………..…… is 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in July.</a:t>
            </a:r>
          </a:p>
        </p:txBody>
      </p:sp>
      <p:pic>
        <p:nvPicPr>
          <p:cNvPr id="14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028950"/>
            <a:ext cx="704779" cy="7115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4562" y="3313771"/>
            <a:ext cx="2755113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sport days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7600" y="4136603"/>
            <a:ext cx="2863125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sports 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7D72B2-058B-DA5B-5DDE-6DA6F590BB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59667" y="1411417"/>
            <a:ext cx="4472024" cy="255301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6AB869D0-3500-357E-DB71-2457661525B0}"/>
              </a:ext>
            </a:extLst>
          </p:cNvPr>
          <p:cNvSpPr/>
          <p:nvPr/>
        </p:nvSpPr>
        <p:spPr>
          <a:xfrm>
            <a:off x="6895679" y="2291249"/>
            <a:ext cx="1132895" cy="7414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2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69136E-6 L -0.06615 -0.6987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-3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57150"/>
            <a:ext cx="899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OBJECTIVES.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0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20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0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end of the lesson, pupils will be able to: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1.Language knowledge &amp; skills.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orrectly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repeat the sounds of the letter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in isolation, in the word 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February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(/i/)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as in the sentence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Our sports day is in February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the word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July (/aɪ/)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as in the </a:t>
            </a:r>
            <a:r>
              <a:rPr lang="en-US" sz="20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My birthday is in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July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Identify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the target words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July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i="1">
                <a:latin typeface="Times New Roman" pitchFamily="18" charset="0"/>
                <a:cs typeface="Times New Roman" pitchFamily="18" charset="0"/>
              </a:rPr>
              <a:t>January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while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listening.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Read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 show understanding of a text by deciding if the statements are true or false. 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Read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, understand and complete the gapped text about a sports day.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Competences.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Communication and collaboration: work in pairs and groups to complete the learning tasks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Self-control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&amp; independent learning: perform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learning 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tasks</a:t>
            </a:r>
          </a:p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Attributes.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Develop their interests in sports and show their responsibility by raising awareness of the months of the year.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62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xmlns="" id="{E6B5C180-3F23-0D09-0E07-9B7022EBD2D5}"/>
              </a:ext>
            </a:extLst>
          </p:cNvPr>
          <p:cNvSpPr/>
          <p:nvPr/>
        </p:nvSpPr>
        <p:spPr>
          <a:xfrm>
            <a:off x="961989" y="369813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…………..…… is in December.</a:t>
            </a:r>
          </a:p>
        </p:txBody>
      </p:sp>
      <p:pic>
        <p:nvPicPr>
          <p:cNvPr id="10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433168"/>
            <a:ext cx="688360" cy="69502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94562" y="3313771"/>
            <a:ext cx="2755113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birth day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5916" y="4128190"/>
            <a:ext cx="2863125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birthday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F30BC3-EBC8-A677-F0EE-AF9E9E5A4B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59667" y="1411417"/>
            <a:ext cx="4472024" cy="255301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DC026CF6-98D1-E340-58A1-1ACFD6A5323B}"/>
              </a:ext>
            </a:extLst>
          </p:cNvPr>
          <p:cNvSpPr/>
          <p:nvPr/>
        </p:nvSpPr>
        <p:spPr>
          <a:xfrm>
            <a:off x="7980655" y="3126277"/>
            <a:ext cx="1132895" cy="7414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94 -0.07377 L -0.22378 -0.7009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6" y="-3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800350"/>
            <a:ext cx="685800" cy="692437"/>
          </a:xfrm>
          <a:prstGeom prst="rect">
            <a:avLst/>
          </a:prstGeom>
          <a:noFill/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xmlns="" id="{9ABCFF78-931B-9855-8875-B3C7AFC2B75D}"/>
              </a:ext>
            </a:extLst>
          </p:cNvPr>
          <p:cNvSpPr/>
          <p:nvPr/>
        </p:nvSpPr>
        <p:spPr>
          <a:xfrm>
            <a:off x="948448" y="95544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xmlns="" id="{8C7C5038-17DB-C256-C62A-2F0F2B2F002B}"/>
              </a:ext>
            </a:extLst>
          </p:cNvPr>
          <p:cNvSpPr/>
          <p:nvPr/>
        </p:nvSpPr>
        <p:spPr>
          <a:xfrm>
            <a:off x="772313" y="397922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April.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653CD1-E1BC-1ADB-8197-FA88F8F2C4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62890" y="1319724"/>
            <a:ext cx="4386263" cy="25040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8398A2E6-E3CF-4F83-4BBE-025A3E1E8FF3}"/>
              </a:ext>
            </a:extLst>
          </p:cNvPr>
          <p:cNvSpPr/>
          <p:nvPr/>
        </p:nvSpPr>
        <p:spPr>
          <a:xfrm>
            <a:off x="6096000" y="1277499"/>
            <a:ext cx="1153153" cy="8694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495550"/>
            <a:ext cx="762000" cy="769374"/>
          </a:xfrm>
          <a:prstGeom prst="rect">
            <a:avLst/>
          </a:prstGeom>
          <a:noFill/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xmlns="" id="{369647A0-A857-07EF-39C3-562F6A76F419}"/>
              </a:ext>
            </a:extLst>
          </p:cNvPr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3" name="Rounded Rectangular Callout 5">
            <a:extLst>
              <a:ext uri="{FF2B5EF4-FFF2-40B4-BE49-F238E27FC236}">
                <a16:creationId xmlns:a16="http://schemas.microsoft.com/office/drawing/2014/main" xmlns="" id="{5ECE41FA-D38B-E0FA-A456-74BE96259554}"/>
              </a:ext>
            </a:extLst>
          </p:cNvPr>
          <p:cNvSpPr/>
          <p:nvPr/>
        </p:nvSpPr>
        <p:spPr>
          <a:xfrm>
            <a:off x="738265" y="394082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…….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6BA23A-6581-277E-1269-31282C48A8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19400" y="1243524"/>
            <a:ext cx="4386263" cy="25040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848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xmlns="" id="{CBFF8C87-4F3B-4B5D-E871-3D32FF8DC5BB}"/>
              </a:ext>
            </a:extLst>
          </p:cNvPr>
          <p:cNvSpPr/>
          <p:nvPr/>
        </p:nvSpPr>
        <p:spPr>
          <a:xfrm>
            <a:off x="851997" y="22237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Our sports day is ……… March.</a:t>
            </a:r>
          </a:p>
        </p:txBody>
      </p:sp>
      <p:pic>
        <p:nvPicPr>
          <p:cNvPr id="14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586" y="3489075"/>
            <a:ext cx="734821" cy="74193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46857" y="2952750"/>
            <a:ext cx="1905000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4169" y="4178803"/>
            <a:ext cx="2079832" cy="70788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DE8A3E-D855-3500-35EA-4BC9E2076B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49675" y="1263979"/>
            <a:ext cx="4472024" cy="255301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EB22367E-FD88-E24D-F22B-ECC9E278D2AC}"/>
              </a:ext>
            </a:extLst>
          </p:cNvPr>
          <p:cNvSpPr/>
          <p:nvPr/>
        </p:nvSpPr>
        <p:spPr>
          <a:xfrm>
            <a:off x="6771832" y="1312900"/>
            <a:ext cx="1132895" cy="7414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23457E-6 L 0.38264 -0.4833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32" y="-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484" y="3356751"/>
            <a:ext cx="713878" cy="72078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65766" y="3982816"/>
            <a:ext cx="140415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True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57471" y="3982816"/>
            <a:ext cx="140415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False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781603-5773-E4A4-ECC7-34E46F1139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90800" y="1319724"/>
            <a:ext cx="4386263" cy="25040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xmlns="" id="{1F0B956B-6D65-6908-21BF-D7C03743E35A}"/>
              </a:ext>
            </a:extLst>
          </p:cNvPr>
          <p:cNvSpPr/>
          <p:nvPr/>
        </p:nvSpPr>
        <p:spPr>
          <a:xfrm>
            <a:off x="780771" y="171971"/>
            <a:ext cx="815340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Our sports day 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</a:t>
            </a:r>
            <a:r>
              <a:rPr lang="en-US" sz="4000" smtClean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in 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November.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02BB0474-242E-AA96-35B1-B3C9D4B145C6}"/>
              </a:ext>
            </a:extLst>
          </p:cNvPr>
          <p:cNvSpPr/>
          <p:nvPr/>
        </p:nvSpPr>
        <p:spPr>
          <a:xfrm>
            <a:off x="3638271" y="2928578"/>
            <a:ext cx="1219200" cy="856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xmlns="" id="{18AC9537-8F42-5FB2-109E-5AE039BEFC7B}"/>
              </a:ext>
            </a:extLst>
          </p:cNvPr>
          <p:cNvSpPr/>
          <p:nvPr/>
        </p:nvSpPr>
        <p:spPr>
          <a:xfrm>
            <a:off x="685800" y="275175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Our sports day is in ………...</a:t>
            </a:r>
          </a:p>
        </p:txBody>
      </p:sp>
      <p:pic>
        <p:nvPicPr>
          <p:cNvPr id="8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785233"/>
            <a:ext cx="679341" cy="685914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47800" y="3236838"/>
            <a:ext cx="2755113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July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5916" y="4128190"/>
            <a:ext cx="2863125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August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FD1340-1768-0682-40B7-0CC5BDE7A4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659667" y="1411417"/>
            <a:ext cx="4472024" cy="255301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82862631-58EC-6210-D03D-512EE36F713C}"/>
              </a:ext>
            </a:extLst>
          </p:cNvPr>
          <p:cNvSpPr/>
          <p:nvPr/>
        </p:nvSpPr>
        <p:spPr>
          <a:xfrm>
            <a:off x="7998796" y="2266950"/>
            <a:ext cx="113289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006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-0.00617 L 0.18455 -0.711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3" y="-3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8" descr="http://www.veryicon.com/icon/png/Game/Super%20Mario/Mushroom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333749"/>
            <a:ext cx="640050" cy="64624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190610" y="3979993"/>
            <a:ext cx="140415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False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70018" y="3985051"/>
            <a:ext cx="1404156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#9Slide03 Quicksand Bold" panose="00000800000000000000" pitchFamily="2" charset="0"/>
              </a:rPr>
              <a:t>True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8BEF398-41DE-472A-82CE-CE78E8529A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590800" y="1319724"/>
            <a:ext cx="4386263" cy="250405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sp>
        <p:nvSpPr>
          <p:cNvPr id="3" name="Rounded Rectangular Callout 4">
            <a:extLst>
              <a:ext uri="{FF2B5EF4-FFF2-40B4-BE49-F238E27FC236}">
                <a16:creationId xmlns:a16="http://schemas.microsoft.com/office/drawing/2014/main" xmlns="" id="{D6AAA09D-2883-7B62-9F68-E4E5C00BACBF}"/>
              </a:ext>
            </a:extLst>
          </p:cNvPr>
          <p:cNvSpPr/>
          <p:nvPr/>
        </p:nvSpPr>
        <p:spPr>
          <a:xfrm>
            <a:off x="780771" y="171971"/>
            <a:ext cx="815340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Our sports day is in February.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460E503C-E020-F1C9-7D9F-A9083A104BEA}"/>
              </a:ext>
            </a:extLst>
          </p:cNvPr>
          <p:cNvSpPr/>
          <p:nvPr/>
        </p:nvSpPr>
        <p:spPr>
          <a:xfrm>
            <a:off x="3657600" y="1277499"/>
            <a:ext cx="1219200" cy="9132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0"/>
          <p:cNvSpPr txBox="1">
            <a:spLocks noGrp="1"/>
          </p:cNvSpPr>
          <p:nvPr>
            <p:ph type="title"/>
          </p:nvPr>
        </p:nvSpPr>
        <p:spPr>
          <a:xfrm>
            <a:off x="3429000" y="717377"/>
            <a:ext cx="3240521" cy="6183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Review</a:t>
            </a:r>
            <a:endParaRPr sz="5400" dirty="0"/>
          </a:p>
        </p:txBody>
      </p:sp>
      <p:sp>
        <p:nvSpPr>
          <p:cNvPr id="739" name="Google Shape;739;p40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40"/>
          <p:cNvGrpSpPr/>
          <p:nvPr/>
        </p:nvGrpSpPr>
        <p:grpSpPr>
          <a:xfrm flipH="1">
            <a:off x="833681" y="736469"/>
            <a:ext cx="2490598" cy="3787477"/>
            <a:chOff x="1398548" y="4204380"/>
            <a:chExt cx="332519" cy="505671"/>
          </a:xfrm>
        </p:grpSpPr>
        <p:sp>
          <p:nvSpPr>
            <p:cNvPr id="741" name="Google Shape;741;p40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0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0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0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0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0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0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0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0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0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0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0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1" name="Google Shape;791;p40"/>
          <p:cNvSpPr/>
          <p:nvPr/>
        </p:nvSpPr>
        <p:spPr>
          <a:xfrm>
            <a:off x="3991153" y="15643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571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38265" y="3940826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June.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C16744-533D-552F-191E-05F2D3A6D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828842" y="1281330"/>
            <a:ext cx="4386263" cy="25040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D08FB49F-9773-4E46-3C1B-C5D644F203A3}"/>
              </a:ext>
            </a:extLst>
          </p:cNvPr>
          <p:cNvSpPr/>
          <p:nvPr/>
        </p:nvSpPr>
        <p:spPr>
          <a:xfrm>
            <a:off x="3962400" y="2071971"/>
            <a:ext cx="1143000" cy="8807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419100" y="91966"/>
            <a:ext cx="8305800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February?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7909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it is.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EC1321-DDBD-11FB-E4EF-2905AED43A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343A4D9C-8A83-7D24-531D-EF3CED2A486D}"/>
              </a:ext>
            </a:extLst>
          </p:cNvPr>
          <p:cNvSpPr/>
          <p:nvPr/>
        </p:nvSpPr>
        <p:spPr>
          <a:xfrm>
            <a:off x="4343399" y="1125395"/>
            <a:ext cx="1066801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51869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Is your sports day in July?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951869" y="3867150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368C0E8-49A3-AE99-6829-E0CDC155D0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A17B1C9C-81F7-6FB9-E24C-6AB7E43AF65D}"/>
              </a:ext>
            </a:extLst>
          </p:cNvPr>
          <p:cNvSpPr/>
          <p:nvPr/>
        </p:nvSpPr>
        <p:spPr>
          <a:xfrm>
            <a:off x="4247253" y="1125395"/>
            <a:ext cx="1239148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14400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sports 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09390" y="3941609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December.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F082E7A-A921-E079-4912-FEB2E2CC3B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76600" y="1187323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3AA400B6-050F-6500-22DC-C32C9E16F3BE}"/>
              </a:ext>
            </a:extLst>
          </p:cNvPr>
          <p:cNvSpPr/>
          <p:nvPr/>
        </p:nvSpPr>
        <p:spPr>
          <a:xfrm>
            <a:off x="6516322" y="2808299"/>
            <a:ext cx="1256077" cy="8302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982354" y="133350"/>
            <a:ext cx="7667469" cy="869429"/>
          </a:xfrm>
          <a:prstGeom prst="wedgeRoundRectCallout">
            <a:avLst>
              <a:gd name="adj1" fmla="val -45955"/>
              <a:gd name="adj2" fmla="val 12112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When’s your birthday?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38200" y="3996073"/>
            <a:ext cx="7667469" cy="869429"/>
          </a:xfrm>
          <a:prstGeom prst="wedgeRoundRectCallout">
            <a:avLst>
              <a:gd name="adj1" fmla="val 56209"/>
              <a:gd name="adj2" fmla="val 8606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It’s in April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pic>
        <p:nvPicPr>
          <p:cNvPr id="7" name="Picture 6" descr="kids pizza maker by mehran - App Lab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05" y="4118949"/>
            <a:ext cx="1492234" cy="75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6E0AA7-A7A6-8695-B027-CB860D0897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09842" y="1146109"/>
            <a:ext cx="4386263" cy="25040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38E4DE43-D0E5-D6F4-07A0-1BEC475B6F5F}"/>
              </a:ext>
            </a:extLst>
          </p:cNvPr>
          <p:cNvSpPr/>
          <p:nvPr/>
        </p:nvSpPr>
        <p:spPr>
          <a:xfrm>
            <a:off x="6457052" y="1126925"/>
            <a:ext cx="1139053" cy="8694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234</TotalTime>
  <Words>595</Words>
  <Application>Microsoft Office PowerPoint</Application>
  <PresentationFormat>On-screen Show (16:9)</PresentationFormat>
  <Paragraphs>115</Paragraphs>
  <Slides>36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Arvo</vt:lpstr>
      <vt:lpstr>Encode Sans</vt:lpstr>
      <vt:lpstr>Times New Roman</vt:lpstr>
      <vt:lpstr>#9Slide03 Quicksand Bold</vt:lpstr>
      <vt:lpstr>Comic Sans MS</vt:lpstr>
      <vt:lpstr>Script MT Bold</vt:lpstr>
      <vt:lpstr>Sport Day</vt:lpstr>
      <vt:lpstr>Community, Family &amp; Personal Services Major for College: Physical Education by Slidesgo</vt:lpstr>
      <vt:lpstr>PowerPoint Presentation</vt:lpstr>
      <vt:lpstr>Our sports day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Listen and repeat. </vt:lpstr>
      <vt:lpstr>PowerPoint Presentation</vt:lpstr>
      <vt:lpstr>PowerPoint Presentation</vt:lpstr>
      <vt:lpstr>PowerPoint Presentation</vt:lpstr>
      <vt:lpstr>PowerPoint Presentation</vt:lpstr>
      <vt:lpstr>4. Read and tick True or False.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30</cp:revision>
  <dcterms:modified xsi:type="dcterms:W3CDTF">2024-12-07T13:36:32Z</dcterms:modified>
  <cp:category>9Slide.vn</cp:category>
</cp:coreProperties>
</file>