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7"/>
  </p:notesMasterIdLst>
  <p:sldIdLst>
    <p:sldId id="369" r:id="rId2"/>
    <p:sldId id="445" r:id="rId3"/>
    <p:sldId id="455" r:id="rId4"/>
    <p:sldId id="260" r:id="rId5"/>
    <p:sldId id="385" r:id="rId6"/>
    <p:sldId id="377" r:id="rId7"/>
    <p:sldId id="387" r:id="rId8"/>
    <p:sldId id="381" r:id="rId9"/>
    <p:sldId id="388" r:id="rId10"/>
    <p:sldId id="382" r:id="rId11"/>
    <p:sldId id="389" r:id="rId12"/>
    <p:sldId id="383" r:id="rId13"/>
    <p:sldId id="390" r:id="rId14"/>
    <p:sldId id="384" r:id="rId15"/>
    <p:sldId id="391" r:id="rId16"/>
    <p:sldId id="386" r:id="rId17"/>
    <p:sldId id="417" r:id="rId18"/>
    <p:sldId id="448" r:id="rId19"/>
    <p:sldId id="449" r:id="rId20"/>
    <p:sldId id="423" r:id="rId21"/>
    <p:sldId id="443" r:id="rId22"/>
    <p:sldId id="452" r:id="rId23"/>
    <p:sldId id="453" r:id="rId24"/>
    <p:sldId id="454" r:id="rId25"/>
    <p:sldId id="425" r:id="rId26"/>
    <p:sldId id="371" r:id="rId27"/>
    <p:sldId id="346" r:id="rId28"/>
    <p:sldId id="347" r:id="rId29"/>
    <p:sldId id="348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</p:sldIdLst>
  <p:sldSz cx="9144000" cy="5143500" type="screen16x9"/>
  <p:notesSz cx="6858000" cy="9144000"/>
  <p:embeddedFontLst>
    <p:embeddedFont>
      <p:font typeface="Sport Day" charset="0"/>
      <p:regular r:id="rId48"/>
      <p:bold r:id="rId49"/>
      <p:italic r:id="rId50"/>
      <p:boldItalic r:id="rId51"/>
    </p:embeddedFont>
    <p:embeddedFont>
      <p:font typeface="Arial Black" pitchFamily="34" charset="0"/>
      <p:bold r:id="rId52"/>
    </p:embeddedFont>
    <p:embeddedFont>
      <p:font typeface="Comic Sans MS" pitchFamily="66" charset="0"/>
      <p:regular r:id="rId53"/>
      <p:bold r:id="rId54"/>
    </p:embeddedFont>
    <p:embeddedFont>
      <p:font typeface="Encode Sans" charset="0"/>
      <p:regular r:id="rId55"/>
      <p:bold r:id="rId56"/>
    </p:embeddedFont>
    <p:embeddedFont>
      <p:font typeface="Arvo" charset="0"/>
      <p:regular r:id="rId57"/>
      <p:bold r:id="rId58"/>
      <p:italic r:id="rId59"/>
      <p:boldItalic r:id="rId60"/>
    </p:embeddedFont>
    <p:embeddedFont>
      <p:font typeface=".VnCooper" pitchFamily="34" charset="0"/>
      <p:regular r:id="rId61"/>
    </p:embeddedFont>
    <p:embeddedFont>
      <p:font typeface="Bernard MT Condensed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212"/>
    <a:srgbClr val="356284"/>
    <a:srgbClr val="F0F0F0"/>
    <a:srgbClr val="CD6857"/>
    <a:srgbClr val="FDF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4" autoAdjust="0"/>
    <p:restoredTop sz="94751" autoAdjust="0"/>
  </p:normalViewPr>
  <p:slideViewPr>
    <p:cSldViewPr>
      <p:cViewPr varScale="1">
        <p:scale>
          <a:sx n="93" d="100"/>
          <a:sy n="93" d="100"/>
        </p:scale>
        <p:origin x="-708" y="-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2236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7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47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44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638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"It's in March."</a:t>
            </a:r>
          </a:p>
        </p:txBody>
      </p:sp>
    </p:spTree>
    <p:extLst>
      <p:ext uri="{BB962C8B-B14F-4D97-AF65-F5344CB8AC3E}">
        <p14:creationId xmlns:p14="http://schemas.microsoft.com/office/powerpoint/2010/main" val="3943170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30-Nov-24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14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70843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2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8" r:id="rId7"/>
    <p:sldLayoutId id="2147483661" r:id="rId8"/>
    <p:sldLayoutId id="2147483677" r:id="rId9"/>
    <p:sldLayoutId id="2147483678" r:id="rId10"/>
    <p:sldLayoutId id="2147483682" r:id="rId11"/>
    <p:sldLayoutId id="2147483683" r:id="rId12"/>
    <p:sldLayoutId id="214748368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5.wmf"/><Relationship Id="rId4" Type="http://schemas.openxmlformats.org/officeDocument/2006/relationships/image" Target="../media/image39.gif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40.xml"/><Relationship Id="rId18" Type="http://schemas.openxmlformats.org/officeDocument/2006/relationships/image" Target="../media/image53.jpeg"/><Relationship Id="rId26" Type="http://schemas.openxmlformats.org/officeDocument/2006/relationships/image" Target="../media/image58.gif"/><Relationship Id="rId3" Type="http://schemas.openxmlformats.org/officeDocument/2006/relationships/image" Target="../media/image46.jpeg"/><Relationship Id="rId21" Type="http://schemas.openxmlformats.org/officeDocument/2006/relationships/slide" Target="slide42.xml"/><Relationship Id="rId7" Type="http://schemas.openxmlformats.org/officeDocument/2006/relationships/slide" Target="slide28.xml"/><Relationship Id="rId12" Type="http://schemas.openxmlformats.org/officeDocument/2006/relationships/image" Target="../media/image50.jpeg"/><Relationship Id="rId17" Type="http://schemas.openxmlformats.org/officeDocument/2006/relationships/slide" Target="slide38.xml"/><Relationship Id="rId25" Type="http://schemas.openxmlformats.org/officeDocument/2006/relationships/image" Target="../media/image57.gif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11" Type="http://schemas.openxmlformats.org/officeDocument/2006/relationships/slide" Target="slide32.xml"/><Relationship Id="rId24" Type="http://schemas.openxmlformats.org/officeDocument/2006/relationships/image" Target="../media/image56.png"/><Relationship Id="rId5" Type="http://schemas.openxmlformats.org/officeDocument/2006/relationships/slide" Target="slide44.xml"/><Relationship Id="rId15" Type="http://schemas.openxmlformats.org/officeDocument/2006/relationships/slide" Target="slide34.xml"/><Relationship Id="rId23" Type="http://schemas.openxmlformats.org/officeDocument/2006/relationships/slide" Target="slide2.xml"/><Relationship Id="rId10" Type="http://schemas.openxmlformats.org/officeDocument/2006/relationships/image" Target="../media/image49.jpeg"/><Relationship Id="rId19" Type="http://schemas.openxmlformats.org/officeDocument/2006/relationships/slide" Target="slide36.xml"/><Relationship Id="rId4" Type="http://schemas.openxmlformats.org/officeDocument/2006/relationships/image" Target="../media/image45.wmf"/><Relationship Id="rId9" Type="http://schemas.openxmlformats.org/officeDocument/2006/relationships/slide" Target="slide30.xml"/><Relationship Id="rId14" Type="http://schemas.openxmlformats.org/officeDocument/2006/relationships/image" Target="../media/image51.jpeg"/><Relationship Id="rId22" Type="http://schemas.openxmlformats.org/officeDocument/2006/relationships/image" Target="../media/image55.jpeg"/><Relationship Id="rId27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4.png"/><Relationship Id="rId3" Type="http://schemas.microsoft.com/office/2007/relationships/media" Target="../media/media4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slide" Target="slide2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3.png"/><Relationship Id="rId4" Type="http://schemas.openxmlformats.org/officeDocument/2006/relationships/audio" Target="../media/media4.WAV"/><Relationship Id="rId9" Type="http://schemas.openxmlformats.org/officeDocument/2006/relationships/image" Target="../media/image43.wmf"/><Relationship Id="rId1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4.png"/><Relationship Id="rId3" Type="http://schemas.microsoft.com/office/2007/relationships/media" Target="../media/media4.WAV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slide" Target="slide27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3.png"/><Relationship Id="rId4" Type="http://schemas.openxmlformats.org/officeDocument/2006/relationships/audio" Target="../media/media4.WAV"/><Relationship Id="rId9" Type="http://schemas.openxmlformats.org/officeDocument/2006/relationships/image" Target="../media/image43.wmf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27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59.png"/><Relationship Id="rId4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-569" b="-569"/>
          <a:stretch/>
        </p:blipFill>
        <p:spPr bwMode="auto">
          <a:xfrm>
            <a:off x="1859989" y="1352550"/>
            <a:ext cx="542402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6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6506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art World Teachers Day | World teacher day, Teachers' day, Happy teachers  day">
            <a:extLst>
              <a:ext uri="{FF2B5EF4-FFF2-40B4-BE49-F238E27FC236}">
                <a16:creationId xmlns:a16="http://schemas.microsoft.com/office/drawing/2014/main" xmlns="" id="{D73ED74D-FAC4-4339-AD64-04A64CE81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133350"/>
            <a:ext cx="373775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40198A-7F4B-4C40-8690-47EC26E8DF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-59126"/>
            <a:ext cx="3737751" cy="3737751"/>
          </a:xfrm>
          <a:prstGeom prst="rect">
            <a:avLst/>
          </a:prstGeom>
        </p:spPr>
      </p:pic>
      <p:pic>
        <p:nvPicPr>
          <p:cNvPr id="9222" name="Picture 6" descr="Happy Thanksgiving Turkey Png - Clip Art, Transparent Png - kindpng">
            <a:extLst>
              <a:ext uri="{FF2B5EF4-FFF2-40B4-BE49-F238E27FC236}">
                <a16:creationId xmlns:a16="http://schemas.microsoft.com/office/drawing/2014/main" xmlns="" id="{018B3FFB-936B-474E-8C49-A269A3B2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85950"/>
            <a:ext cx="2778125" cy="30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11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2050" name="Picture 2" descr="November Clipart Free Download | Thanksgiving clip art, Happy thanksgiving  turkey, Thanksgiving turkey pictures">
            <a:extLst>
              <a:ext uri="{FF2B5EF4-FFF2-40B4-BE49-F238E27FC236}">
                <a16:creationId xmlns:a16="http://schemas.microsoft.com/office/drawing/2014/main" xmlns="" id="{57A6D21F-3E70-43CC-895F-988EB972C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286" r="2021" b="12449"/>
          <a:stretch/>
        </p:blipFill>
        <p:spPr bwMode="auto">
          <a:xfrm>
            <a:off x="1943100" y="1200150"/>
            <a:ext cx="5257800" cy="313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30EE1E-9137-43D0-A73B-4FF72B5B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3EA"/>
              </a:clrFrom>
              <a:clrTo>
                <a:srgbClr val="F7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481" y="285750"/>
            <a:ext cx="3429000" cy="4295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244" name="Picture 4" descr="Premium Vector | Happy halloween pumpkin, cat, skull, bat, brooms, witches  cauldron. concept cartoon halloween day elements. vector clipart  illustration">
            <a:extLst>
              <a:ext uri="{FF2B5EF4-FFF2-40B4-BE49-F238E27FC236}">
                <a16:creationId xmlns:a16="http://schemas.microsoft.com/office/drawing/2014/main" xmlns="" id="{CBDA28A8-B0C3-4002-9625-2DF93FA55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6454" r="4154" b="5177"/>
          <a:stretch/>
        </p:blipFill>
        <p:spPr bwMode="auto">
          <a:xfrm>
            <a:off x="3995640" y="819150"/>
            <a:ext cx="4885559" cy="3124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795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10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 descr="Free October Cliparts, Download Free October Cliparts png images, Free  ClipArts on Clipart Library">
            <a:extLst>
              <a:ext uri="{FF2B5EF4-FFF2-40B4-BE49-F238E27FC236}">
                <a16:creationId xmlns:a16="http://schemas.microsoft.com/office/drawing/2014/main" xmlns="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303" y="1200150"/>
            <a:ext cx="4287394" cy="337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8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emium Vector | Hand drawn back to school background">
            <a:extLst>
              <a:ext uri="{FF2B5EF4-FFF2-40B4-BE49-F238E27FC236}">
                <a16:creationId xmlns:a16="http://schemas.microsoft.com/office/drawing/2014/main" xmlns="" id="{86A4290E-4062-4A1B-8BE8-A810FC45F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09550"/>
            <a:ext cx="4240211" cy="3257550"/>
          </a:xfrm>
          <a:prstGeom prst="ellipse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skNow — Ứng dụng di động kết nối học sinh và gia sư">
            <a:extLst>
              <a:ext uri="{FF2B5EF4-FFF2-40B4-BE49-F238E27FC236}">
                <a16:creationId xmlns:a16="http://schemas.microsoft.com/office/drawing/2014/main" xmlns="" id="{8D158B57-40F5-40D0-8AF1-DF62A6EB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602" y="2038350"/>
            <a:ext cx="3396497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ector realistic isolated typography logo for Vietnam Independence Day with  thin line art design for decoration and covering on the white background.  Stock Vector | Adobe Stock">
            <a:extLst>
              <a:ext uri="{FF2B5EF4-FFF2-40B4-BE49-F238E27FC236}">
                <a16:creationId xmlns:a16="http://schemas.microsoft.com/office/drawing/2014/main" xmlns="" id="{F0FBD543-95D6-43CB-82E1-15896901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40" y="-47625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4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9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C5761A21-763E-461F-B640-4994BC63E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1557051" y="1504950"/>
            <a:ext cx="6029897" cy="309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-161098" y="689766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2600" y="590550"/>
            <a:ext cx="723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.VnCooper" pitchFamily="34" charset="0"/>
              </a:rPr>
              <a:t>5. Look, complete  </a:t>
            </a:r>
          </a:p>
          <a:p>
            <a:r>
              <a:rPr lang="en-US" sz="5400">
                <a:latin typeface=".VnCooper" pitchFamily="34" charset="0"/>
              </a:rPr>
              <a:t> </a:t>
            </a:r>
            <a:r>
              <a:rPr lang="en-US" sz="5400" smtClean="0">
                <a:latin typeface=".VnCooper" pitchFamily="34" charset="0"/>
              </a:rPr>
              <a:t>     and read.</a:t>
            </a:r>
            <a:endParaRPr lang="en-US" sz="5400"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93E67E-84FB-46CA-9127-3D10672F6989}"/>
              </a:ext>
            </a:extLst>
          </p:cNvPr>
          <p:cNvSpPr txBox="1"/>
          <p:nvPr/>
        </p:nvSpPr>
        <p:spPr>
          <a:xfrm>
            <a:off x="220875" y="845916"/>
            <a:ext cx="612637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1.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34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2. 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</a:t>
            </a:r>
            <a:r>
              <a:rPr lang="en-US" sz="34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r>
              <a:rPr lang="en-US" sz="34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  <a:endParaRPr lang="en-US" sz="34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65B6DC-5FA1-4D7E-92F9-B8CA74064139}"/>
              </a:ext>
            </a:extLst>
          </p:cNvPr>
          <p:cNvSpPr txBox="1"/>
          <p:nvPr/>
        </p:nvSpPr>
        <p:spPr>
          <a:xfrm>
            <a:off x="1792541" y="2400188"/>
            <a:ext cx="1024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it 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186121-311C-4137-B7CF-759EF3CAA473}"/>
              </a:ext>
            </a:extLst>
          </p:cNvPr>
          <p:cNvSpPr txBox="1"/>
          <p:nvPr/>
        </p:nvSpPr>
        <p:spPr>
          <a:xfrm>
            <a:off x="640536" y="3948218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6" y="133380"/>
            <a:ext cx="6172200" cy="705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1C886C-A256-4188-B6F1-71B22586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56" y="848208"/>
            <a:ext cx="3443485" cy="20423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D9D8DE-C2CC-4F73-8040-630472E40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005" y="3004441"/>
            <a:ext cx="3443485" cy="20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1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93E67E-84FB-46CA-9127-3D10672F6989}"/>
              </a:ext>
            </a:extLst>
          </p:cNvPr>
          <p:cNvSpPr txBox="1"/>
          <p:nvPr/>
        </p:nvSpPr>
        <p:spPr>
          <a:xfrm>
            <a:off x="220875" y="848200"/>
            <a:ext cx="640852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3.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your sports day in February?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No, it isn’t. It’s in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b="1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4. 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July?</a:t>
            </a:r>
          </a:p>
          <a:p>
            <a:r>
              <a:rPr lang="en-US" sz="32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2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It’s in March.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endParaRPr lang="en-US" sz="3200" b="0" i="0" dirty="0">
              <a:solidFill>
                <a:srgbClr val="24202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708EAB-F385-4ACF-871C-C1B976DAA01C}"/>
              </a:ext>
            </a:extLst>
          </p:cNvPr>
          <p:cNvSpPr txBox="1"/>
          <p:nvPr/>
        </p:nvSpPr>
        <p:spPr>
          <a:xfrm>
            <a:off x="1151439" y="131401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661C58-9FA3-4D01-8074-DD63E4905012}"/>
              </a:ext>
            </a:extLst>
          </p:cNvPr>
          <p:cNvSpPr txBox="1"/>
          <p:nvPr/>
        </p:nvSpPr>
        <p:spPr>
          <a:xfrm>
            <a:off x="4343400" y="2279362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May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D95AFA5-5C4E-4560-9856-1C02376F8577}"/>
              </a:ext>
            </a:extLst>
          </p:cNvPr>
          <p:cNvSpPr txBox="1"/>
          <p:nvPr/>
        </p:nvSpPr>
        <p:spPr>
          <a:xfrm>
            <a:off x="4665837" y="3296072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F700E2-0EAB-4065-88AA-40CE6E9EF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75" y="133380"/>
            <a:ext cx="6172200" cy="705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AECDB5-AA08-4849-864E-ED291A2D003C}"/>
              </a:ext>
            </a:extLst>
          </p:cNvPr>
          <p:cNvSpPr txBox="1"/>
          <p:nvPr/>
        </p:nvSpPr>
        <p:spPr>
          <a:xfrm>
            <a:off x="914400" y="4248150"/>
            <a:ext cx="219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No, it isn’t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5DFD33-BB2D-49DF-91C4-BE292B637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21" y="908828"/>
            <a:ext cx="3279179" cy="40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1595858" y="2616234"/>
            <a:ext cx="3858418" cy="619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Lesson </a:t>
            </a:r>
            <a:r>
              <a:rPr lang="en" sz="3200" smtClean="0"/>
              <a:t>1 + Lesson 2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669390" y="607746"/>
            <a:ext cx="6495418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/>
            </a:r>
            <a:br>
              <a:rPr lang="en" sz="6000" dirty="0"/>
            </a:br>
            <a:r>
              <a:rPr lang="en" sz="6600" dirty="0"/>
              <a:t>Our sports day</a:t>
            </a:r>
            <a:endParaRPr sz="6600" dirty="0"/>
          </a:p>
        </p:txBody>
      </p:sp>
      <p:sp>
        <p:nvSpPr>
          <p:cNvPr id="439" name="Google Shape;439;p36"/>
          <p:cNvSpPr/>
          <p:nvPr/>
        </p:nvSpPr>
        <p:spPr>
          <a:xfrm>
            <a:off x="5701578" y="104359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xmlns="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0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681690" y="1488720"/>
            <a:ext cx="5871510" cy="160310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smtClean="0">
                <a:latin typeface=".VnCooper" pitchFamily="34" charset="0"/>
              </a:rPr>
              <a:t>6. Let's </a:t>
            </a:r>
            <a:r>
              <a:rPr lang="en-US" sz="6000" dirty="0">
                <a:latin typeface=".VnCooper" pitchFamily="34" charset="0"/>
              </a:rPr>
              <a:t>sing.</a:t>
            </a:r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6432178" y="592618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2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99F58D-5D71-421C-9FAD-76AF12BCD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0"/>
            <a:ext cx="2514600" cy="628650"/>
          </a:xfrm>
          <a:prstGeom prst="rect">
            <a:avLst/>
          </a:prstGeom>
        </p:spPr>
      </p:pic>
      <p:sp>
        <p:nvSpPr>
          <p:cNvPr id="6" name="Google Shape;1501;p59">
            <a:extLst>
              <a:ext uri="{FF2B5EF4-FFF2-40B4-BE49-F238E27FC236}">
                <a16:creationId xmlns:a16="http://schemas.microsoft.com/office/drawing/2014/main" xmlns="" id="{7423ECDE-10BC-4B89-B4E4-EFBF64EFD8BB}"/>
              </a:ext>
            </a:extLst>
          </p:cNvPr>
          <p:cNvSpPr txBox="1">
            <a:spLocks/>
          </p:cNvSpPr>
          <p:nvPr/>
        </p:nvSpPr>
        <p:spPr>
          <a:xfrm flipH="1">
            <a:off x="2971800" y="643631"/>
            <a:ext cx="4195110" cy="596276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600" dirty="0">
                <a:solidFill>
                  <a:srgbClr val="F28212"/>
                </a:solidFill>
              </a:rPr>
              <a:t>Our sports 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E94FC3-DA53-4FF8-BD98-E7D93AE1755B}"/>
              </a:ext>
            </a:extLst>
          </p:cNvPr>
          <p:cNvSpPr txBox="1"/>
          <p:nvPr/>
        </p:nvSpPr>
        <p:spPr>
          <a:xfrm>
            <a:off x="228600" y="1239907"/>
            <a:ext cx="4724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Sports day, sports day.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Is your sports day in May? 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Yes, it is. Yes, it is.</a:t>
            </a:r>
          </a:p>
          <a:p>
            <a:r>
              <a:rPr lang="en-US" sz="2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It’s in May.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3114AA-E955-4F17-BC90-58D469C4F1B0}"/>
              </a:ext>
            </a:extLst>
          </p:cNvPr>
          <p:cNvSpPr txBox="1"/>
          <p:nvPr/>
        </p:nvSpPr>
        <p:spPr>
          <a:xfrm>
            <a:off x="4320746" y="2703264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Sports day, sports day.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Is your sports day in June?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No, it isn’t. No, it isn’t.</a:t>
            </a:r>
          </a:p>
          <a:p>
            <a:r>
              <a:rPr lang="en-US" sz="3000" dirty="0">
                <a:latin typeface="Comic Sans MS" panose="030F0702030302020204" pitchFamily="66" charset="0"/>
              </a:rPr>
              <a:t>It’s in July.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58B190-CF8B-4B01-B5FB-8B0F83096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712" y="3243942"/>
            <a:ext cx="3771900" cy="1319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50E738-2929-4264-8E29-EBAF52B8B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593" l="2997" r="96688">
                        <a14:foregroundMark x1="1577" y1="51481" x2="7571" y2="67778"/>
                        <a14:foregroundMark x1="7571" y1="67778" x2="16877" y2="63704"/>
                        <a14:foregroundMark x1="16877" y1="63704" x2="29811" y2="66296"/>
                        <a14:foregroundMark x1="29811" y1="66296" x2="37697" y2="55926"/>
                        <a14:foregroundMark x1="37697" y1="55926" x2="31703" y2="39630"/>
                        <a14:foregroundMark x1="31703" y1="39630" x2="24290" y2="49259"/>
                        <a14:foregroundMark x1="24290" y1="49259" x2="40852" y2="65556"/>
                        <a14:foregroundMark x1="40852" y1="65556" x2="50315" y2="60000"/>
                        <a14:foregroundMark x1="50315" y1="60000" x2="49369" y2="38148"/>
                        <a14:foregroundMark x1="49369" y1="38148" x2="50158" y2="62593"/>
                        <a14:foregroundMark x1="50158" y1="62593" x2="55521" y2="47037"/>
                        <a14:foregroundMark x1="55521" y1="47037" x2="54574" y2="47778"/>
                        <a14:foregroundMark x1="4574" y1="53333" x2="15773" y2="48519"/>
                        <a14:foregroundMark x1="15773" y1="48519" x2="23975" y2="50370"/>
                        <a14:foregroundMark x1="23975" y1="50370" x2="5678" y2="52222"/>
                        <a14:foregroundMark x1="5678" y1="52222" x2="14196" y2="57407"/>
                        <a14:foregroundMark x1="14196" y1="57407" x2="20978" y2="46667"/>
                        <a14:foregroundMark x1="20978" y1="46667" x2="22397" y2="47407"/>
                        <a14:foregroundMark x1="17823" y1="57778" x2="26656" y2="53333"/>
                        <a14:foregroundMark x1="41956" y1="50000" x2="46372" y2="50000"/>
                        <a14:foregroundMark x1="2997" y1="59630" x2="3312" y2="54444"/>
                        <a14:foregroundMark x1="73186" y1="28148" x2="75710" y2="64444"/>
                        <a14:foregroundMark x1="75710" y1="64444" x2="82334" y2="77407"/>
                        <a14:foregroundMark x1="82334" y1="77407" x2="88486" y2="65185"/>
                        <a14:foregroundMark x1="88486" y1="65185" x2="91956" y2="47037"/>
                        <a14:foregroundMark x1="91956" y1="47037" x2="91956" y2="86296"/>
                        <a14:foregroundMark x1="91956" y1="86296" x2="88644" y2="92593"/>
                        <a14:foregroundMark x1="95426" y1="48148" x2="96688" y2="3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0049" y="1110751"/>
            <a:ext cx="3857625" cy="1642837"/>
          </a:xfrm>
          <a:prstGeom prst="rect">
            <a:avLst/>
          </a:prstGeom>
        </p:spPr>
      </p:pic>
      <p:pic>
        <p:nvPicPr>
          <p:cNvPr id="15" name="Track 90">
            <a:hlinkClick r:id="" action="ppaction://media"/>
            <a:extLst>
              <a:ext uri="{FF2B5EF4-FFF2-40B4-BE49-F238E27FC236}">
                <a16:creationId xmlns:a16="http://schemas.microsoft.com/office/drawing/2014/main" xmlns="" id="{271A5C59-4894-4DB1-BC33-916206ABE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200" y="54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259875" y="4504950"/>
            <a:ext cx="18093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5" name="Google Shape;645;p39"/>
          <p:cNvGrpSpPr/>
          <p:nvPr/>
        </p:nvGrpSpPr>
        <p:grpSpPr>
          <a:xfrm flipH="1">
            <a:off x="152287" y="756224"/>
            <a:ext cx="1809312" cy="3797814"/>
            <a:chOff x="8769109" y="1910254"/>
            <a:chExt cx="337426" cy="708270"/>
          </a:xfrm>
        </p:grpSpPr>
        <p:sp>
          <p:nvSpPr>
            <p:cNvPr id="646" name="Google Shape;646;p39"/>
            <p:cNvSpPr/>
            <p:nvPr/>
          </p:nvSpPr>
          <p:spPr>
            <a:xfrm>
              <a:off x="8801499" y="2015235"/>
              <a:ext cx="253190" cy="261221"/>
            </a:xfrm>
            <a:custGeom>
              <a:avLst/>
              <a:gdLst/>
              <a:ahLst/>
              <a:cxnLst/>
              <a:rect l="l" t="t" r="r" b="b"/>
              <a:pathLst>
                <a:path w="5675" h="5855" extrusionOk="0">
                  <a:moveTo>
                    <a:pt x="1942" y="1"/>
                  </a:moveTo>
                  <a:cubicBezTo>
                    <a:pt x="871" y="1"/>
                    <a:pt x="0" y="359"/>
                    <a:pt x="54" y="1547"/>
                  </a:cubicBezTo>
                  <a:cubicBezTo>
                    <a:pt x="179" y="4532"/>
                    <a:pt x="473" y="5855"/>
                    <a:pt x="473" y="5855"/>
                  </a:cubicBezTo>
                  <a:lnTo>
                    <a:pt x="5652" y="5719"/>
                  </a:lnTo>
                  <a:lnTo>
                    <a:pt x="5675" y="834"/>
                  </a:lnTo>
                  <a:cubicBezTo>
                    <a:pt x="5675" y="834"/>
                    <a:pt x="3576" y="1"/>
                    <a:pt x="1942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9"/>
            <p:cNvSpPr/>
            <p:nvPr/>
          </p:nvSpPr>
          <p:spPr>
            <a:xfrm>
              <a:off x="8830633" y="2193206"/>
              <a:ext cx="75221" cy="141296"/>
            </a:xfrm>
            <a:custGeom>
              <a:avLst/>
              <a:gdLst/>
              <a:ahLst/>
              <a:cxnLst/>
              <a:rect l="l" t="t" r="r" b="b"/>
              <a:pathLst>
                <a:path w="1686" h="3167" extrusionOk="0">
                  <a:moveTo>
                    <a:pt x="1572" y="0"/>
                  </a:moveTo>
                  <a:cubicBezTo>
                    <a:pt x="1572" y="0"/>
                    <a:pt x="1" y="1685"/>
                    <a:pt x="12" y="2013"/>
                  </a:cubicBezTo>
                  <a:cubicBezTo>
                    <a:pt x="23" y="2352"/>
                    <a:pt x="1097" y="3167"/>
                    <a:pt x="1097" y="3167"/>
                  </a:cubicBezTo>
                  <a:lnTo>
                    <a:pt x="1335" y="2578"/>
                  </a:lnTo>
                  <a:cubicBezTo>
                    <a:pt x="1335" y="2578"/>
                    <a:pt x="928" y="2092"/>
                    <a:pt x="951" y="2036"/>
                  </a:cubicBezTo>
                  <a:cubicBezTo>
                    <a:pt x="961" y="1968"/>
                    <a:pt x="1640" y="1142"/>
                    <a:pt x="1640" y="1142"/>
                  </a:cubicBezTo>
                  <a:cubicBezTo>
                    <a:pt x="1640" y="1142"/>
                    <a:pt x="1685" y="136"/>
                    <a:pt x="1572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9"/>
            <p:cNvSpPr/>
            <p:nvPr/>
          </p:nvSpPr>
          <p:spPr>
            <a:xfrm>
              <a:off x="8855350" y="2191644"/>
              <a:ext cx="61569" cy="80307"/>
            </a:xfrm>
            <a:custGeom>
              <a:avLst/>
              <a:gdLst/>
              <a:ahLst/>
              <a:cxnLst/>
              <a:rect l="l" t="t" r="r" b="b"/>
              <a:pathLst>
                <a:path w="1380" h="1800" extrusionOk="0">
                  <a:moveTo>
                    <a:pt x="1098" y="1"/>
                  </a:moveTo>
                  <a:cubicBezTo>
                    <a:pt x="928" y="1"/>
                    <a:pt x="272" y="623"/>
                    <a:pt x="0" y="951"/>
                  </a:cubicBezTo>
                  <a:lnTo>
                    <a:pt x="781" y="1799"/>
                  </a:lnTo>
                  <a:cubicBezTo>
                    <a:pt x="781" y="1799"/>
                    <a:pt x="1199" y="1403"/>
                    <a:pt x="1289" y="1222"/>
                  </a:cubicBezTo>
                  <a:cubicBezTo>
                    <a:pt x="1380" y="1041"/>
                    <a:pt x="1279" y="1"/>
                    <a:pt x="109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9"/>
            <p:cNvSpPr/>
            <p:nvPr/>
          </p:nvSpPr>
          <p:spPr>
            <a:xfrm>
              <a:off x="8772098" y="2344006"/>
              <a:ext cx="140805" cy="195280"/>
            </a:xfrm>
            <a:custGeom>
              <a:avLst/>
              <a:gdLst/>
              <a:ahLst/>
              <a:cxnLst/>
              <a:rect l="l" t="t" r="r" b="b"/>
              <a:pathLst>
                <a:path w="3156" h="4377" extrusionOk="0">
                  <a:moveTo>
                    <a:pt x="2240" y="1"/>
                  </a:moveTo>
                  <a:cubicBezTo>
                    <a:pt x="2240" y="1"/>
                    <a:pt x="1075" y="838"/>
                    <a:pt x="702" y="1222"/>
                  </a:cubicBezTo>
                  <a:cubicBezTo>
                    <a:pt x="442" y="1471"/>
                    <a:pt x="476" y="2240"/>
                    <a:pt x="838" y="3936"/>
                  </a:cubicBezTo>
                  <a:cubicBezTo>
                    <a:pt x="838" y="3936"/>
                    <a:pt x="1" y="4265"/>
                    <a:pt x="57" y="4355"/>
                  </a:cubicBezTo>
                  <a:cubicBezTo>
                    <a:pt x="68" y="4370"/>
                    <a:pt x="110" y="4376"/>
                    <a:pt x="171" y="4376"/>
                  </a:cubicBezTo>
                  <a:cubicBezTo>
                    <a:pt x="485" y="4376"/>
                    <a:pt x="1322" y="4212"/>
                    <a:pt x="1313" y="4174"/>
                  </a:cubicBezTo>
                  <a:cubicBezTo>
                    <a:pt x="1301" y="4129"/>
                    <a:pt x="1324" y="1923"/>
                    <a:pt x="1324" y="1923"/>
                  </a:cubicBezTo>
                  <a:lnTo>
                    <a:pt x="3155" y="973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9"/>
            <p:cNvSpPr/>
            <p:nvPr/>
          </p:nvSpPr>
          <p:spPr>
            <a:xfrm>
              <a:off x="8927003" y="2353107"/>
              <a:ext cx="64112" cy="259659"/>
            </a:xfrm>
            <a:custGeom>
              <a:avLst/>
              <a:gdLst/>
              <a:ahLst/>
              <a:cxnLst/>
              <a:rect l="l" t="t" r="r" b="b"/>
              <a:pathLst>
                <a:path w="1437" h="5820" extrusionOk="0">
                  <a:moveTo>
                    <a:pt x="102" y="0"/>
                  </a:moveTo>
                  <a:cubicBezTo>
                    <a:pt x="102" y="1"/>
                    <a:pt x="283" y="1957"/>
                    <a:pt x="430" y="3031"/>
                  </a:cubicBezTo>
                  <a:cubicBezTo>
                    <a:pt x="577" y="4219"/>
                    <a:pt x="882" y="5440"/>
                    <a:pt x="882" y="5440"/>
                  </a:cubicBezTo>
                  <a:cubicBezTo>
                    <a:pt x="882" y="5440"/>
                    <a:pt x="0" y="5745"/>
                    <a:pt x="68" y="5802"/>
                  </a:cubicBezTo>
                  <a:cubicBezTo>
                    <a:pt x="86" y="5814"/>
                    <a:pt x="172" y="5820"/>
                    <a:pt x="291" y="5820"/>
                  </a:cubicBezTo>
                  <a:cubicBezTo>
                    <a:pt x="606" y="5820"/>
                    <a:pt x="1152" y="5780"/>
                    <a:pt x="1267" y="5722"/>
                  </a:cubicBezTo>
                  <a:cubicBezTo>
                    <a:pt x="1437" y="5655"/>
                    <a:pt x="1334" y="5474"/>
                    <a:pt x="1334" y="5474"/>
                  </a:cubicBezTo>
                  <a:cubicBezTo>
                    <a:pt x="1369" y="4897"/>
                    <a:pt x="1267" y="3179"/>
                    <a:pt x="1267" y="3179"/>
                  </a:cubicBezTo>
                  <a:cubicBezTo>
                    <a:pt x="1267" y="2669"/>
                    <a:pt x="1391" y="747"/>
                    <a:pt x="1391" y="747"/>
                  </a:cubicBezTo>
                  <a:lnTo>
                    <a:pt x="102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9"/>
            <p:cNvSpPr/>
            <p:nvPr/>
          </p:nvSpPr>
          <p:spPr>
            <a:xfrm>
              <a:off x="8772098" y="2404103"/>
              <a:ext cx="60096" cy="135183"/>
            </a:xfrm>
            <a:custGeom>
              <a:avLst/>
              <a:gdLst/>
              <a:ahLst/>
              <a:cxnLst/>
              <a:rect l="l" t="t" r="r" b="b"/>
              <a:pathLst>
                <a:path w="1347" h="3030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31" y="350"/>
                    <a:pt x="532" y="1119"/>
                    <a:pt x="838" y="2589"/>
                  </a:cubicBezTo>
                  <a:cubicBezTo>
                    <a:pt x="838" y="2589"/>
                    <a:pt x="1" y="2918"/>
                    <a:pt x="57" y="3008"/>
                  </a:cubicBezTo>
                  <a:cubicBezTo>
                    <a:pt x="68" y="3023"/>
                    <a:pt x="110" y="3029"/>
                    <a:pt x="171" y="3029"/>
                  </a:cubicBezTo>
                  <a:cubicBezTo>
                    <a:pt x="485" y="3029"/>
                    <a:pt x="1322" y="2865"/>
                    <a:pt x="1313" y="2827"/>
                  </a:cubicBezTo>
                  <a:cubicBezTo>
                    <a:pt x="1301" y="2782"/>
                    <a:pt x="1346" y="769"/>
                    <a:pt x="1346" y="611"/>
                  </a:cubicBezTo>
                  <a:cubicBezTo>
                    <a:pt x="1087" y="430"/>
                    <a:pt x="815" y="226"/>
                    <a:pt x="589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9"/>
            <p:cNvSpPr/>
            <p:nvPr/>
          </p:nvSpPr>
          <p:spPr>
            <a:xfrm>
              <a:off x="8927003" y="2496680"/>
              <a:ext cx="64112" cy="116088"/>
            </a:xfrm>
            <a:custGeom>
              <a:avLst/>
              <a:gdLst/>
              <a:ahLst/>
              <a:cxnLst/>
              <a:rect l="l" t="t" r="r" b="b"/>
              <a:pathLst>
                <a:path w="1437" h="2602" extrusionOk="0">
                  <a:moveTo>
                    <a:pt x="820" y="1"/>
                  </a:moveTo>
                  <a:cubicBezTo>
                    <a:pt x="691" y="1"/>
                    <a:pt x="563" y="6"/>
                    <a:pt x="442" y="17"/>
                  </a:cubicBezTo>
                  <a:cubicBezTo>
                    <a:pt x="600" y="1137"/>
                    <a:pt x="882" y="2222"/>
                    <a:pt x="882" y="2222"/>
                  </a:cubicBezTo>
                  <a:cubicBezTo>
                    <a:pt x="882" y="2222"/>
                    <a:pt x="0" y="2527"/>
                    <a:pt x="68" y="2584"/>
                  </a:cubicBezTo>
                  <a:cubicBezTo>
                    <a:pt x="86" y="2596"/>
                    <a:pt x="172" y="2602"/>
                    <a:pt x="291" y="2602"/>
                  </a:cubicBezTo>
                  <a:cubicBezTo>
                    <a:pt x="606" y="2602"/>
                    <a:pt x="1152" y="2562"/>
                    <a:pt x="1267" y="2504"/>
                  </a:cubicBezTo>
                  <a:cubicBezTo>
                    <a:pt x="1437" y="2437"/>
                    <a:pt x="1334" y="2256"/>
                    <a:pt x="1334" y="2256"/>
                  </a:cubicBezTo>
                  <a:cubicBezTo>
                    <a:pt x="1369" y="1735"/>
                    <a:pt x="1312" y="333"/>
                    <a:pt x="1289" y="28"/>
                  </a:cubicBezTo>
                  <a:cubicBezTo>
                    <a:pt x="1139" y="9"/>
                    <a:pt x="979" y="1"/>
                    <a:pt x="82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9"/>
            <p:cNvSpPr/>
            <p:nvPr/>
          </p:nvSpPr>
          <p:spPr>
            <a:xfrm>
              <a:off x="8952746" y="2504443"/>
              <a:ext cx="19184" cy="95922"/>
            </a:xfrm>
            <a:custGeom>
              <a:avLst/>
              <a:gdLst/>
              <a:ahLst/>
              <a:cxnLst/>
              <a:rect l="l" t="t" r="r" b="b"/>
              <a:pathLst>
                <a:path w="430" h="2150" extrusionOk="0">
                  <a:moveTo>
                    <a:pt x="46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91" y="747"/>
                    <a:pt x="226" y="1438"/>
                    <a:pt x="350" y="2127"/>
                  </a:cubicBezTo>
                  <a:cubicBezTo>
                    <a:pt x="350" y="2139"/>
                    <a:pt x="362" y="2149"/>
                    <a:pt x="373" y="2149"/>
                  </a:cubicBezTo>
                  <a:cubicBezTo>
                    <a:pt x="396" y="2149"/>
                    <a:pt x="430" y="2127"/>
                    <a:pt x="418" y="2104"/>
                  </a:cubicBezTo>
                  <a:cubicBezTo>
                    <a:pt x="294" y="1415"/>
                    <a:pt x="169" y="725"/>
                    <a:pt x="68" y="24"/>
                  </a:cubicBezTo>
                  <a:cubicBezTo>
                    <a:pt x="68" y="13"/>
                    <a:pt x="56" y="1"/>
                    <a:pt x="4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9"/>
            <p:cNvSpPr/>
            <p:nvPr/>
          </p:nvSpPr>
          <p:spPr>
            <a:xfrm>
              <a:off x="8957787" y="2500963"/>
              <a:ext cx="19229" cy="103418"/>
            </a:xfrm>
            <a:custGeom>
              <a:avLst/>
              <a:gdLst/>
              <a:ahLst/>
              <a:cxnLst/>
              <a:rect l="l" t="t" r="r" b="b"/>
              <a:pathLst>
                <a:path w="431" h="2318" extrusionOk="0">
                  <a:moveTo>
                    <a:pt x="46" y="0"/>
                  </a:moveTo>
                  <a:cubicBezTo>
                    <a:pt x="23" y="0"/>
                    <a:pt x="0" y="23"/>
                    <a:pt x="11" y="45"/>
                  </a:cubicBezTo>
                  <a:cubicBezTo>
                    <a:pt x="204" y="780"/>
                    <a:pt x="272" y="1538"/>
                    <a:pt x="350" y="2284"/>
                  </a:cubicBezTo>
                  <a:cubicBezTo>
                    <a:pt x="362" y="2307"/>
                    <a:pt x="373" y="2318"/>
                    <a:pt x="396" y="2318"/>
                  </a:cubicBezTo>
                  <a:cubicBezTo>
                    <a:pt x="418" y="2318"/>
                    <a:pt x="430" y="2307"/>
                    <a:pt x="430" y="2284"/>
                  </a:cubicBezTo>
                  <a:cubicBezTo>
                    <a:pt x="350" y="1526"/>
                    <a:pt x="272" y="769"/>
                    <a:pt x="79" y="34"/>
                  </a:cubicBezTo>
                  <a:cubicBezTo>
                    <a:pt x="79" y="11"/>
                    <a:pt x="56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9"/>
            <p:cNvSpPr/>
            <p:nvPr/>
          </p:nvSpPr>
          <p:spPr>
            <a:xfrm>
              <a:off x="8967870" y="2500963"/>
              <a:ext cx="13161" cy="102436"/>
            </a:xfrm>
            <a:custGeom>
              <a:avLst/>
              <a:gdLst/>
              <a:ahLst/>
              <a:cxnLst/>
              <a:rect l="l" t="t" r="r" b="b"/>
              <a:pathLst>
                <a:path w="295" h="2296" extrusionOk="0">
                  <a:moveTo>
                    <a:pt x="46" y="0"/>
                  </a:moveTo>
                  <a:cubicBezTo>
                    <a:pt x="23" y="0"/>
                    <a:pt x="1" y="23"/>
                    <a:pt x="11" y="45"/>
                  </a:cubicBezTo>
                  <a:cubicBezTo>
                    <a:pt x="159" y="780"/>
                    <a:pt x="215" y="1516"/>
                    <a:pt x="227" y="2262"/>
                  </a:cubicBezTo>
                  <a:cubicBezTo>
                    <a:pt x="227" y="2284"/>
                    <a:pt x="238" y="2295"/>
                    <a:pt x="260" y="2295"/>
                  </a:cubicBezTo>
                  <a:cubicBezTo>
                    <a:pt x="283" y="2295"/>
                    <a:pt x="295" y="2284"/>
                    <a:pt x="295" y="2262"/>
                  </a:cubicBezTo>
                  <a:cubicBezTo>
                    <a:pt x="295" y="1504"/>
                    <a:pt x="227" y="769"/>
                    <a:pt x="79" y="34"/>
                  </a:cubicBezTo>
                  <a:cubicBezTo>
                    <a:pt x="79" y="11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9"/>
            <p:cNvSpPr/>
            <p:nvPr/>
          </p:nvSpPr>
          <p:spPr>
            <a:xfrm>
              <a:off x="8977418" y="2500963"/>
              <a:ext cx="9681" cy="97930"/>
            </a:xfrm>
            <a:custGeom>
              <a:avLst/>
              <a:gdLst/>
              <a:ahLst/>
              <a:cxnLst/>
              <a:rect l="l" t="t" r="r" b="b"/>
              <a:pathLst>
                <a:path w="217" h="2195" extrusionOk="0">
                  <a:moveTo>
                    <a:pt x="35" y="0"/>
                  </a:moveTo>
                  <a:cubicBezTo>
                    <a:pt x="13" y="0"/>
                    <a:pt x="1" y="11"/>
                    <a:pt x="1" y="34"/>
                  </a:cubicBezTo>
                  <a:cubicBezTo>
                    <a:pt x="81" y="735"/>
                    <a:pt x="148" y="1448"/>
                    <a:pt x="81" y="2160"/>
                  </a:cubicBezTo>
                  <a:cubicBezTo>
                    <a:pt x="81" y="2182"/>
                    <a:pt x="103" y="2194"/>
                    <a:pt x="114" y="2194"/>
                  </a:cubicBezTo>
                  <a:cubicBezTo>
                    <a:pt x="137" y="2194"/>
                    <a:pt x="159" y="2182"/>
                    <a:pt x="159" y="2160"/>
                  </a:cubicBezTo>
                  <a:cubicBezTo>
                    <a:pt x="216" y="1448"/>
                    <a:pt x="159" y="735"/>
                    <a:pt x="69" y="34"/>
                  </a:cubicBezTo>
                  <a:cubicBezTo>
                    <a:pt x="69" y="11"/>
                    <a:pt x="46" y="0"/>
                    <a:pt x="3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9"/>
            <p:cNvSpPr/>
            <p:nvPr/>
          </p:nvSpPr>
          <p:spPr>
            <a:xfrm>
              <a:off x="8820550" y="2532729"/>
              <a:ext cx="3078" cy="1562"/>
            </a:xfrm>
            <a:custGeom>
              <a:avLst/>
              <a:gdLst/>
              <a:ahLst/>
              <a:cxnLst/>
              <a:rect l="l" t="t" r="r" b="b"/>
              <a:pathLst>
                <a:path w="69" h="35" extrusionOk="0">
                  <a:moveTo>
                    <a:pt x="68" y="0"/>
                  </a:moveTo>
                  <a:cubicBezTo>
                    <a:pt x="46" y="0"/>
                    <a:pt x="23" y="12"/>
                    <a:pt x="1" y="12"/>
                  </a:cubicBezTo>
                  <a:cubicBezTo>
                    <a:pt x="11" y="23"/>
                    <a:pt x="23" y="35"/>
                    <a:pt x="34" y="35"/>
                  </a:cubicBezTo>
                  <a:cubicBezTo>
                    <a:pt x="46" y="35"/>
                    <a:pt x="68" y="23"/>
                    <a:pt x="68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9"/>
            <p:cNvSpPr/>
            <p:nvPr/>
          </p:nvSpPr>
          <p:spPr>
            <a:xfrm>
              <a:off x="8820015" y="2431318"/>
              <a:ext cx="9146" cy="101945"/>
            </a:xfrm>
            <a:custGeom>
              <a:avLst/>
              <a:gdLst/>
              <a:ahLst/>
              <a:cxnLst/>
              <a:rect l="l" t="t" r="r" b="b"/>
              <a:pathLst>
                <a:path w="205" h="2285" extrusionOk="0">
                  <a:moveTo>
                    <a:pt x="91" y="1"/>
                  </a:moveTo>
                  <a:cubicBezTo>
                    <a:pt x="80" y="1"/>
                    <a:pt x="58" y="12"/>
                    <a:pt x="58" y="34"/>
                  </a:cubicBezTo>
                  <a:cubicBezTo>
                    <a:pt x="91" y="770"/>
                    <a:pt x="126" y="1516"/>
                    <a:pt x="1" y="2262"/>
                  </a:cubicBezTo>
                  <a:cubicBezTo>
                    <a:pt x="1" y="2273"/>
                    <a:pt x="1" y="2285"/>
                    <a:pt x="13" y="2285"/>
                  </a:cubicBezTo>
                  <a:cubicBezTo>
                    <a:pt x="35" y="2285"/>
                    <a:pt x="58" y="2273"/>
                    <a:pt x="80" y="2273"/>
                  </a:cubicBezTo>
                  <a:cubicBezTo>
                    <a:pt x="204" y="1527"/>
                    <a:pt x="159" y="781"/>
                    <a:pt x="136" y="34"/>
                  </a:cubicBezTo>
                  <a:cubicBezTo>
                    <a:pt x="136" y="12"/>
                    <a:pt x="114" y="1"/>
                    <a:pt x="91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9"/>
            <p:cNvSpPr/>
            <p:nvPr/>
          </p:nvSpPr>
          <p:spPr>
            <a:xfrm>
              <a:off x="8814973" y="2428775"/>
              <a:ext cx="5621" cy="102971"/>
            </a:xfrm>
            <a:custGeom>
              <a:avLst/>
              <a:gdLst/>
              <a:ahLst/>
              <a:cxnLst/>
              <a:rect l="l" t="t" r="r" b="b"/>
              <a:pathLst>
                <a:path w="126" h="2308" extrusionOk="0">
                  <a:moveTo>
                    <a:pt x="35" y="1"/>
                  </a:moveTo>
                  <a:cubicBezTo>
                    <a:pt x="23" y="1"/>
                    <a:pt x="1" y="12"/>
                    <a:pt x="1" y="35"/>
                  </a:cubicBezTo>
                  <a:cubicBezTo>
                    <a:pt x="23" y="408"/>
                    <a:pt x="23" y="792"/>
                    <a:pt x="23" y="1177"/>
                  </a:cubicBezTo>
                  <a:cubicBezTo>
                    <a:pt x="23" y="1539"/>
                    <a:pt x="58" y="1912"/>
                    <a:pt x="1" y="2274"/>
                  </a:cubicBezTo>
                  <a:cubicBezTo>
                    <a:pt x="1" y="2297"/>
                    <a:pt x="23" y="2308"/>
                    <a:pt x="35" y="2308"/>
                  </a:cubicBezTo>
                  <a:cubicBezTo>
                    <a:pt x="58" y="2308"/>
                    <a:pt x="80" y="2297"/>
                    <a:pt x="80" y="2274"/>
                  </a:cubicBezTo>
                  <a:cubicBezTo>
                    <a:pt x="126" y="1912"/>
                    <a:pt x="103" y="1539"/>
                    <a:pt x="103" y="1177"/>
                  </a:cubicBezTo>
                  <a:cubicBezTo>
                    <a:pt x="103" y="792"/>
                    <a:pt x="103" y="408"/>
                    <a:pt x="80" y="35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9"/>
            <p:cNvSpPr/>
            <p:nvPr/>
          </p:nvSpPr>
          <p:spPr>
            <a:xfrm>
              <a:off x="8807433" y="2420700"/>
              <a:ext cx="7585" cy="105514"/>
            </a:xfrm>
            <a:custGeom>
              <a:avLst/>
              <a:gdLst/>
              <a:ahLst/>
              <a:cxnLst/>
              <a:rect l="l" t="t" r="r" b="b"/>
              <a:pathLst>
                <a:path w="170" h="2365" extrusionOk="0">
                  <a:moveTo>
                    <a:pt x="34" y="1"/>
                  </a:moveTo>
                  <a:cubicBezTo>
                    <a:pt x="11" y="1"/>
                    <a:pt x="1" y="13"/>
                    <a:pt x="1" y="35"/>
                  </a:cubicBezTo>
                  <a:cubicBezTo>
                    <a:pt x="1" y="714"/>
                    <a:pt x="68" y="1380"/>
                    <a:pt x="91" y="2048"/>
                  </a:cubicBezTo>
                  <a:cubicBezTo>
                    <a:pt x="102" y="2138"/>
                    <a:pt x="114" y="2217"/>
                    <a:pt x="114" y="2297"/>
                  </a:cubicBezTo>
                  <a:cubicBezTo>
                    <a:pt x="124" y="2319"/>
                    <a:pt x="102" y="2330"/>
                    <a:pt x="91" y="2330"/>
                  </a:cubicBezTo>
                  <a:cubicBezTo>
                    <a:pt x="91" y="2353"/>
                    <a:pt x="114" y="2365"/>
                    <a:pt x="124" y="2365"/>
                  </a:cubicBezTo>
                  <a:cubicBezTo>
                    <a:pt x="147" y="2365"/>
                    <a:pt x="170" y="2353"/>
                    <a:pt x="170" y="2330"/>
                  </a:cubicBezTo>
                  <a:cubicBezTo>
                    <a:pt x="159" y="1561"/>
                    <a:pt x="68" y="804"/>
                    <a:pt x="68" y="35"/>
                  </a:cubicBezTo>
                  <a:cubicBezTo>
                    <a:pt x="68" y="13"/>
                    <a:pt x="46" y="1"/>
                    <a:pt x="34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9"/>
            <p:cNvSpPr/>
            <p:nvPr/>
          </p:nvSpPr>
          <p:spPr>
            <a:xfrm>
              <a:off x="8807924" y="2511537"/>
              <a:ext cx="1562" cy="8120"/>
            </a:xfrm>
            <a:custGeom>
              <a:avLst/>
              <a:gdLst/>
              <a:ahLst/>
              <a:cxnLst/>
              <a:rect l="l" t="t" r="r" b="b"/>
              <a:pathLst>
                <a:path w="35" h="182" extrusionOk="0">
                  <a:moveTo>
                    <a:pt x="0" y="0"/>
                  </a:moveTo>
                  <a:cubicBezTo>
                    <a:pt x="12" y="57"/>
                    <a:pt x="12" y="125"/>
                    <a:pt x="23" y="181"/>
                  </a:cubicBezTo>
                  <a:lnTo>
                    <a:pt x="35" y="181"/>
                  </a:lnTo>
                  <a:cubicBezTo>
                    <a:pt x="23" y="113"/>
                    <a:pt x="12" y="57"/>
                    <a:pt x="0" y="0"/>
                  </a:cubicBezTo>
                  <a:close/>
                </a:path>
              </a:pathLst>
            </a:custGeom>
            <a:solidFill>
              <a:srgbClr val="D9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9"/>
            <p:cNvSpPr/>
            <p:nvPr/>
          </p:nvSpPr>
          <p:spPr>
            <a:xfrm>
              <a:off x="8798823" y="2412133"/>
              <a:ext cx="14188" cy="112564"/>
            </a:xfrm>
            <a:custGeom>
              <a:avLst/>
              <a:gdLst/>
              <a:ahLst/>
              <a:cxnLst/>
              <a:rect l="l" t="t" r="r" b="b"/>
              <a:pathLst>
                <a:path w="318" h="2523" extrusionOk="0">
                  <a:moveTo>
                    <a:pt x="35" y="1"/>
                  </a:moveTo>
                  <a:cubicBezTo>
                    <a:pt x="23" y="1"/>
                    <a:pt x="1" y="12"/>
                    <a:pt x="1" y="34"/>
                  </a:cubicBezTo>
                  <a:cubicBezTo>
                    <a:pt x="1" y="770"/>
                    <a:pt x="103" y="1505"/>
                    <a:pt x="204" y="2228"/>
                  </a:cubicBezTo>
                  <a:cubicBezTo>
                    <a:pt x="216" y="2285"/>
                    <a:pt x="227" y="2341"/>
                    <a:pt x="239" y="2409"/>
                  </a:cubicBezTo>
                  <a:lnTo>
                    <a:pt x="227" y="2409"/>
                  </a:lnTo>
                  <a:cubicBezTo>
                    <a:pt x="227" y="2432"/>
                    <a:pt x="227" y="2466"/>
                    <a:pt x="239" y="2489"/>
                  </a:cubicBezTo>
                  <a:cubicBezTo>
                    <a:pt x="239" y="2511"/>
                    <a:pt x="261" y="2522"/>
                    <a:pt x="284" y="2522"/>
                  </a:cubicBezTo>
                  <a:cubicBezTo>
                    <a:pt x="295" y="2522"/>
                    <a:pt x="317" y="2511"/>
                    <a:pt x="307" y="2489"/>
                  </a:cubicBezTo>
                  <a:cubicBezTo>
                    <a:pt x="307" y="2409"/>
                    <a:pt x="295" y="2330"/>
                    <a:pt x="284" y="2240"/>
                  </a:cubicBezTo>
                  <a:cubicBezTo>
                    <a:pt x="182" y="1516"/>
                    <a:pt x="80" y="781"/>
                    <a:pt x="80" y="34"/>
                  </a:cubicBezTo>
                  <a:cubicBezTo>
                    <a:pt x="80" y="12"/>
                    <a:pt x="58" y="1"/>
                    <a:pt x="35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9"/>
            <p:cNvSpPr/>
            <p:nvPr/>
          </p:nvSpPr>
          <p:spPr>
            <a:xfrm>
              <a:off x="8829116" y="2344006"/>
              <a:ext cx="83787" cy="69689"/>
            </a:xfrm>
            <a:custGeom>
              <a:avLst/>
              <a:gdLst/>
              <a:ahLst/>
              <a:cxnLst/>
              <a:rect l="l" t="t" r="r" b="b"/>
              <a:pathLst>
                <a:path w="1878" h="1562" extrusionOk="0">
                  <a:moveTo>
                    <a:pt x="962" y="1"/>
                  </a:moveTo>
                  <a:cubicBezTo>
                    <a:pt x="962" y="1"/>
                    <a:pt x="453" y="375"/>
                    <a:pt x="0" y="725"/>
                  </a:cubicBezTo>
                  <a:cubicBezTo>
                    <a:pt x="136" y="849"/>
                    <a:pt x="261" y="985"/>
                    <a:pt x="385" y="1121"/>
                  </a:cubicBezTo>
                  <a:cubicBezTo>
                    <a:pt x="520" y="1257"/>
                    <a:pt x="634" y="1403"/>
                    <a:pt x="736" y="1561"/>
                  </a:cubicBezTo>
                  <a:lnTo>
                    <a:pt x="1877" y="973"/>
                  </a:lnTo>
                  <a:lnTo>
                    <a:pt x="962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9"/>
            <p:cNvSpPr/>
            <p:nvPr/>
          </p:nvSpPr>
          <p:spPr>
            <a:xfrm>
              <a:off x="8931553" y="2353107"/>
              <a:ext cx="57553" cy="76247"/>
            </a:xfrm>
            <a:custGeom>
              <a:avLst/>
              <a:gdLst/>
              <a:ahLst/>
              <a:cxnLst/>
              <a:rect l="l" t="t" r="r" b="b"/>
              <a:pathLst>
                <a:path w="1290" h="170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68" y="781"/>
                    <a:pt x="159" y="1629"/>
                  </a:cubicBezTo>
                  <a:cubicBezTo>
                    <a:pt x="216" y="1627"/>
                    <a:pt x="273" y="1626"/>
                    <a:pt x="330" y="1626"/>
                  </a:cubicBezTo>
                  <a:cubicBezTo>
                    <a:pt x="634" y="1626"/>
                    <a:pt x="938" y="1651"/>
                    <a:pt x="1232" y="1708"/>
                  </a:cubicBezTo>
                  <a:cubicBezTo>
                    <a:pt x="1267" y="1188"/>
                    <a:pt x="1289" y="747"/>
                    <a:pt x="1289" y="7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9"/>
            <p:cNvSpPr/>
            <p:nvPr/>
          </p:nvSpPr>
          <p:spPr>
            <a:xfrm>
              <a:off x="8771607" y="2530231"/>
              <a:ext cx="87312" cy="87267"/>
            </a:xfrm>
            <a:custGeom>
              <a:avLst/>
              <a:gdLst/>
              <a:ahLst/>
              <a:cxnLst/>
              <a:rect l="l" t="t" r="r" b="b"/>
              <a:pathLst>
                <a:path w="1957" h="1956" extrusionOk="0">
                  <a:moveTo>
                    <a:pt x="973" y="0"/>
                  </a:moveTo>
                  <a:cubicBezTo>
                    <a:pt x="442" y="0"/>
                    <a:pt x="0" y="441"/>
                    <a:pt x="0" y="973"/>
                  </a:cubicBezTo>
                  <a:cubicBezTo>
                    <a:pt x="0" y="1515"/>
                    <a:pt x="442" y="1956"/>
                    <a:pt x="973" y="1956"/>
                  </a:cubicBezTo>
                  <a:cubicBezTo>
                    <a:pt x="1515" y="1956"/>
                    <a:pt x="1957" y="1515"/>
                    <a:pt x="1957" y="973"/>
                  </a:cubicBezTo>
                  <a:cubicBezTo>
                    <a:pt x="1957" y="441"/>
                    <a:pt x="1515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9"/>
            <p:cNvSpPr/>
            <p:nvPr/>
          </p:nvSpPr>
          <p:spPr>
            <a:xfrm>
              <a:off x="8772589" y="2530231"/>
              <a:ext cx="86330" cy="85795"/>
            </a:xfrm>
            <a:custGeom>
              <a:avLst/>
              <a:gdLst/>
              <a:ahLst/>
              <a:cxnLst/>
              <a:rect l="l" t="t" r="r" b="b"/>
              <a:pathLst>
                <a:path w="1935" h="1923" extrusionOk="0">
                  <a:moveTo>
                    <a:pt x="951" y="0"/>
                  </a:moveTo>
                  <a:cubicBezTo>
                    <a:pt x="860" y="0"/>
                    <a:pt x="782" y="11"/>
                    <a:pt x="691" y="34"/>
                  </a:cubicBezTo>
                  <a:lnTo>
                    <a:pt x="917" y="192"/>
                  </a:lnTo>
                  <a:cubicBezTo>
                    <a:pt x="928" y="339"/>
                    <a:pt x="928" y="498"/>
                    <a:pt x="928" y="644"/>
                  </a:cubicBezTo>
                  <a:lnTo>
                    <a:pt x="657" y="848"/>
                  </a:lnTo>
                  <a:cubicBezTo>
                    <a:pt x="533" y="757"/>
                    <a:pt x="408" y="667"/>
                    <a:pt x="284" y="588"/>
                  </a:cubicBezTo>
                  <a:lnTo>
                    <a:pt x="239" y="317"/>
                  </a:lnTo>
                  <a:cubicBezTo>
                    <a:pt x="126" y="441"/>
                    <a:pt x="35" y="599"/>
                    <a:pt x="1" y="769"/>
                  </a:cubicBezTo>
                  <a:lnTo>
                    <a:pt x="261" y="633"/>
                  </a:lnTo>
                  <a:lnTo>
                    <a:pt x="634" y="905"/>
                  </a:lnTo>
                  <a:lnTo>
                    <a:pt x="747" y="1232"/>
                  </a:lnTo>
                  <a:cubicBezTo>
                    <a:pt x="623" y="1323"/>
                    <a:pt x="498" y="1402"/>
                    <a:pt x="385" y="1504"/>
                  </a:cubicBezTo>
                  <a:lnTo>
                    <a:pt x="114" y="1470"/>
                  </a:lnTo>
                  <a:lnTo>
                    <a:pt x="114" y="1470"/>
                  </a:lnTo>
                  <a:cubicBezTo>
                    <a:pt x="204" y="1617"/>
                    <a:pt x="329" y="1742"/>
                    <a:pt x="476" y="1832"/>
                  </a:cubicBezTo>
                  <a:lnTo>
                    <a:pt x="431" y="1538"/>
                  </a:lnTo>
                  <a:cubicBezTo>
                    <a:pt x="544" y="1436"/>
                    <a:pt x="679" y="1357"/>
                    <a:pt x="804" y="1255"/>
                  </a:cubicBezTo>
                  <a:lnTo>
                    <a:pt x="1121" y="1255"/>
                  </a:lnTo>
                  <a:cubicBezTo>
                    <a:pt x="1177" y="1391"/>
                    <a:pt x="1245" y="1526"/>
                    <a:pt x="1313" y="1662"/>
                  </a:cubicBezTo>
                  <a:lnTo>
                    <a:pt x="1177" y="1923"/>
                  </a:lnTo>
                  <a:cubicBezTo>
                    <a:pt x="1347" y="1888"/>
                    <a:pt x="1505" y="1798"/>
                    <a:pt x="1629" y="1685"/>
                  </a:cubicBezTo>
                  <a:lnTo>
                    <a:pt x="1358" y="1651"/>
                  </a:lnTo>
                  <a:cubicBezTo>
                    <a:pt x="1290" y="1515"/>
                    <a:pt x="1234" y="1368"/>
                    <a:pt x="1166" y="1221"/>
                  </a:cubicBezTo>
                  <a:lnTo>
                    <a:pt x="1267" y="916"/>
                  </a:lnTo>
                  <a:cubicBezTo>
                    <a:pt x="1415" y="882"/>
                    <a:pt x="1561" y="860"/>
                    <a:pt x="1709" y="837"/>
                  </a:cubicBezTo>
                  <a:lnTo>
                    <a:pt x="1923" y="1040"/>
                  </a:lnTo>
                  <a:cubicBezTo>
                    <a:pt x="1935" y="1018"/>
                    <a:pt x="1935" y="995"/>
                    <a:pt x="1935" y="973"/>
                  </a:cubicBezTo>
                  <a:cubicBezTo>
                    <a:pt x="1935" y="814"/>
                    <a:pt x="1890" y="667"/>
                    <a:pt x="1822" y="531"/>
                  </a:cubicBezTo>
                  <a:lnTo>
                    <a:pt x="1720" y="780"/>
                  </a:lnTo>
                  <a:cubicBezTo>
                    <a:pt x="1573" y="803"/>
                    <a:pt x="1415" y="837"/>
                    <a:pt x="1267" y="860"/>
                  </a:cubicBezTo>
                  <a:lnTo>
                    <a:pt x="985" y="656"/>
                  </a:lnTo>
                  <a:cubicBezTo>
                    <a:pt x="985" y="509"/>
                    <a:pt x="973" y="362"/>
                    <a:pt x="973" y="204"/>
                  </a:cubicBezTo>
                  <a:lnTo>
                    <a:pt x="1211" y="34"/>
                  </a:lnTo>
                  <a:cubicBezTo>
                    <a:pt x="1132" y="11"/>
                    <a:pt x="1041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9"/>
            <p:cNvSpPr/>
            <p:nvPr/>
          </p:nvSpPr>
          <p:spPr>
            <a:xfrm>
              <a:off x="8823361" y="2542054"/>
              <a:ext cx="7674" cy="5978"/>
            </a:xfrm>
            <a:custGeom>
              <a:avLst/>
              <a:gdLst/>
              <a:ahLst/>
              <a:cxnLst/>
              <a:rect l="l" t="t" r="r" b="b"/>
              <a:pathLst>
                <a:path w="172" h="134" extrusionOk="0">
                  <a:moveTo>
                    <a:pt x="37" y="0"/>
                  </a:moveTo>
                  <a:cubicBezTo>
                    <a:pt x="17" y="0"/>
                    <a:pt x="0" y="33"/>
                    <a:pt x="28" y="52"/>
                  </a:cubicBezTo>
                  <a:cubicBezTo>
                    <a:pt x="61" y="63"/>
                    <a:pt x="96" y="85"/>
                    <a:pt x="107" y="120"/>
                  </a:cubicBezTo>
                  <a:cubicBezTo>
                    <a:pt x="114" y="130"/>
                    <a:pt x="123" y="134"/>
                    <a:pt x="131" y="134"/>
                  </a:cubicBezTo>
                  <a:cubicBezTo>
                    <a:pt x="152" y="134"/>
                    <a:pt x="171" y="113"/>
                    <a:pt x="164" y="97"/>
                  </a:cubicBezTo>
                  <a:cubicBezTo>
                    <a:pt x="129" y="52"/>
                    <a:pt x="96" y="17"/>
                    <a:pt x="51" y="7"/>
                  </a:cubicBezTo>
                  <a:cubicBezTo>
                    <a:pt x="46" y="2"/>
                    <a:pt x="42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9"/>
            <p:cNvSpPr/>
            <p:nvPr/>
          </p:nvSpPr>
          <p:spPr>
            <a:xfrm>
              <a:off x="8830901" y="2541786"/>
              <a:ext cx="6692" cy="7049"/>
            </a:xfrm>
            <a:custGeom>
              <a:avLst/>
              <a:gdLst/>
              <a:ahLst/>
              <a:cxnLst/>
              <a:rect l="l" t="t" r="r" b="b"/>
              <a:pathLst>
                <a:path w="150" h="158" extrusionOk="0">
                  <a:moveTo>
                    <a:pt x="32" y="0"/>
                  </a:moveTo>
                  <a:cubicBezTo>
                    <a:pt x="15" y="0"/>
                    <a:pt x="1" y="29"/>
                    <a:pt x="17" y="46"/>
                  </a:cubicBezTo>
                  <a:cubicBezTo>
                    <a:pt x="51" y="80"/>
                    <a:pt x="73" y="103"/>
                    <a:pt x="85" y="148"/>
                  </a:cubicBezTo>
                  <a:cubicBezTo>
                    <a:pt x="91" y="155"/>
                    <a:pt x="100" y="157"/>
                    <a:pt x="108" y="157"/>
                  </a:cubicBezTo>
                  <a:cubicBezTo>
                    <a:pt x="129" y="157"/>
                    <a:pt x="150" y="139"/>
                    <a:pt x="141" y="114"/>
                  </a:cubicBezTo>
                  <a:cubicBezTo>
                    <a:pt x="119" y="80"/>
                    <a:pt x="85" y="35"/>
                    <a:pt x="51" y="13"/>
                  </a:cubicBezTo>
                  <a:cubicBezTo>
                    <a:pt x="45" y="4"/>
                    <a:pt x="38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9"/>
            <p:cNvSpPr/>
            <p:nvPr/>
          </p:nvSpPr>
          <p:spPr>
            <a:xfrm>
              <a:off x="8832373" y="2552092"/>
              <a:ext cx="5711" cy="5845"/>
            </a:xfrm>
            <a:custGeom>
              <a:avLst/>
              <a:gdLst/>
              <a:ahLst/>
              <a:cxnLst/>
              <a:rect l="l" t="t" r="r" b="b"/>
              <a:pathLst>
                <a:path w="128" h="131" extrusionOk="0">
                  <a:moveTo>
                    <a:pt x="36" y="0"/>
                  </a:moveTo>
                  <a:cubicBezTo>
                    <a:pt x="17" y="0"/>
                    <a:pt x="0" y="26"/>
                    <a:pt x="18" y="53"/>
                  </a:cubicBezTo>
                  <a:cubicBezTo>
                    <a:pt x="30" y="76"/>
                    <a:pt x="52" y="98"/>
                    <a:pt x="63" y="121"/>
                  </a:cubicBezTo>
                  <a:cubicBezTo>
                    <a:pt x="70" y="127"/>
                    <a:pt x="78" y="130"/>
                    <a:pt x="87" y="130"/>
                  </a:cubicBezTo>
                  <a:cubicBezTo>
                    <a:pt x="107" y="130"/>
                    <a:pt x="128" y="114"/>
                    <a:pt x="120" y="98"/>
                  </a:cubicBezTo>
                  <a:cubicBezTo>
                    <a:pt x="97" y="64"/>
                    <a:pt x="75" y="41"/>
                    <a:pt x="52" y="8"/>
                  </a:cubicBezTo>
                  <a:cubicBezTo>
                    <a:pt x="47" y="3"/>
                    <a:pt x="41" y="0"/>
                    <a:pt x="36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9"/>
            <p:cNvSpPr/>
            <p:nvPr/>
          </p:nvSpPr>
          <p:spPr>
            <a:xfrm>
              <a:off x="8839958" y="2548523"/>
              <a:ext cx="6603" cy="6826"/>
            </a:xfrm>
            <a:custGeom>
              <a:avLst/>
              <a:gdLst/>
              <a:ahLst/>
              <a:cxnLst/>
              <a:rect l="l" t="t" r="r" b="b"/>
              <a:pathLst>
                <a:path w="148" h="153" extrusionOk="0">
                  <a:moveTo>
                    <a:pt x="45" y="1"/>
                  </a:moveTo>
                  <a:cubicBezTo>
                    <a:pt x="23" y="1"/>
                    <a:pt x="0" y="25"/>
                    <a:pt x="18" y="42"/>
                  </a:cubicBezTo>
                  <a:cubicBezTo>
                    <a:pt x="51" y="76"/>
                    <a:pt x="74" y="99"/>
                    <a:pt x="86" y="144"/>
                  </a:cubicBezTo>
                  <a:cubicBezTo>
                    <a:pt x="92" y="150"/>
                    <a:pt x="100" y="153"/>
                    <a:pt x="108" y="153"/>
                  </a:cubicBezTo>
                  <a:cubicBezTo>
                    <a:pt x="128" y="153"/>
                    <a:pt x="147" y="134"/>
                    <a:pt x="131" y="110"/>
                  </a:cubicBezTo>
                  <a:cubicBezTo>
                    <a:pt x="119" y="76"/>
                    <a:pt x="86" y="42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9"/>
            <p:cNvSpPr/>
            <p:nvPr/>
          </p:nvSpPr>
          <p:spPr>
            <a:xfrm>
              <a:off x="8840047" y="2556286"/>
              <a:ext cx="4595" cy="4372"/>
            </a:xfrm>
            <a:custGeom>
              <a:avLst/>
              <a:gdLst/>
              <a:ahLst/>
              <a:cxnLst/>
              <a:rect l="l" t="t" r="r" b="b"/>
              <a:pathLst>
                <a:path w="103" h="98" extrusionOk="0">
                  <a:moveTo>
                    <a:pt x="37" y="1"/>
                  </a:moveTo>
                  <a:cubicBezTo>
                    <a:pt x="17" y="1"/>
                    <a:pt x="0" y="22"/>
                    <a:pt x="16" y="38"/>
                  </a:cubicBezTo>
                  <a:cubicBezTo>
                    <a:pt x="27" y="60"/>
                    <a:pt x="38" y="72"/>
                    <a:pt x="38" y="83"/>
                  </a:cubicBezTo>
                  <a:cubicBezTo>
                    <a:pt x="45" y="93"/>
                    <a:pt x="54" y="97"/>
                    <a:pt x="63" y="97"/>
                  </a:cubicBezTo>
                  <a:cubicBezTo>
                    <a:pt x="83" y="97"/>
                    <a:pt x="103" y="76"/>
                    <a:pt x="95" y="60"/>
                  </a:cubicBezTo>
                  <a:cubicBezTo>
                    <a:pt x="84" y="49"/>
                    <a:pt x="72" y="27"/>
                    <a:pt x="61" y="15"/>
                  </a:cubicBezTo>
                  <a:cubicBezTo>
                    <a:pt x="54" y="5"/>
                    <a:pt x="45" y="1"/>
                    <a:pt x="37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8835987" y="2538663"/>
              <a:ext cx="6469" cy="6469"/>
            </a:xfrm>
            <a:custGeom>
              <a:avLst/>
              <a:gdLst/>
              <a:ahLst/>
              <a:cxnLst/>
              <a:rect l="l" t="t" r="r" b="b"/>
              <a:pathLst>
                <a:path w="145" h="145" extrusionOk="0">
                  <a:moveTo>
                    <a:pt x="37" y="0"/>
                  </a:moveTo>
                  <a:cubicBezTo>
                    <a:pt x="18" y="0"/>
                    <a:pt x="1" y="22"/>
                    <a:pt x="16" y="37"/>
                  </a:cubicBezTo>
                  <a:cubicBezTo>
                    <a:pt x="39" y="71"/>
                    <a:pt x="62" y="105"/>
                    <a:pt x="84" y="128"/>
                  </a:cubicBezTo>
                  <a:cubicBezTo>
                    <a:pt x="92" y="139"/>
                    <a:pt x="103" y="144"/>
                    <a:pt x="112" y="144"/>
                  </a:cubicBezTo>
                  <a:cubicBezTo>
                    <a:pt x="130" y="144"/>
                    <a:pt x="144" y="127"/>
                    <a:pt x="129" y="105"/>
                  </a:cubicBezTo>
                  <a:cubicBezTo>
                    <a:pt x="107" y="71"/>
                    <a:pt x="84" y="48"/>
                    <a:pt x="62" y="15"/>
                  </a:cubicBezTo>
                  <a:cubicBezTo>
                    <a:pt x="55" y="4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8822826" y="2554367"/>
              <a:ext cx="5666" cy="5800"/>
            </a:xfrm>
            <a:custGeom>
              <a:avLst/>
              <a:gdLst/>
              <a:ahLst/>
              <a:cxnLst/>
              <a:rect l="l" t="t" r="r" b="b"/>
              <a:pathLst>
                <a:path w="127" h="130" extrusionOk="0">
                  <a:moveTo>
                    <a:pt x="42" y="1"/>
                  </a:moveTo>
                  <a:cubicBezTo>
                    <a:pt x="21" y="1"/>
                    <a:pt x="1" y="30"/>
                    <a:pt x="17" y="47"/>
                  </a:cubicBezTo>
                  <a:cubicBezTo>
                    <a:pt x="40" y="70"/>
                    <a:pt x="51" y="92"/>
                    <a:pt x="73" y="115"/>
                  </a:cubicBezTo>
                  <a:cubicBezTo>
                    <a:pt x="77" y="125"/>
                    <a:pt x="84" y="129"/>
                    <a:pt x="91" y="129"/>
                  </a:cubicBezTo>
                  <a:cubicBezTo>
                    <a:pt x="107" y="129"/>
                    <a:pt x="127" y="108"/>
                    <a:pt x="119" y="92"/>
                  </a:cubicBezTo>
                  <a:cubicBezTo>
                    <a:pt x="96" y="58"/>
                    <a:pt x="73" y="35"/>
                    <a:pt x="63" y="13"/>
                  </a:cubicBezTo>
                  <a:cubicBezTo>
                    <a:pt x="57" y="4"/>
                    <a:pt x="50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8843438" y="2578906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2" y="0"/>
                  </a:moveTo>
                  <a:cubicBezTo>
                    <a:pt x="16" y="0"/>
                    <a:pt x="0" y="18"/>
                    <a:pt x="8" y="40"/>
                  </a:cubicBezTo>
                  <a:cubicBezTo>
                    <a:pt x="8" y="63"/>
                    <a:pt x="19" y="85"/>
                    <a:pt x="19" y="108"/>
                  </a:cubicBezTo>
                  <a:cubicBezTo>
                    <a:pt x="23" y="122"/>
                    <a:pt x="34" y="128"/>
                    <a:pt x="45" y="128"/>
                  </a:cubicBezTo>
                  <a:cubicBezTo>
                    <a:pt x="60" y="128"/>
                    <a:pt x="76" y="116"/>
                    <a:pt x="76" y="96"/>
                  </a:cubicBezTo>
                  <a:cubicBezTo>
                    <a:pt x="64" y="73"/>
                    <a:pt x="64" y="51"/>
                    <a:pt x="53" y="17"/>
                  </a:cubicBezTo>
                  <a:cubicBezTo>
                    <a:pt x="49" y="5"/>
                    <a:pt x="41" y="0"/>
                    <a:pt x="32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8850309" y="2580512"/>
              <a:ext cx="2052" cy="6871"/>
            </a:xfrm>
            <a:custGeom>
              <a:avLst/>
              <a:gdLst/>
              <a:ahLst/>
              <a:cxnLst/>
              <a:rect l="l" t="t" r="r" b="b"/>
              <a:pathLst>
                <a:path w="46" h="154" extrusionOk="0">
                  <a:moveTo>
                    <a:pt x="23" y="1"/>
                  </a:moveTo>
                  <a:cubicBezTo>
                    <a:pt x="12" y="1"/>
                    <a:pt x="0" y="9"/>
                    <a:pt x="0" y="27"/>
                  </a:cubicBezTo>
                  <a:lnTo>
                    <a:pt x="0" y="128"/>
                  </a:lnTo>
                  <a:cubicBezTo>
                    <a:pt x="0" y="145"/>
                    <a:pt x="12" y="154"/>
                    <a:pt x="23" y="154"/>
                  </a:cubicBezTo>
                  <a:cubicBezTo>
                    <a:pt x="34" y="154"/>
                    <a:pt x="45" y="145"/>
                    <a:pt x="45" y="128"/>
                  </a:cubicBezTo>
                  <a:lnTo>
                    <a:pt x="45" y="27"/>
                  </a:lnTo>
                  <a:cubicBezTo>
                    <a:pt x="45" y="9"/>
                    <a:pt x="34" y="1"/>
                    <a:pt x="2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8843438" y="2590506"/>
              <a:ext cx="3703" cy="4238"/>
            </a:xfrm>
            <a:custGeom>
              <a:avLst/>
              <a:gdLst/>
              <a:ahLst/>
              <a:cxnLst/>
              <a:rect l="l" t="t" r="r" b="b"/>
              <a:pathLst>
                <a:path w="83" h="95" extrusionOk="0">
                  <a:moveTo>
                    <a:pt x="50" y="0"/>
                  </a:moveTo>
                  <a:cubicBezTo>
                    <a:pt x="42" y="0"/>
                    <a:pt x="34" y="5"/>
                    <a:pt x="30" y="17"/>
                  </a:cubicBezTo>
                  <a:cubicBezTo>
                    <a:pt x="19" y="29"/>
                    <a:pt x="19" y="40"/>
                    <a:pt x="8" y="62"/>
                  </a:cubicBezTo>
                  <a:cubicBezTo>
                    <a:pt x="1" y="82"/>
                    <a:pt x="17" y="94"/>
                    <a:pt x="34" y="94"/>
                  </a:cubicBezTo>
                  <a:cubicBezTo>
                    <a:pt x="47" y="94"/>
                    <a:pt x="59" y="88"/>
                    <a:pt x="64" y="74"/>
                  </a:cubicBezTo>
                  <a:cubicBezTo>
                    <a:pt x="64" y="62"/>
                    <a:pt x="64" y="51"/>
                    <a:pt x="76" y="40"/>
                  </a:cubicBezTo>
                  <a:cubicBezTo>
                    <a:pt x="83" y="18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8839200" y="2584929"/>
              <a:ext cx="3391" cy="5755"/>
            </a:xfrm>
            <a:custGeom>
              <a:avLst/>
              <a:gdLst/>
              <a:ahLst/>
              <a:cxnLst/>
              <a:rect l="l" t="t" r="r" b="b"/>
              <a:pathLst>
                <a:path w="76" h="129" extrusionOk="0">
                  <a:moveTo>
                    <a:pt x="39" y="1"/>
                  </a:moveTo>
                  <a:cubicBezTo>
                    <a:pt x="30" y="1"/>
                    <a:pt x="23" y="6"/>
                    <a:pt x="23" y="18"/>
                  </a:cubicBezTo>
                  <a:cubicBezTo>
                    <a:pt x="12" y="51"/>
                    <a:pt x="12" y="74"/>
                    <a:pt x="0" y="97"/>
                  </a:cubicBezTo>
                  <a:cubicBezTo>
                    <a:pt x="0" y="117"/>
                    <a:pt x="16" y="129"/>
                    <a:pt x="31" y="129"/>
                  </a:cubicBezTo>
                  <a:cubicBezTo>
                    <a:pt x="42" y="129"/>
                    <a:pt x="53" y="122"/>
                    <a:pt x="57" y="108"/>
                  </a:cubicBezTo>
                  <a:cubicBezTo>
                    <a:pt x="57" y="86"/>
                    <a:pt x="68" y="63"/>
                    <a:pt x="68" y="41"/>
                  </a:cubicBezTo>
                  <a:cubicBezTo>
                    <a:pt x="76" y="18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8829116" y="2309696"/>
              <a:ext cx="167529" cy="113054"/>
            </a:xfrm>
            <a:custGeom>
              <a:avLst/>
              <a:gdLst/>
              <a:ahLst/>
              <a:cxnLst/>
              <a:rect l="l" t="t" r="r" b="b"/>
              <a:pathLst>
                <a:path w="3755" h="2534" extrusionOk="0">
                  <a:moveTo>
                    <a:pt x="1211" y="1"/>
                  </a:moveTo>
                  <a:lnTo>
                    <a:pt x="1166" y="465"/>
                  </a:lnTo>
                  <a:lnTo>
                    <a:pt x="0" y="1370"/>
                  </a:lnTo>
                  <a:lnTo>
                    <a:pt x="1244" y="2365"/>
                  </a:lnTo>
                  <a:lnTo>
                    <a:pt x="1991" y="1913"/>
                  </a:lnTo>
                  <a:lnTo>
                    <a:pt x="1991" y="2534"/>
                  </a:lnTo>
                  <a:lnTo>
                    <a:pt x="3755" y="2433"/>
                  </a:lnTo>
                  <a:lnTo>
                    <a:pt x="3495" y="284"/>
                  </a:lnTo>
                  <a:lnTo>
                    <a:pt x="1211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8860392" y="2366224"/>
              <a:ext cx="63621" cy="48987"/>
            </a:xfrm>
            <a:custGeom>
              <a:avLst/>
              <a:gdLst/>
              <a:ahLst/>
              <a:cxnLst/>
              <a:rect l="l" t="t" r="r" b="b"/>
              <a:pathLst>
                <a:path w="1426" h="1098" extrusionOk="0">
                  <a:moveTo>
                    <a:pt x="1425" y="0"/>
                  </a:moveTo>
                  <a:lnTo>
                    <a:pt x="0" y="656"/>
                  </a:lnTo>
                  <a:lnTo>
                    <a:pt x="543" y="1098"/>
                  </a:lnTo>
                  <a:lnTo>
                    <a:pt x="1290" y="646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8881093" y="2309696"/>
              <a:ext cx="108504" cy="49523"/>
            </a:xfrm>
            <a:custGeom>
              <a:avLst/>
              <a:gdLst/>
              <a:ahLst/>
              <a:cxnLst/>
              <a:rect l="l" t="t" r="r" b="b"/>
              <a:pathLst>
                <a:path w="2432" h="1110" extrusionOk="0">
                  <a:moveTo>
                    <a:pt x="46" y="1"/>
                  </a:moveTo>
                  <a:lnTo>
                    <a:pt x="1" y="465"/>
                  </a:lnTo>
                  <a:lnTo>
                    <a:pt x="2431" y="1109"/>
                  </a:lnTo>
                  <a:lnTo>
                    <a:pt x="2330" y="28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8964837" y="2319824"/>
              <a:ext cx="7585" cy="99938"/>
            </a:xfrm>
            <a:custGeom>
              <a:avLst/>
              <a:gdLst/>
              <a:ahLst/>
              <a:cxnLst/>
              <a:rect l="l" t="t" r="r" b="b"/>
              <a:pathLst>
                <a:path w="170" h="2240" extrusionOk="0">
                  <a:moveTo>
                    <a:pt x="1" y="0"/>
                  </a:moveTo>
                  <a:cubicBezTo>
                    <a:pt x="23" y="407"/>
                    <a:pt x="57" y="814"/>
                    <a:pt x="69" y="1221"/>
                  </a:cubicBezTo>
                  <a:cubicBezTo>
                    <a:pt x="79" y="1561"/>
                    <a:pt x="79" y="1900"/>
                    <a:pt x="91" y="2239"/>
                  </a:cubicBezTo>
                  <a:lnTo>
                    <a:pt x="170" y="2239"/>
                  </a:lnTo>
                  <a:cubicBezTo>
                    <a:pt x="159" y="1923"/>
                    <a:pt x="147" y="1606"/>
                    <a:pt x="147" y="1289"/>
                  </a:cubicBezTo>
                  <a:cubicBezTo>
                    <a:pt x="136" y="871"/>
                    <a:pt x="102" y="442"/>
                    <a:pt x="79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8973403" y="2320806"/>
              <a:ext cx="8655" cy="98465"/>
            </a:xfrm>
            <a:custGeom>
              <a:avLst/>
              <a:gdLst/>
              <a:ahLst/>
              <a:cxnLst/>
              <a:rect l="l" t="t" r="r" b="b"/>
              <a:pathLst>
                <a:path w="194" h="2207" extrusionOk="0">
                  <a:moveTo>
                    <a:pt x="12" y="1"/>
                  </a:moveTo>
                  <a:lnTo>
                    <a:pt x="12" y="1"/>
                  </a:lnTo>
                  <a:cubicBezTo>
                    <a:pt x="0" y="487"/>
                    <a:pt x="57" y="973"/>
                    <a:pt x="80" y="1460"/>
                  </a:cubicBezTo>
                  <a:cubicBezTo>
                    <a:pt x="91" y="1709"/>
                    <a:pt x="114" y="1958"/>
                    <a:pt x="125" y="2206"/>
                  </a:cubicBezTo>
                  <a:lnTo>
                    <a:pt x="193" y="2206"/>
                  </a:lnTo>
                  <a:lnTo>
                    <a:pt x="159" y="1528"/>
                  </a:lnTo>
                  <a:cubicBezTo>
                    <a:pt x="136" y="1030"/>
                    <a:pt x="80" y="521"/>
                    <a:pt x="80" y="13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8925977" y="2581538"/>
              <a:ext cx="68172" cy="33015"/>
            </a:xfrm>
            <a:custGeom>
              <a:avLst/>
              <a:gdLst/>
              <a:ahLst/>
              <a:cxnLst/>
              <a:rect l="l" t="t" r="r" b="b"/>
              <a:pathLst>
                <a:path w="1528" h="740" extrusionOk="0">
                  <a:moveTo>
                    <a:pt x="876" y="1"/>
                  </a:moveTo>
                  <a:cubicBezTo>
                    <a:pt x="784" y="1"/>
                    <a:pt x="724" y="241"/>
                    <a:pt x="724" y="241"/>
                  </a:cubicBezTo>
                  <a:cubicBezTo>
                    <a:pt x="724" y="241"/>
                    <a:pt x="0" y="614"/>
                    <a:pt x="12" y="705"/>
                  </a:cubicBezTo>
                  <a:cubicBezTo>
                    <a:pt x="19" y="730"/>
                    <a:pt x="128" y="740"/>
                    <a:pt x="281" y="740"/>
                  </a:cubicBezTo>
                  <a:cubicBezTo>
                    <a:pt x="606" y="740"/>
                    <a:pt x="1128" y="694"/>
                    <a:pt x="1290" y="648"/>
                  </a:cubicBezTo>
                  <a:cubicBezTo>
                    <a:pt x="1528" y="580"/>
                    <a:pt x="1380" y="298"/>
                    <a:pt x="1380" y="298"/>
                  </a:cubicBezTo>
                  <a:lnTo>
                    <a:pt x="1380" y="298"/>
                  </a:lnTo>
                  <a:cubicBezTo>
                    <a:pt x="1380" y="298"/>
                    <a:pt x="1236" y="336"/>
                    <a:pt x="1092" y="336"/>
                  </a:cubicBezTo>
                  <a:cubicBezTo>
                    <a:pt x="1030" y="336"/>
                    <a:pt x="968" y="329"/>
                    <a:pt x="917" y="308"/>
                  </a:cubicBezTo>
                  <a:cubicBezTo>
                    <a:pt x="917" y="308"/>
                    <a:pt x="985" y="26"/>
                    <a:pt x="894" y="4"/>
                  </a:cubicBezTo>
                  <a:cubicBezTo>
                    <a:pt x="888" y="1"/>
                    <a:pt x="882" y="1"/>
                    <a:pt x="87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8929992" y="2610583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2" y="6"/>
                    <a:pt x="35" y="19"/>
                  </a:cubicBezTo>
                  <a:cubicBezTo>
                    <a:pt x="35" y="31"/>
                    <a:pt x="24" y="42"/>
                    <a:pt x="13" y="54"/>
                  </a:cubicBezTo>
                  <a:cubicBezTo>
                    <a:pt x="1" y="76"/>
                    <a:pt x="1" y="110"/>
                    <a:pt x="13" y="132"/>
                  </a:cubicBezTo>
                  <a:cubicBezTo>
                    <a:pt x="22" y="164"/>
                    <a:pt x="45" y="178"/>
                    <a:pt x="69" y="178"/>
                  </a:cubicBezTo>
                  <a:cubicBezTo>
                    <a:pt x="105" y="178"/>
                    <a:pt x="144" y="146"/>
                    <a:pt x="137" y="99"/>
                  </a:cubicBezTo>
                  <a:cubicBezTo>
                    <a:pt x="126" y="76"/>
                    <a:pt x="126" y="65"/>
                    <a:pt x="114" y="54"/>
                  </a:cubicBezTo>
                  <a:cubicBezTo>
                    <a:pt x="103" y="31"/>
                    <a:pt x="103" y="19"/>
                    <a:pt x="91" y="8"/>
                  </a:cubicBezTo>
                  <a:cubicBezTo>
                    <a:pt x="82" y="3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8940120" y="2610360"/>
              <a:ext cx="6246" cy="8031"/>
            </a:xfrm>
            <a:custGeom>
              <a:avLst/>
              <a:gdLst/>
              <a:ahLst/>
              <a:cxnLst/>
              <a:rect l="l" t="t" r="r" b="b"/>
              <a:pathLst>
                <a:path w="140" h="180" extrusionOk="0">
                  <a:moveTo>
                    <a:pt x="61" y="0"/>
                  </a:moveTo>
                  <a:cubicBezTo>
                    <a:pt x="51" y="0"/>
                    <a:pt x="41" y="7"/>
                    <a:pt x="34" y="13"/>
                  </a:cubicBezTo>
                  <a:cubicBezTo>
                    <a:pt x="34" y="36"/>
                    <a:pt x="23" y="47"/>
                    <a:pt x="12" y="59"/>
                  </a:cubicBezTo>
                  <a:cubicBezTo>
                    <a:pt x="0" y="81"/>
                    <a:pt x="0" y="115"/>
                    <a:pt x="12" y="137"/>
                  </a:cubicBezTo>
                  <a:cubicBezTo>
                    <a:pt x="20" y="167"/>
                    <a:pt x="41" y="179"/>
                    <a:pt x="62" y="179"/>
                  </a:cubicBezTo>
                  <a:cubicBezTo>
                    <a:pt x="99" y="179"/>
                    <a:pt x="139" y="142"/>
                    <a:pt x="125" y="92"/>
                  </a:cubicBezTo>
                  <a:cubicBezTo>
                    <a:pt x="125" y="81"/>
                    <a:pt x="125" y="59"/>
                    <a:pt x="113" y="47"/>
                  </a:cubicBezTo>
                  <a:lnTo>
                    <a:pt x="80" y="13"/>
                  </a:lnTo>
                  <a:cubicBezTo>
                    <a:pt x="75" y="4"/>
                    <a:pt x="68" y="0"/>
                    <a:pt x="6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8950203" y="2610092"/>
              <a:ext cx="6201" cy="7941"/>
            </a:xfrm>
            <a:custGeom>
              <a:avLst/>
              <a:gdLst/>
              <a:ahLst/>
              <a:cxnLst/>
              <a:rect l="l" t="t" r="r" b="b"/>
              <a:pathLst>
                <a:path w="139" h="178" extrusionOk="0">
                  <a:moveTo>
                    <a:pt x="62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23" y="30"/>
                    <a:pt x="12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16" y="164"/>
                    <a:pt x="39" y="177"/>
                    <a:pt x="63" y="177"/>
                  </a:cubicBezTo>
                  <a:cubicBezTo>
                    <a:pt x="99" y="177"/>
                    <a:pt x="139" y="146"/>
                    <a:pt x="125" y="98"/>
                  </a:cubicBezTo>
                  <a:cubicBezTo>
                    <a:pt x="125" y="76"/>
                    <a:pt x="125" y="65"/>
                    <a:pt x="113" y="53"/>
                  </a:cubicBezTo>
                  <a:cubicBezTo>
                    <a:pt x="103" y="30"/>
                    <a:pt x="91" y="19"/>
                    <a:pt x="80" y="8"/>
                  </a:cubicBezTo>
                  <a:cubicBezTo>
                    <a:pt x="75" y="3"/>
                    <a:pt x="68" y="1"/>
                    <a:pt x="6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8959795" y="2609824"/>
              <a:ext cx="6737" cy="7808"/>
            </a:xfrm>
            <a:custGeom>
              <a:avLst/>
              <a:gdLst/>
              <a:ahLst/>
              <a:cxnLst/>
              <a:rect l="l" t="t" r="r" b="b"/>
              <a:pathLst>
                <a:path w="151" h="175" extrusionOk="0">
                  <a:moveTo>
                    <a:pt x="72" y="1"/>
                  </a:moveTo>
                  <a:cubicBezTo>
                    <a:pt x="62" y="1"/>
                    <a:pt x="52" y="7"/>
                    <a:pt x="46" y="14"/>
                  </a:cubicBezTo>
                  <a:cubicBezTo>
                    <a:pt x="34" y="36"/>
                    <a:pt x="23" y="48"/>
                    <a:pt x="23" y="59"/>
                  </a:cubicBezTo>
                  <a:cubicBezTo>
                    <a:pt x="1" y="82"/>
                    <a:pt x="11" y="116"/>
                    <a:pt x="11" y="139"/>
                  </a:cubicBezTo>
                  <a:cubicBezTo>
                    <a:pt x="20" y="164"/>
                    <a:pt x="42" y="175"/>
                    <a:pt x="66" y="175"/>
                  </a:cubicBezTo>
                  <a:cubicBezTo>
                    <a:pt x="106" y="175"/>
                    <a:pt x="151" y="143"/>
                    <a:pt x="136" y="93"/>
                  </a:cubicBezTo>
                  <a:cubicBezTo>
                    <a:pt x="136" y="82"/>
                    <a:pt x="136" y="59"/>
                    <a:pt x="125" y="48"/>
                  </a:cubicBezTo>
                  <a:lnTo>
                    <a:pt x="91" y="14"/>
                  </a:lnTo>
                  <a:cubicBezTo>
                    <a:pt x="86" y="4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8969878" y="2608575"/>
              <a:ext cx="6737" cy="7941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72" y="0"/>
                  </a:moveTo>
                  <a:cubicBezTo>
                    <a:pt x="63" y="0"/>
                    <a:pt x="52" y="6"/>
                    <a:pt x="46" y="19"/>
                  </a:cubicBezTo>
                  <a:lnTo>
                    <a:pt x="12" y="53"/>
                  </a:lnTo>
                  <a:cubicBezTo>
                    <a:pt x="1" y="76"/>
                    <a:pt x="12" y="110"/>
                    <a:pt x="12" y="132"/>
                  </a:cubicBezTo>
                  <a:cubicBezTo>
                    <a:pt x="21" y="164"/>
                    <a:pt x="46" y="177"/>
                    <a:pt x="71" y="177"/>
                  </a:cubicBezTo>
                  <a:cubicBezTo>
                    <a:pt x="110" y="177"/>
                    <a:pt x="150" y="146"/>
                    <a:pt x="136" y="99"/>
                  </a:cubicBezTo>
                  <a:cubicBezTo>
                    <a:pt x="125" y="76"/>
                    <a:pt x="125" y="64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0"/>
                    <a:pt x="7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8979961" y="2607058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5" y="1"/>
                  </a:moveTo>
                  <a:cubicBezTo>
                    <a:pt x="54" y="1"/>
                    <a:pt x="46" y="6"/>
                    <a:pt x="46" y="20"/>
                  </a:cubicBezTo>
                  <a:lnTo>
                    <a:pt x="12" y="53"/>
                  </a:lnTo>
                  <a:cubicBezTo>
                    <a:pt x="1" y="76"/>
                    <a:pt x="1" y="110"/>
                    <a:pt x="12" y="133"/>
                  </a:cubicBezTo>
                  <a:cubicBezTo>
                    <a:pt x="21" y="164"/>
                    <a:pt x="44" y="177"/>
                    <a:pt x="68" y="177"/>
                  </a:cubicBezTo>
                  <a:cubicBezTo>
                    <a:pt x="105" y="177"/>
                    <a:pt x="143" y="146"/>
                    <a:pt x="137" y="98"/>
                  </a:cubicBezTo>
                  <a:cubicBezTo>
                    <a:pt x="125" y="76"/>
                    <a:pt x="125" y="65"/>
                    <a:pt x="114" y="53"/>
                  </a:cubicBezTo>
                  <a:cubicBezTo>
                    <a:pt x="114" y="30"/>
                    <a:pt x="102" y="20"/>
                    <a:pt x="91" y="8"/>
                  </a:cubicBezTo>
                  <a:cubicBezTo>
                    <a:pt x="82" y="3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8954397" y="2601080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1"/>
                  </a:moveTo>
                  <a:cubicBezTo>
                    <a:pt x="22" y="1"/>
                    <a:pt x="1" y="18"/>
                    <a:pt x="9" y="40"/>
                  </a:cubicBezTo>
                  <a:cubicBezTo>
                    <a:pt x="42" y="119"/>
                    <a:pt x="87" y="199"/>
                    <a:pt x="122" y="278"/>
                  </a:cubicBezTo>
                  <a:lnTo>
                    <a:pt x="178" y="278"/>
                  </a:lnTo>
                  <a:cubicBezTo>
                    <a:pt x="144" y="187"/>
                    <a:pt x="99" y="108"/>
                    <a:pt x="65" y="18"/>
                  </a:cubicBezTo>
                  <a:cubicBezTo>
                    <a:pt x="61" y="6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8959037" y="2598492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45" y="1"/>
                  </a:moveTo>
                  <a:cubicBezTo>
                    <a:pt x="23" y="1"/>
                    <a:pt x="0" y="27"/>
                    <a:pt x="18" y="53"/>
                  </a:cubicBezTo>
                  <a:cubicBezTo>
                    <a:pt x="85" y="132"/>
                    <a:pt x="119" y="234"/>
                    <a:pt x="164" y="325"/>
                  </a:cubicBezTo>
                  <a:lnTo>
                    <a:pt x="221" y="325"/>
                  </a:lnTo>
                  <a:cubicBezTo>
                    <a:pt x="176" y="212"/>
                    <a:pt x="131" y="109"/>
                    <a:pt x="63" y="8"/>
                  </a:cubicBezTo>
                  <a:cubicBezTo>
                    <a:pt x="58" y="3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8948463" y="2584974"/>
              <a:ext cx="10841" cy="9235"/>
            </a:xfrm>
            <a:custGeom>
              <a:avLst/>
              <a:gdLst/>
              <a:ahLst/>
              <a:cxnLst/>
              <a:rect l="l" t="t" r="r" b="b"/>
              <a:pathLst>
                <a:path w="243" h="207" extrusionOk="0">
                  <a:moveTo>
                    <a:pt x="62" y="17"/>
                  </a:moveTo>
                  <a:cubicBezTo>
                    <a:pt x="96" y="17"/>
                    <a:pt x="142" y="73"/>
                    <a:pt x="152" y="96"/>
                  </a:cubicBezTo>
                  <a:cubicBezTo>
                    <a:pt x="169" y="113"/>
                    <a:pt x="199" y="143"/>
                    <a:pt x="208" y="171"/>
                  </a:cubicBezTo>
                  <a:lnTo>
                    <a:pt x="208" y="171"/>
                  </a:lnTo>
                  <a:cubicBezTo>
                    <a:pt x="175" y="160"/>
                    <a:pt x="148" y="126"/>
                    <a:pt x="130" y="107"/>
                  </a:cubicBezTo>
                  <a:cubicBezTo>
                    <a:pt x="119" y="107"/>
                    <a:pt x="51" y="28"/>
                    <a:pt x="62" y="17"/>
                  </a:cubicBezTo>
                  <a:close/>
                  <a:moveTo>
                    <a:pt x="66" y="1"/>
                  </a:moveTo>
                  <a:cubicBezTo>
                    <a:pt x="61" y="1"/>
                    <a:pt x="56" y="2"/>
                    <a:pt x="51" y="5"/>
                  </a:cubicBezTo>
                  <a:cubicBezTo>
                    <a:pt x="1" y="36"/>
                    <a:pt x="145" y="163"/>
                    <a:pt x="211" y="192"/>
                  </a:cubicBezTo>
                  <a:lnTo>
                    <a:pt x="211" y="192"/>
                  </a:lnTo>
                  <a:cubicBezTo>
                    <a:pt x="210" y="194"/>
                    <a:pt x="210" y="196"/>
                    <a:pt x="209" y="198"/>
                  </a:cubicBezTo>
                  <a:cubicBezTo>
                    <a:pt x="203" y="203"/>
                    <a:pt x="206" y="206"/>
                    <a:pt x="210" y="206"/>
                  </a:cubicBezTo>
                  <a:cubicBezTo>
                    <a:pt x="215" y="206"/>
                    <a:pt x="220" y="203"/>
                    <a:pt x="220" y="198"/>
                  </a:cubicBezTo>
                  <a:cubicBezTo>
                    <a:pt x="220" y="197"/>
                    <a:pt x="221" y="197"/>
                    <a:pt x="221" y="196"/>
                  </a:cubicBezTo>
                  <a:lnTo>
                    <a:pt x="221" y="196"/>
                  </a:lnTo>
                  <a:cubicBezTo>
                    <a:pt x="225" y="197"/>
                    <a:pt x="229" y="198"/>
                    <a:pt x="232" y="198"/>
                  </a:cubicBezTo>
                  <a:cubicBezTo>
                    <a:pt x="243" y="198"/>
                    <a:pt x="243" y="175"/>
                    <a:pt x="232" y="175"/>
                  </a:cubicBezTo>
                  <a:cubicBezTo>
                    <a:pt x="228" y="175"/>
                    <a:pt x="225" y="175"/>
                    <a:pt x="222" y="175"/>
                  </a:cubicBezTo>
                  <a:lnTo>
                    <a:pt x="222" y="175"/>
                  </a:lnTo>
                  <a:cubicBezTo>
                    <a:pt x="217" y="137"/>
                    <a:pt x="183" y="102"/>
                    <a:pt x="164" y="73"/>
                  </a:cubicBezTo>
                  <a:cubicBezTo>
                    <a:pt x="145" y="54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8956360" y="2583680"/>
              <a:ext cx="3971" cy="9503"/>
            </a:xfrm>
            <a:custGeom>
              <a:avLst/>
              <a:gdLst/>
              <a:ahLst/>
              <a:cxnLst/>
              <a:rect l="l" t="t" r="r" b="b"/>
              <a:pathLst>
                <a:path w="89" h="213" extrusionOk="0">
                  <a:moveTo>
                    <a:pt x="49" y="22"/>
                  </a:moveTo>
                  <a:cubicBezTo>
                    <a:pt x="71" y="66"/>
                    <a:pt x="68" y="116"/>
                    <a:pt x="61" y="161"/>
                  </a:cubicBezTo>
                  <a:lnTo>
                    <a:pt x="61" y="161"/>
                  </a:lnTo>
                  <a:cubicBezTo>
                    <a:pt x="57" y="148"/>
                    <a:pt x="55" y="135"/>
                    <a:pt x="55" y="125"/>
                  </a:cubicBezTo>
                  <a:cubicBezTo>
                    <a:pt x="44" y="95"/>
                    <a:pt x="35" y="55"/>
                    <a:pt x="49" y="22"/>
                  </a:cubicBezTo>
                  <a:close/>
                  <a:moveTo>
                    <a:pt x="43" y="1"/>
                  </a:moveTo>
                  <a:cubicBezTo>
                    <a:pt x="1" y="43"/>
                    <a:pt x="38" y="146"/>
                    <a:pt x="53" y="196"/>
                  </a:cubicBezTo>
                  <a:lnTo>
                    <a:pt x="53" y="196"/>
                  </a:lnTo>
                  <a:cubicBezTo>
                    <a:pt x="51" y="199"/>
                    <a:pt x="52" y="201"/>
                    <a:pt x="54" y="201"/>
                  </a:cubicBezTo>
                  <a:lnTo>
                    <a:pt x="54" y="201"/>
                  </a:lnTo>
                  <a:cubicBezTo>
                    <a:pt x="54" y="202"/>
                    <a:pt x="55" y="203"/>
                    <a:pt x="55" y="204"/>
                  </a:cubicBezTo>
                  <a:cubicBezTo>
                    <a:pt x="55" y="210"/>
                    <a:pt x="61" y="212"/>
                    <a:pt x="66" y="212"/>
                  </a:cubicBezTo>
                  <a:cubicBezTo>
                    <a:pt x="72" y="212"/>
                    <a:pt x="78" y="210"/>
                    <a:pt x="78" y="204"/>
                  </a:cubicBezTo>
                  <a:cubicBezTo>
                    <a:pt x="75" y="198"/>
                    <a:pt x="72" y="192"/>
                    <a:pt x="69" y="185"/>
                  </a:cubicBezTo>
                  <a:lnTo>
                    <a:pt x="69" y="185"/>
                  </a:lnTo>
                  <a:cubicBezTo>
                    <a:pt x="88" y="129"/>
                    <a:pt x="87" y="54"/>
                    <a:pt x="66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8769109" y="2507967"/>
              <a:ext cx="67636" cy="33461"/>
            </a:xfrm>
            <a:custGeom>
              <a:avLst/>
              <a:gdLst/>
              <a:ahLst/>
              <a:cxnLst/>
              <a:rect l="l" t="t" r="r" b="b"/>
              <a:pathLst>
                <a:path w="1516" h="750" extrusionOk="0">
                  <a:moveTo>
                    <a:pt x="871" y="0"/>
                  </a:moveTo>
                  <a:cubicBezTo>
                    <a:pt x="786" y="0"/>
                    <a:pt x="724" y="250"/>
                    <a:pt x="724" y="250"/>
                  </a:cubicBezTo>
                  <a:cubicBezTo>
                    <a:pt x="724" y="250"/>
                    <a:pt x="0" y="623"/>
                    <a:pt x="11" y="714"/>
                  </a:cubicBezTo>
                  <a:cubicBezTo>
                    <a:pt x="15" y="739"/>
                    <a:pt x="124" y="749"/>
                    <a:pt x="278" y="749"/>
                  </a:cubicBezTo>
                  <a:cubicBezTo>
                    <a:pt x="603" y="749"/>
                    <a:pt x="1128" y="703"/>
                    <a:pt x="1289" y="657"/>
                  </a:cubicBezTo>
                  <a:cubicBezTo>
                    <a:pt x="1515" y="590"/>
                    <a:pt x="1380" y="306"/>
                    <a:pt x="1380" y="306"/>
                  </a:cubicBezTo>
                  <a:lnTo>
                    <a:pt x="1380" y="306"/>
                  </a:lnTo>
                  <a:cubicBezTo>
                    <a:pt x="1380" y="306"/>
                    <a:pt x="1235" y="346"/>
                    <a:pt x="1090" y="346"/>
                  </a:cubicBezTo>
                  <a:cubicBezTo>
                    <a:pt x="1028" y="346"/>
                    <a:pt x="966" y="338"/>
                    <a:pt x="916" y="318"/>
                  </a:cubicBezTo>
                  <a:cubicBezTo>
                    <a:pt x="916" y="318"/>
                    <a:pt x="983" y="35"/>
                    <a:pt x="882" y="2"/>
                  </a:cubicBezTo>
                  <a:cubicBezTo>
                    <a:pt x="879" y="1"/>
                    <a:pt x="875" y="0"/>
                    <a:pt x="871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8773124" y="2537458"/>
              <a:ext cx="6201" cy="7897"/>
            </a:xfrm>
            <a:custGeom>
              <a:avLst/>
              <a:gdLst/>
              <a:ahLst/>
              <a:cxnLst/>
              <a:rect l="l" t="t" r="r" b="b"/>
              <a:pathLst>
                <a:path w="139" h="177" extrusionOk="0">
                  <a:moveTo>
                    <a:pt x="62" y="0"/>
                  </a:moveTo>
                  <a:cubicBezTo>
                    <a:pt x="52" y="0"/>
                    <a:pt x="41" y="6"/>
                    <a:pt x="34" y="19"/>
                  </a:cubicBezTo>
                  <a:cubicBezTo>
                    <a:pt x="34" y="30"/>
                    <a:pt x="23" y="42"/>
                    <a:pt x="11" y="53"/>
                  </a:cubicBezTo>
                  <a:cubicBezTo>
                    <a:pt x="1" y="75"/>
                    <a:pt x="1" y="110"/>
                    <a:pt x="11" y="132"/>
                  </a:cubicBezTo>
                  <a:cubicBezTo>
                    <a:pt x="16" y="163"/>
                    <a:pt x="38" y="177"/>
                    <a:pt x="62" y="177"/>
                  </a:cubicBezTo>
                  <a:cubicBezTo>
                    <a:pt x="99" y="177"/>
                    <a:pt x="138" y="146"/>
                    <a:pt x="124" y="98"/>
                  </a:cubicBezTo>
                  <a:cubicBezTo>
                    <a:pt x="124" y="75"/>
                    <a:pt x="124" y="64"/>
                    <a:pt x="114" y="42"/>
                  </a:cubicBezTo>
                  <a:lnTo>
                    <a:pt x="79" y="7"/>
                  </a:lnTo>
                  <a:cubicBezTo>
                    <a:pt x="75" y="3"/>
                    <a:pt x="68" y="0"/>
                    <a:pt x="62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8782672" y="2537191"/>
              <a:ext cx="6737" cy="7674"/>
            </a:xfrm>
            <a:custGeom>
              <a:avLst/>
              <a:gdLst/>
              <a:ahLst/>
              <a:cxnLst/>
              <a:rect l="l" t="t" r="r" b="b"/>
              <a:pathLst>
                <a:path w="151" h="172" extrusionOk="0">
                  <a:moveTo>
                    <a:pt x="73" y="0"/>
                  </a:moveTo>
                  <a:cubicBezTo>
                    <a:pt x="64" y="0"/>
                    <a:pt x="53" y="7"/>
                    <a:pt x="46" y="13"/>
                  </a:cubicBezTo>
                  <a:cubicBezTo>
                    <a:pt x="35" y="25"/>
                    <a:pt x="24" y="48"/>
                    <a:pt x="24" y="59"/>
                  </a:cubicBezTo>
                  <a:cubicBezTo>
                    <a:pt x="1" y="81"/>
                    <a:pt x="13" y="104"/>
                    <a:pt x="24" y="126"/>
                  </a:cubicBezTo>
                  <a:cubicBezTo>
                    <a:pt x="28" y="158"/>
                    <a:pt x="51" y="172"/>
                    <a:pt x="75" y="172"/>
                  </a:cubicBezTo>
                  <a:cubicBezTo>
                    <a:pt x="111" y="172"/>
                    <a:pt x="150" y="140"/>
                    <a:pt x="137" y="93"/>
                  </a:cubicBezTo>
                  <a:cubicBezTo>
                    <a:pt x="137" y="81"/>
                    <a:pt x="137" y="59"/>
                    <a:pt x="126" y="48"/>
                  </a:cubicBezTo>
                  <a:lnTo>
                    <a:pt x="91" y="13"/>
                  </a:lnTo>
                  <a:cubicBezTo>
                    <a:pt x="87" y="4"/>
                    <a:pt x="80" y="0"/>
                    <a:pt x="73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8792799" y="2536923"/>
              <a:ext cx="6692" cy="7941"/>
            </a:xfrm>
            <a:custGeom>
              <a:avLst/>
              <a:gdLst/>
              <a:ahLst/>
              <a:cxnLst/>
              <a:rect l="l" t="t" r="r" b="b"/>
              <a:pathLst>
                <a:path w="150" h="178" extrusionOk="0">
                  <a:moveTo>
                    <a:pt x="72" y="1"/>
                  </a:moveTo>
                  <a:cubicBezTo>
                    <a:pt x="63" y="1"/>
                    <a:pt x="52" y="6"/>
                    <a:pt x="45" y="19"/>
                  </a:cubicBezTo>
                  <a:lnTo>
                    <a:pt x="12" y="54"/>
                  </a:lnTo>
                  <a:cubicBezTo>
                    <a:pt x="0" y="76"/>
                    <a:pt x="12" y="110"/>
                    <a:pt x="12" y="132"/>
                  </a:cubicBezTo>
                  <a:cubicBezTo>
                    <a:pt x="21" y="164"/>
                    <a:pt x="46" y="178"/>
                    <a:pt x="71" y="178"/>
                  </a:cubicBezTo>
                  <a:cubicBezTo>
                    <a:pt x="110" y="178"/>
                    <a:pt x="149" y="146"/>
                    <a:pt x="136" y="99"/>
                  </a:cubicBezTo>
                  <a:cubicBezTo>
                    <a:pt x="136" y="76"/>
                    <a:pt x="136" y="65"/>
                    <a:pt x="125" y="42"/>
                  </a:cubicBezTo>
                  <a:lnTo>
                    <a:pt x="91" y="8"/>
                  </a:lnTo>
                  <a:cubicBezTo>
                    <a:pt x="86" y="3"/>
                    <a:pt x="79" y="1"/>
                    <a:pt x="72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8802883" y="2536700"/>
              <a:ext cx="6692" cy="7674"/>
            </a:xfrm>
            <a:custGeom>
              <a:avLst/>
              <a:gdLst/>
              <a:ahLst/>
              <a:cxnLst/>
              <a:rect l="l" t="t" r="r" b="b"/>
              <a:pathLst>
                <a:path w="150" h="172" extrusionOk="0">
                  <a:moveTo>
                    <a:pt x="69" y="0"/>
                  </a:moveTo>
                  <a:cubicBezTo>
                    <a:pt x="57" y="0"/>
                    <a:pt x="46" y="7"/>
                    <a:pt x="46" y="13"/>
                  </a:cubicBezTo>
                  <a:cubicBezTo>
                    <a:pt x="35" y="24"/>
                    <a:pt x="23" y="47"/>
                    <a:pt x="12" y="59"/>
                  </a:cubicBezTo>
                  <a:cubicBezTo>
                    <a:pt x="0" y="81"/>
                    <a:pt x="12" y="104"/>
                    <a:pt x="12" y="127"/>
                  </a:cubicBezTo>
                  <a:cubicBezTo>
                    <a:pt x="21" y="158"/>
                    <a:pt x="46" y="171"/>
                    <a:pt x="71" y="171"/>
                  </a:cubicBezTo>
                  <a:cubicBezTo>
                    <a:pt x="110" y="171"/>
                    <a:pt x="150" y="140"/>
                    <a:pt x="136" y="92"/>
                  </a:cubicBezTo>
                  <a:cubicBezTo>
                    <a:pt x="125" y="81"/>
                    <a:pt x="125" y="59"/>
                    <a:pt x="113" y="47"/>
                  </a:cubicBezTo>
                  <a:cubicBezTo>
                    <a:pt x="113" y="36"/>
                    <a:pt x="103" y="24"/>
                    <a:pt x="91" y="13"/>
                  </a:cubicBezTo>
                  <a:cubicBezTo>
                    <a:pt x="86" y="4"/>
                    <a:pt x="77" y="0"/>
                    <a:pt x="69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8812966" y="2535406"/>
              <a:ext cx="6425" cy="7941"/>
            </a:xfrm>
            <a:custGeom>
              <a:avLst/>
              <a:gdLst/>
              <a:ahLst/>
              <a:cxnLst/>
              <a:rect l="l" t="t" r="r" b="b"/>
              <a:pathLst>
                <a:path w="144" h="178" extrusionOk="0">
                  <a:moveTo>
                    <a:pt x="64" y="1"/>
                  </a:moveTo>
                  <a:cubicBezTo>
                    <a:pt x="52" y="1"/>
                    <a:pt x="41" y="6"/>
                    <a:pt x="35" y="20"/>
                  </a:cubicBezTo>
                  <a:cubicBezTo>
                    <a:pt x="35" y="31"/>
                    <a:pt x="23" y="42"/>
                    <a:pt x="12" y="53"/>
                  </a:cubicBezTo>
                  <a:cubicBezTo>
                    <a:pt x="0" y="76"/>
                    <a:pt x="0" y="110"/>
                    <a:pt x="12" y="133"/>
                  </a:cubicBezTo>
                  <a:cubicBezTo>
                    <a:pt x="21" y="164"/>
                    <a:pt x="44" y="178"/>
                    <a:pt x="68" y="178"/>
                  </a:cubicBezTo>
                  <a:cubicBezTo>
                    <a:pt x="105" y="178"/>
                    <a:pt x="143" y="146"/>
                    <a:pt x="136" y="99"/>
                  </a:cubicBezTo>
                  <a:cubicBezTo>
                    <a:pt x="125" y="76"/>
                    <a:pt x="125" y="65"/>
                    <a:pt x="114" y="42"/>
                  </a:cubicBezTo>
                  <a:cubicBezTo>
                    <a:pt x="103" y="31"/>
                    <a:pt x="103" y="20"/>
                    <a:pt x="91" y="8"/>
                  </a:cubicBezTo>
                  <a:cubicBezTo>
                    <a:pt x="82" y="4"/>
                    <a:pt x="72" y="1"/>
                    <a:pt x="64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8823049" y="2533889"/>
              <a:ext cx="6246" cy="7941"/>
            </a:xfrm>
            <a:custGeom>
              <a:avLst/>
              <a:gdLst/>
              <a:ahLst/>
              <a:cxnLst/>
              <a:rect l="l" t="t" r="r" b="b"/>
              <a:pathLst>
                <a:path w="140" h="178" extrusionOk="0">
                  <a:moveTo>
                    <a:pt x="61" y="1"/>
                  </a:moveTo>
                  <a:cubicBezTo>
                    <a:pt x="52" y="1"/>
                    <a:pt x="41" y="6"/>
                    <a:pt x="35" y="19"/>
                  </a:cubicBezTo>
                  <a:cubicBezTo>
                    <a:pt x="35" y="31"/>
                    <a:pt x="23" y="42"/>
                    <a:pt x="12" y="54"/>
                  </a:cubicBezTo>
                  <a:cubicBezTo>
                    <a:pt x="1" y="76"/>
                    <a:pt x="1" y="110"/>
                    <a:pt x="12" y="133"/>
                  </a:cubicBezTo>
                  <a:cubicBezTo>
                    <a:pt x="17" y="164"/>
                    <a:pt x="39" y="178"/>
                    <a:pt x="63" y="178"/>
                  </a:cubicBezTo>
                  <a:cubicBezTo>
                    <a:pt x="99" y="178"/>
                    <a:pt x="139" y="146"/>
                    <a:pt x="125" y="99"/>
                  </a:cubicBezTo>
                  <a:cubicBezTo>
                    <a:pt x="125" y="76"/>
                    <a:pt x="125" y="65"/>
                    <a:pt x="114" y="42"/>
                  </a:cubicBezTo>
                  <a:lnTo>
                    <a:pt x="80" y="9"/>
                  </a:lnTo>
                  <a:cubicBezTo>
                    <a:pt x="75" y="4"/>
                    <a:pt x="68" y="1"/>
                    <a:pt x="61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8797529" y="2527955"/>
              <a:ext cx="7941" cy="12403"/>
            </a:xfrm>
            <a:custGeom>
              <a:avLst/>
              <a:gdLst/>
              <a:ahLst/>
              <a:cxnLst/>
              <a:rect l="l" t="t" r="r" b="b"/>
              <a:pathLst>
                <a:path w="178" h="278" extrusionOk="0">
                  <a:moveTo>
                    <a:pt x="41" y="0"/>
                  </a:moveTo>
                  <a:cubicBezTo>
                    <a:pt x="22" y="0"/>
                    <a:pt x="0" y="17"/>
                    <a:pt x="7" y="39"/>
                  </a:cubicBezTo>
                  <a:cubicBezTo>
                    <a:pt x="42" y="119"/>
                    <a:pt x="87" y="198"/>
                    <a:pt x="120" y="277"/>
                  </a:cubicBezTo>
                  <a:lnTo>
                    <a:pt x="177" y="277"/>
                  </a:lnTo>
                  <a:cubicBezTo>
                    <a:pt x="143" y="187"/>
                    <a:pt x="98" y="107"/>
                    <a:pt x="64" y="17"/>
                  </a:cubicBezTo>
                  <a:cubicBezTo>
                    <a:pt x="60" y="5"/>
                    <a:pt x="51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8802079" y="2525323"/>
              <a:ext cx="9905" cy="14500"/>
            </a:xfrm>
            <a:custGeom>
              <a:avLst/>
              <a:gdLst/>
              <a:ahLst/>
              <a:cxnLst/>
              <a:rect l="l" t="t" r="r" b="b"/>
              <a:pathLst>
                <a:path w="222" h="325" extrusionOk="0">
                  <a:moveTo>
                    <a:pt x="36" y="1"/>
                  </a:moveTo>
                  <a:cubicBezTo>
                    <a:pt x="18" y="1"/>
                    <a:pt x="1" y="27"/>
                    <a:pt x="18" y="53"/>
                  </a:cubicBezTo>
                  <a:cubicBezTo>
                    <a:pt x="75" y="133"/>
                    <a:pt x="121" y="234"/>
                    <a:pt x="166" y="325"/>
                  </a:cubicBezTo>
                  <a:lnTo>
                    <a:pt x="222" y="325"/>
                  </a:lnTo>
                  <a:cubicBezTo>
                    <a:pt x="177" y="211"/>
                    <a:pt x="131" y="110"/>
                    <a:pt x="53" y="8"/>
                  </a:cubicBezTo>
                  <a:cubicBezTo>
                    <a:pt x="48" y="3"/>
                    <a:pt x="42" y="1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8791595" y="2511849"/>
              <a:ext cx="10306" cy="9191"/>
            </a:xfrm>
            <a:custGeom>
              <a:avLst/>
              <a:gdLst/>
              <a:ahLst/>
              <a:cxnLst/>
              <a:rect l="l" t="t" r="r" b="b"/>
              <a:pathLst>
                <a:path w="231" h="206" extrusionOk="0">
                  <a:moveTo>
                    <a:pt x="62" y="16"/>
                  </a:moveTo>
                  <a:cubicBezTo>
                    <a:pt x="95" y="16"/>
                    <a:pt x="129" y="73"/>
                    <a:pt x="152" y="84"/>
                  </a:cubicBezTo>
                  <a:cubicBezTo>
                    <a:pt x="169" y="109"/>
                    <a:pt x="191" y="140"/>
                    <a:pt x="198" y="168"/>
                  </a:cubicBezTo>
                  <a:lnTo>
                    <a:pt x="198" y="168"/>
                  </a:lnTo>
                  <a:cubicBezTo>
                    <a:pt x="171" y="156"/>
                    <a:pt x="147" y="124"/>
                    <a:pt x="129" y="106"/>
                  </a:cubicBezTo>
                  <a:cubicBezTo>
                    <a:pt x="118" y="106"/>
                    <a:pt x="50" y="28"/>
                    <a:pt x="62" y="16"/>
                  </a:cubicBezTo>
                  <a:close/>
                  <a:moveTo>
                    <a:pt x="65" y="0"/>
                  </a:moveTo>
                  <a:cubicBezTo>
                    <a:pt x="60" y="0"/>
                    <a:pt x="55" y="2"/>
                    <a:pt x="50" y="5"/>
                  </a:cubicBezTo>
                  <a:cubicBezTo>
                    <a:pt x="0" y="35"/>
                    <a:pt x="135" y="161"/>
                    <a:pt x="199" y="191"/>
                  </a:cubicBezTo>
                  <a:lnTo>
                    <a:pt x="199" y="191"/>
                  </a:lnTo>
                  <a:cubicBezTo>
                    <a:pt x="198" y="193"/>
                    <a:pt x="198" y="195"/>
                    <a:pt x="197" y="197"/>
                  </a:cubicBezTo>
                  <a:cubicBezTo>
                    <a:pt x="197" y="203"/>
                    <a:pt x="203" y="206"/>
                    <a:pt x="209" y="206"/>
                  </a:cubicBezTo>
                  <a:cubicBezTo>
                    <a:pt x="214" y="206"/>
                    <a:pt x="220" y="203"/>
                    <a:pt x="220" y="197"/>
                  </a:cubicBezTo>
                  <a:cubicBezTo>
                    <a:pt x="230" y="197"/>
                    <a:pt x="231" y="176"/>
                    <a:pt x="221" y="174"/>
                  </a:cubicBezTo>
                  <a:lnTo>
                    <a:pt x="221" y="174"/>
                  </a:lnTo>
                  <a:cubicBezTo>
                    <a:pt x="216" y="137"/>
                    <a:pt x="182" y="101"/>
                    <a:pt x="163" y="73"/>
                  </a:cubicBezTo>
                  <a:cubicBezTo>
                    <a:pt x="143" y="53"/>
                    <a:pt x="99" y="0"/>
                    <a:pt x="65" y="0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8799670" y="2510510"/>
              <a:ext cx="3792" cy="9503"/>
            </a:xfrm>
            <a:custGeom>
              <a:avLst/>
              <a:gdLst/>
              <a:ahLst/>
              <a:cxnLst/>
              <a:rect l="l" t="t" r="r" b="b"/>
              <a:pathLst>
                <a:path w="85" h="213" extrusionOk="0">
                  <a:moveTo>
                    <a:pt x="43" y="24"/>
                  </a:moveTo>
                  <a:cubicBezTo>
                    <a:pt x="56" y="63"/>
                    <a:pt x="59" y="106"/>
                    <a:pt x="52" y="147"/>
                  </a:cubicBezTo>
                  <a:lnTo>
                    <a:pt x="52" y="147"/>
                  </a:lnTo>
                  <a:cubicBezTo>
                    <a:pt x="51" y="139"/>
                    <a:pt x="50" y="132"/>
                    <a:pt x="50" y="125"/>
                  </a:cubicBezTo>
                  <a:cubicBezTo>
                    <a:pt x="40" y="95"/>
                    <a:pt x="30" y="56"/>
                    <a:pt x="43" y="24"/>
                  </a:cubicBezTo>
                  <a:close/>
                  <a:moveTo>
                    <a:pt x="39" y="1"/>
                  </a:moveTo>
                  <a:cubicBezTo>
                    <a:pt x="0" y="39"/>
                    <a:pt x="28" y="128"/>
                    <a:pt x="43" y="181"/>
                  </a:cubicBezTo>
                  <a:lnTo>
                    <a:pt x="43" y="181"/>
                  </a:lnTo>
                  <a:cubicBezTo>
                    <a:pt x="42" y="185"/>
                    <a:pt x="40" y="189"/>
                    <a:pt x="39" y="193"/>
                  </a:cubicBezTo>
                  <a:cubicBezTo>
                    <a:pt x="39" y="198"/>
                    <a:pt x="44" y="201"/>
                    <a:pt x="49" y="201"/>
                  </a:cubicBezTo>
                  <a:lnTo>
                    <a:pt x="49" y="201"/>
                  </a:lnTo>
                  <a:cubicBezTo>
                    <a:pt x="49" y="202"/>
                    <a:pt x="49" y="203"/>
                    <a:pt x="50" y="204"/>
                  </a:cubicBezTo>
                  <a:cubicBezTo>
                    <a:pt x="50" y="210"/>
                    <a:pt x="55" y="213"/>
                    <a:pt x="60" y="213"/>
                  </a:cubicBezTo>
                  <a:cubicBezTo>
                    <a:pt x="64" y="213"/>
                    <a:pt x="67" y="210"/>
                    <a:pt x="61" y="204"/>
                  </a:cubicBezTo>
                  <a:cubicBezTo>
                    <a:pt x="61" y="202"/>
                    <a:pt x="61" y="199"/>
                    <a:pt x="61" y="196"/>
                  </a:cubicBezTo>
                  <a:lnTo>
                    <a:pt x="61" y="196"/>
                  </a:lnTo>
                  <a:cubicBezTo>
                    <a:pt x="61" y="195"/>
                    <a:pt x="61" y="194"/>
                    <a:pt x="61" y="193"/>
                  </a:cubicBezTo>
                  <a:cubicBezTo>
                    <a:pt x="72" y="136"/>
                    <a:pt x="84" y="58"/>
                    <a:pt x="50" y="1"/>
                  </a:cubicBez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8879576" y="2183435"/>
              <a:ext cx="118096" cy="160614"/>
            </a:xfrm>
            <a:custGeom>
              <a:avLst/>
              <a:gdLst/>
              <a:ahLst/>
              <a:cxnLst/>
              <a:rect l="l" t="t" r="r" b="b"/>
              <a:pathLst>
                <a:path w="2647" h="3600" extrusionOk="0">
                  <a:moveTo>
                    <a:pt x="1360" y="0"/>
                  </a:moveTo>
                  <a:cubicBezTo>
                    <a:pt x="919" y="0"/>
                    <a:pt x="466" y="148"/>
                    <a:pt x="407" y="355"/>
                  </a:cubicBezTo>
                  <a:cubicBezTo>
                    <a:pt x="339" y="581"/>
                    <a:pt x="125" y="2220"/>
                    <a:pt x="0" y="3159"/>
                  </a:cubicBezTo>
                  <a:cubicBezTo>
                    <a:pt x="487" y="3215"/>
                    <a:pt x="2330" y="3521"/>
                    <a:pt x="2624" y="3600"/>
                  </a:cubicBezTo>
                  <a:cubicBezTo>
                    <a:pt x="2635" y="2786"/>
                    <a:pt x="2646" y="988"/>
                    <a:pt x="2160" y="287"/>
                  </a:cubicBezTo>
                  <a:cubicBezTo>
                    <a:pt x="2015" y="84"/>
                    <a:pt x="1691" y="0"/>
                    <a:pt x="1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8934052" y="2186602"/>
              <a:ext cx="63621" cy="157446"/>
            </a:xfrm>
            <a:custGeom>
              <a:avLst/>
              <a:gdLst/>
              <a:ahLst/>
              <a:cxnLst/>
              <a:rect l="l" t="t" r="r" b="b"/>
              <a:pathLst>
                <a:path w="1426" h="3529" extrusionOk="0">
                  <a:moveTo>
                    <a:pt x="623" y="1"/>
                  </a:moveTo>
                  <a:cubicBezTo>
                    <a:pt x="815" y="849"/>
                    <a:pt x="1018" y="1799"/>
                    <a:pt x="600" y="2591"/>
                  </a:cubicBezTo>
                  <a:cubicBezTo>
                    <a:pt x="453" y="2873"/>
                    <a:pt x="238" y="3099"/>
                    <a:pt x="0" y="3269"/>
                  </a:cubicBezTo>
                  <a:cubicBezTo>
                    <a:pt x="623" y="3371"/>
                    <a:pt x="1244" y="3484"/>
                    <a:pt x="1403" y="3529"/>
                  </a:cubicBezTo>
                  <a:cubicBezTo>
                    <a:pt x="1414" y="2715"/>
                    <a:pt x="1425" y="917"/>
                    <a:pt x="939" y="216"/>
                  </a:cubicBezTo>
                  <a:cubicBezTo>
                    <a:pt x="872" y="126"/>
                    <a:pt x="759" y="46"/>
                    <a:pt x="623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8901483" y="2154836"/>
              <a:ext cx="55323" cy="53092"/>
            </a:xfrm>
            <a:custGeom>
              <a:avLst/>
              <a:gdLst/>
              <a:ahLst/>
              <a:cxnLst/>
              <a:rect l="l" t="t" r="r" b="b"/>
              <a:pathLst>
                <a:path w="1240" h="1190" extrusionOk="0">
                  <a:moveTo>
                    <a:pt x="791" y="0"/>
                  </a:moveTo>
                  <a:cubicBezTo>
                    <a:pt x="479" y="0"/>
                    <a:pt x="86" y="147"/>
                    <a:pt x="86" y="147"/>
                  </a:cubicBezTo>
                  <a:cubicBezTo>
                    <a:pt x="86" y="147"/>
                    <a:pt x="0" y="1190"/>
                    <a:pt x="571" y="1190"/>
                  </a:cubicBezTo>
                  <a:cubicBezTo>
                    <a:pt x="586" y="1190"/>
                    <a:pt x="602" y="1189"/>
                    <a:pt x="617" y="1188"/>
                  </a:cubicBezTo>
                  <a:cubicBezTo>
                    <a:pt x="1240" y="1142"/>
                    <a:pt x="1240" y="668"/>
                    <a:pt x="1160" y="215"/>
                  </a:cubicBezTo>
                  <a:cubicBezTo>
                    <a:pt x="1131" y="52"/>
                    <a:pt x="975" y="0"/>
                    <a:pt x="79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8777630" y="1914894"/>
              <a:ext cx="298251" cy="271081"/>
            </a:xfrm>
            <a:custGeom>
              <a:avLst/>
              <a:gdLst/>
              <a:ahLst/>
              <a:cxnLst/>
              <a:rect l="l" t="t" r="r" b="b"/>
              <a:pathLst>
                <a:path w="6685" h="6076" extrusionOk="0">
                  <a:moveTo>
                    <a:pt x="3381" y="1"/>
                  </a:moveTo>
                  <a:cubicBezTo>
                    <a:pt x="3266" y="1"/>
                    <a:pt x="3149" y="7"/>
                    <a:pt x="3031" y="19"/>
                  </a:cubicBezTo>
                  <a:cubicBezTo>
                    <a:pt x="1279" y="200"/>
                    <a:pt x="1" y="1692"/>
                    <a:pt x="171" y="3366"/>
                  </a:cubicBezTo>
                  <a:cubicBezTo>
                    <a:pt x="329" y="4927"/>
                    <a:pt x="1698" y="6075"/>
                    <a:pt x="3304" y="6075"/>
                  </a:cubicBezTo>
                  <a:cubicBezTo>
                    <a:pt x="3420" y="6075"/>
                    <a:pt x="3536" y="6069"/>
                    <a:pt x="3654" y="6057"/>
                  </a:cubicBezTo>
                  <a:cubicBezTo>
                    <a:pt x="5406" y="5876"/>
                    <a:pt x="6684" y="4384"/>
                    <a:pt x="6514" y="2710"/>
                  </a:cubicBezTo>
                  <a:cubicBezTo>
                    <a:pt x="6357" y="1149"/>
                    <a:pt x="4988" y="1"/>
                    <a:pt x="3381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8788249" y="1910254"/>
              <a:ext cx="317882" cy="360132"/>
            </a:xfrm>
            <a:custGeom>
              <a:avLst/>
              <a:gdLst/>
              <a:ahLst/>
              <a:cxnLst/>
              <a:rect l="l" t="t" r="r" b="b"/>
              <a:pathLst>
                <a:path w="7125" h="8072" extrusionOk="0">
                  <a:moveTo>
                    <a:pt x="3204" y="1"/>
                  </a:moveTo>
                  <a:cubicBezTo>
                    <a:pt x="2998" y="1"/>
                    <a:pt x="2873" y="20"/>
                    <a:pt x="2873" y="20"/>
                  </a:cubicBezTo>
                  <a:cubicBezTo>
                    <a:pt x="396" y="32"/>
                    <a:pt x="1" y="2452"/>
                    <a:pt x="1" y="2452"/>
                  </a:cubicBezTo>
                  <a:cubicBezTo>
                    <a:pt x="1753" y="2079"/>
                    <a:pt x="2861" y="812"/>
                    <a:pt x="2861" y="812"/>
                  </a:cubicBezTo>
                  <a:cubicBezTo>
                    <a:pt x="3665" y="1796"/>
                    <a:pt x="5519" y="2531"/>
                    <a:pt x="5519" y="2531"/>
                  </a:cubicBezTo>
                  <a:cubicBezTo>
                    <a:pt x="5892" y="4262"/>
                    <a:pt x="5949" y="8072"/>
                    <a:pt x="5949" y="8072"/>
                  </a:cubicBezTo>
                  <a:cubicBezTo>
                    <a:pt x="7125" y="6252"/>
                    <a:pt x="6560" y="2079"/>
                    <a:pt x="5813" y="1208"/>
                  </a:cubicBezTo>
                  <a:cubicBezTo>
                    <a:pt x="4907" y="145"/>
                    <a:pt x="3760" y="1"/>
                    <a:pt x="3204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8953727" y="1916188"/>
              <a:ext cx="138307" cy="323771"/>
            </a:xfrm>
            <a:custGeom>
              <a:avLst/>
              <a:gdLst/>
              <a:ahLst/>
              <a:cxnLst/>
              <a:rect l="l" t="t" r="r" b="b"/>
              <a:pathLst>
                <a:path w="3100" h="7257" extrusionOk="0">
                  <a:moveTo>
                    <a:pt x="12" y="1"/>
                  </a:moveTo>
                  <a:cubicBezTo>
                    <a:pt x="1" y="1"/>
                    <a:pt x="1" y="23"/>
                    <a:pt x="12" y="35"/>
                  </a:cubicBezTo>
                  <a:cubicBezTo>
                    <a:pt x="1165" y="487"/>
                    <a:pt x="2002" y="1392"/>
                    <a:pt x="2432" y="2568"/>
                  </a:cubicBezTo>
                  <a:cubicBezTo>
                    <a:pt x="2715" y="3348"/>
                    <a:pt x="2703" y="4196"/>
                    <a:pt x="2647" y="5011"/>
                  </a:cubicBezTo>
                  <a:cubicBezTo>
                    <a:pt x="2590" y="5768"/>
                    <a:pt x="2500" y="6503"/>
                    <a:pt x="2330" y="7238"/>
                  </a:cubicBezTo>
                  <a:cubicBezTo>
                    <a:pt x="2330" y="7251"/>
                    <a:pt x="2338" y="7257"/>
                    <a:pt x="2347" y="7257"/>
                  </a:cubicBezTo>
                  <a:cubicBezTo>
                    <a:pt x="2353" y="7257"/>
                    <a:pt x="2359" y="7254"/>
                    <a:pt x="2364" y="7250"/>
                  </a:cubicBezTo>
                  <a:cubicBezTo>
                    <a:pt x="2861" y="5780"/>
                    <a:pt x="3099" y="3913"/>
                    <a:pt x="2545" y="2432"/>
                  </a:cubicBezTo>
                  <a:cubicBezTo>
                    <a:pt x="2330" y="1867"/>
                    <a:pt x="1969" y="1324"/>
                    <a:pt x="1550" y="883"/>
                  </a:cubicBezTo>
                  <a:cubicBezTo>
                    <a:pt x="1154" y="476"/>
                    <a:pt x="612" y="12"/>
                    <a:pt x="1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9045546" y="2021302"/>
              <a:ext cx="23735" cy="213929"/>
            </a:xfrm>
            <a:custGeom>
              <a:avLst/>
              <a:gdLst/>
              <a:ahLst/>
              <a:cxnLst/>
              <a:rect l="l" t="t" r="r" b="b"/>
              <a:pathLst>
                <a:path w="532" h="4795" extrusionOk="0">
                  <a:moveTo>
                    <a:pt x="15" y="1"/>
                  </a:moveTo>
                  <a:cubicBezTo>
                    <a:pt x="9" y="1"/>
                    <a:pt x="1" y="6"/>
                    <a:pt x="1" y="19"/>
                  </a:cubicBezTo>
                  <a:cubicBezTo>
                    <a:pt x="170" y="1602"/>
                    <a:pt x="272" y="3175"/>
                    <a:pt x="238" y="4769"/>
                  </a:cubicBezTo>
                  <a:cubicBezTo>
                    <a:pt x="238" y="4786"/>
                    <a:pt x="249" y="4795"/>
                    <a:pt x="261" y="4795"/>
                  </a:cubicBezTo>
                  <a:cubicBezTo>
                    <a:pt x="272" y="4795"/>
                    <a:pt x="283" y="4786"/>
                    <a:pt x="283" y="4769"/>
                  </a:cubicBezTo>
                  <a:cubicBezTo>
                    <a:pt x="532" y="3197"/>
                    <a:pt x="318" y="1569"/>
                    <a:pt x="24" y="8"/>
                  </a:cubicBezTo>
                  <a:cubicBezTo>
                    <a:pt x="24" y="4"/>
                    <a:pt x="20" y="1"/>
                    <a:pt x="15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8799849" y="1928993"/>
              <a:ext cx="115374" cy="76024"/>
            </a:xfrm>
            <a:custGeom>
              <a:avLst/>
              <a:gdLst/>
              <a:ahLst/>
              <a:cxnLst/>
              <a:rect l="l" t="t" r="r" b="b"/>
              <a:pathLst>
                <a:path w="2586" h="1704" extrusionOk="0">
                  <a:moveTo>
                    <a:pt x="2535" y="0"/>
                  </a:moveTo>
                  <a:cubicBezTo>
                    <a:pt x="2527" y="0"/>
                    <a:pt x="2519" y="3"/>
                    <a:pt x="2511" y="8"/>
                  </a:cubicBezTo>
                  <a:cubicBezTo>
                    <a:pt x="1765" y="743"/>
                    <a:pt x="996" y="1308"/>
                    <a:pt x="0" y="1681"/>
                  </a:cubicBezTo>
                  <a:cubicBezTo>
                    <a:pt x="0" y="1681"/>
                    <a:pt x="0" y="1704"/>
                    <a:pt x="12" y="1704"/>
                  </a:cubicBezTo>
                  <a:cubicBezTo>
                    <a:pt x="1007" y="1546"/>
                    <a:pt x="2002" y="890"/>
                    <a:pt x="2568" y="53"/>
                  </a:cubicBezTo>
                  <a:cubicBezTo>
                    <a:pt x="2585" y="27"/>
                    <a:pt x="2562" y="0"/>
                    <a:pt x="2535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8807433" y="1984807"/>
              <a:ext cx="535" cy="45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0"/>
                  </a:moveTo>
                  <a:cubicBezTo>
                    <a:pt x="11" y="0"/>
                    <a:pt x="11" y="0"/>
                    <a:pt x="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8818676" y="1919133"/>
              <a:ext cx="92710" cy="46489"/>
            </a:xfrm>
            <a:custGeom>
              <a:avLst/>
              <a:gdLst/>
              <a:ahLst/>
              <a:cxnLst/>
              <a:rect l="l" t="t" r="r" b="b"/>
              <a:pathLst>
                <a:path w="2078" h="1042" extrusionOk="0">
                  <a:moveTo>
                    <a:pt x="1636" y="1"/>
                  </a:moveTo>
                  <a:cubicBezTo>
                    <a:pt x="988" y="1"/>
                    <a:pt x="365" y="521"/>
                    <a:pt x="8" y="1009"/>
                  </a:cubicBezTo>
                  <a:cubicBezTo>
                    <a:pt x="0" y="1025"/>
                    <a:pt x="10" y="1041"/>
                    <a:pt x="19" y="1041"/>
                  </a:cubicBezTo>
                  <a:cubicBezTo>
                    <a:pt x="23" y="1041"/>
                    <a:pt x="28" y="1039"/>
                    <a:pt x="31" y="1032"/>
                  </a:cubicBezTo>
                  <a:cubicBezTo>
                    <a:pt x="302" y="771"/>
                    <a:pt x="596" y="534"/>
                    <a:pt x="935" y="364"/>
                  </a:cubicBezTo>
                  <a:cubicBezTo>
                    <a:pt x="1286" y="183"/>
                    <a:pt x="1648" y="206"/>
                    <a:pt x="2021" y="161"/>
                  </a:cubicBezTo>
                  <a:cubicBezTo>
                    <a:pt x="2066" y="150"/>
                    <a:pt x="2078" y="93"/>
                    <a:pt x="2033" y="70"/>
                  </a:cubicBezTo>
                  <a:cubicBezTo>
                    <a:pt x="1901" y="23"/>
                    <a:pt x="1768" y="1"/>
                    <a:pt x="1636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9"/>
            <p:cNvSpPr/>
            <p:nvPr/>
          </p:nvSpPr>
          <p:spPr>
            <a:xfrm>
              <a:off x="8822201" y="1933365"/>
              <a:ext cx="77095" cy="52646"/>
            </a:xfrm>
            <a:custGeom>
              <a:avLst/>
              <a:gdLst/>
              <a:ahLst/>
              <a:cxnLst/>
              <a:rect l="l" t="t" r="r" b="b"/>
              <a:pathLst>
                <a:path w="1728" h="1180" extrusionOk="0">
                  <a:moveTo>
                    <a:pt x="1716" y="0"/>
                  </a:moveTo>
                  <a:cubicBezTo>
                    <a:pt x="1060" y="113"/>
                    <a:pt x="291" y="509"/>
                    <a:pt x="9" y="1131"/>
                  </a:cubicBezTo>
                  <a:cubicBezTo>
                    <a:pt x="0" y="1155"/>
                    <a:pt x="15" y="1179"/>
                    <a:pt x="33" y="1179"/>
                  </a:cubicBezTo>
                  <a:cubicBezTo>
                    <a:pt x="40" y="1179"/>
                    <a:pt x="47" y="1175"/>
                    <a:pt x="54" y="1165"/>
                  </a:cubicBezTo>
                  <a:cubicBezTo>
                    <a:pt x="484" y="577"/>
                    <a:pt x="1162" y="419"/>
                    <a:pt x="1728" y="23"/>
                  </a:cubicBezTo>
                  <a:cubicBezTo>
                    <a:pt x="1728" y="12"/>
                    <a:pt x="1728" y="0"/>
                    <a:pt x="1716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9"/>
            <p:cNvSpPr/>
            <p:nvPr/>
          </p:nvSpPr>
          <p:spPr>
            <a:xfrm>
              <a:off x="8922095" y="1927878"/>
              <a:ext cx="113411" cy="81199"/>
            </a:xfrm>
            <a:custGeom>
              <a:avLst/>
              <a:gdLst/>
              <a:ahLst/>
              <a:cxnLst/>
              <a:rect l="l" t="t" r="r" b="b"/>
              <a:pathLst>
                <a:path w="2542" h="1820" extrusionOk="0">
                  <a:moveTo>
                    <a:pt x="19" y="0"/>
                  </a:moveTo>
                  <a:cubicBezTo>
                    <a:pt x="9" y="0"/>
                    <a:pt x="1" y="14"/>
                    <a:pt x="9" y="22"/>
                  </a:cubicBezTo>
                  <a:cubicBezTo>
                    <a:pt x="404" y="994"/>
                    <a:pt x="1456" y="1706"/>
                    <a:pt x="2485" y="1819"/>
                  </a:cubicBezTo>
                  <a:cubicBezTo>
                    <a:pt x="2519" y="1819"/>
                    <a:pt x="2542" y="1763"/>
                    <a:pt x="2507" y="1741"/>
                  </a:cubicBezTo>
                  <a:cubicBezTo>
                    <a:pt x="2010" y="1571"/>
                    <a:pt x="1535" y="1356"/>
                    <a:pt x="1105" y="1050"/>
                  </a:cubicBezTo>
                  <a:cubicBezTo>
                    <a:pt x="698" y="745"/>
                    <a:pt x="393" y="349"/>
                    <a:pt x="31" y="10"/>
                  </a:cubicBezTo>
                  <a:cubicBezTo>
                    <a:pt x="28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9"/>
            <p:cNvSpPr/>
            <p:nvPr/>
          </p:nvSpPr>
          <p:spPr>
            <a:xfrm>
              <a:off x="8934052" y="1926271"/>
              <a:ext cx="90747" cy="68707"/>
            </a:xfrm>
            <a:custGeom>
              <a:avLst/>
              <a:gdLst/>
              <a:ahLst/>
              <a:cxnLst/>
              <a:rect l="l" t="t" r="r" b="b"/>
              <a:pathLst>
                <a:path w="2034" h="1540" extrusionOk="0">
                  <a:moveTo>
                    <a:pt x="23" y="1"/>
                  </a:moveTo>
                  <a:cubicBezTo>
                    <a:pt x="12" y="1"/>
                    <a:pt x="0" y="23"/>
                    <a:pt x="12" y="23"/>
                  </a:cubicBezTo>
                  <a:cubicBezTo>
                    <a:pt x="397" y="216"/>
                    <a:pt x="769" y="420"/>
                    <a:pt x="1120" y="679"/>
                  </a:cubicBezTo>
                  <a:cubicBezTo>
                    <a:pt x="1437" y="928"/>
                    <a:pt x="1641" y="1279"/>
                    <a:pt x="1945" y="1528"/>
                  </a:cubicBezTo>
                  <a:cubicBezTo>
                    <a:pt x="1956" y="1536"/>
                    <a:pt x="1967" y="1539"/>
                    <a:pt x="1977" y="1539"/>
                  </a:cubicBezTo>
                  <a:cubicBezTo>
                    <a:pt x="2009" y="1539"/>
                    <a:pt x="2033" y="1505"/>
                    <a:pt x="2025" y="1471"/>
                  </a:cubicBezTo>
                  <a:cubicBezTo>
                    <a:pt x="1900" y="1098"/>
                    <a:pt x="1527" y="792"/>
                    <a:pt x="1222" y="544"/>
                  </a:cubicBezTo>
                  <a:cubicBezTo>
                    <a:pt x="872" y="272"/>
                    <a:pt x="465" y="80"/>
                    <a:pt x="2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9"/>
            <p:cNvSpPr/>
            <p:nvPr/>
          </p:nvSpPr>
          <p:spPr>
            <a:xfrm>
              <a:off x="9038987" y="2057441"/>
              <a:ext cx="67547" cy="61033"/>
            </a:xfrm>
            <a:custGeom>
              <a:avLst/>
              <a:gdLst/>
              <a:ahLst/>
              <a:cxnLst/>
              <a:rect l="l" t="t" r="r" b="b"/>
              <a:pathLst>
                <a:path w="1514" h="1368" extrusionOk="0">
                  <a:moveTo>
                    <a:pt x="823" y="0"/>
                  </a:moveTo>
                  <a:cubicBezTo>
                    <a:pt x="430" y="0"/>
                    <a:pt x="1" y="374"/>
                    <a:pt x="1" y="374"/>
                  </a:cubicBezTo>
                  <a:lnTo>
                    <a:pt x="58" y="1290"/>
                  </a:lnTo>
                  <a:cubicBezTo>
                    <a:pt x="192" y="1343"/>
                    <a:pt x="317" y="1367"/>
                    <a:pt x="433" y="1367"/>
                  </a:cubicBezTo>
                  <a:cubicBezTo>
                    <a:pt x="1175" y="1367"/>
                    <a:pt x="1513" y="397"/>
                    <a:pt x="1131" y="103"/>
                  </a:cubicBezTo>
                  <a:cubicBezTo>
                    <a:pt x="1038" y="29"/>
                    <a:pt x="932" y="0"/>
                    <a:pt x="82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9"/>
            <p:cNvSpPr/>
            <p:nvPr/>
          </p:nvSpPr>
          <p:spPr>
            <a:xfrm>
              <a:off x="9045903" y="2079436"/>
              <a:ext cx="39395" cy="33194"/>
            </a:xfrm>
            <a:custGeom>
              <a:avLst/>
              <a:gdLst/>
              <a:ahLst/>
              <a:cxnLst/>
              <a:rect l="l" t="t" r="r" b="b"/>
              <a:pathLst>
                <a:path w="883" h="744" extrusionOk="0">
                  <a:moveTo>
                    <a:pt x="230" y="334"/>
                  </a:moveTo>
                  <a:cubicBezTo>
                    <a:pt x="275" y="334"/>
                    <a:pt x="320" y="345"/>
                    <a:pt x="377" y="356"/>
                  </a:cubicBezTo>
                  <a:cubicBezTo>
                    <a:pt x="456" y="379"/>
                    <a:pt x="536" y="470"/>
                    <a:pt x="479" y="560"/>
                  </a:cubicBezTo>
                  <a:cubicBezTo>
                    <a:pt x="437" y="621"/>
                    <a:pt x="368" y="642"/>
                    <a:pt x="296" y="642"/>
                  </a:cubicBezTo>
                  <a:cubicBezTo>
                    <a:pt x="234" y="642"/>
                    <a:pt x="169" y="626"/>
                    <a:pt x="117" y="605"/>
                  </a:cubicBezTo>
                  <a:cubicBezTo>
                    <a:pt x="151" y="515"/>
                    <a:pt x="174" y="424"/>
                    <a:pt x="230" y="334"/>
                  </a:cubicBezTo>
                  <a:close/>
                  <a:moveTo>
                    <a:pt x="649" y="0"/>
                  </a:moveTo>
                  <a:cubicBezTo>
                    <a:pt x="306" y="0"/>
                    <a:pt x="1" y="298"/>
                    <a:pt x="38" y="673"/>
                  </a:cubicBezTo>
                  <a:cubicBezTo>
                    <a:pt x="38" y="686"/>
                    <a:pt x="50" y="692"/>
                    <a:pt x="61" y="692"/>
                  </a:cubicBezTo>
                  <a:cubicBezTo>
                    <a:pt x="70" y="692"/>
                    <a:pt x="79" y="689"/>
                    <a:pt x="83" y="684"/>
                  </a:cubicBezTo>
                  <a:cubicBezTo>
                    <a:pt x="147" y="720"/>
                    <a:pt x="236" y="744"/>
                    <a:pt x="321" y="744"/>
                  </a:cubicBezTo>
                  <a:cubicBezTo>
                    <a:pt x="450" y="744"/>
                    <a:pt x="572" y="691"/>
                    <a:pt x="592" y="548"/>
                  </a:cubicBezTo>
                  <a:cubicBezTo>
                    <a:pt x="604" y="447"/>
                    <a:pt x="558" y="334"/>
                    <a:pt x="468" y="289"/>
                  </a:cubicBezTo>
                  <a:cubicBezTo>
                    <a:pt x="434" y="277"/>
                    <a:pt x="400" y="272"/>
                    <a:pt x="366" y="272"/>
                  </a:cubicBezTo>
                  <a:cubicBezTo>
                    <a:pt x="332" y="272"/>
                    <a:pt x="298" y="277"/>
                    <a:pt x="264" y="289"/>
                  </a:cubicBezTo>
                  <a:cubicBezTo>
                    <a:pt x="264" y="277"/>
                    <a:pt x="275" y="277"/>
                    <a:pt x="275" y="266"/>
                  </a:cubicBezTo>
                  <a:cubicBezTo>
                    <a:pt x="411" y="130"/>
                    <a:pt x="581" y="69"/>
                    <a:pt x="763" y="69"/>
                  </a:cubicBezTo>
                  <a:cubicBezTo>
                    <a:pt x="793" y="69"/>
                    <a:pt x="822" y="70"/>
                    <a:pt x="852" y="73"/>
                  </a:cubicBezTo>
                  <a:cubicBezTo>
                    <a:pt x="856" y="75"/>
                    <a:pt x="859" y="76"/>
                    <a:pt x="861" y="76"/>
                  </a:cubicBezTo>
                  <a:cubicBezTo>
                    <a:pt x="877" y="76"/>
                    <a:pt x="883" y="49"/>
                    <a:pt x="863" y="40"/>
                  </a:cubicBezTo>
                  <a:cubicBezTo>
                    <a:pt x="792" y="13"/>
                    <a:pt x="720" y="0"/>
                    <a:pt x="649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9"/>
            <p:cNvSpPr/>
            <p:nvPr/>
          </p:nvSpPr>
          <p:spPr>
            <a:xfrm>
              <a:off x="8950515" y="2223946"/>
              <a:ext cx="116267" cy="137325"/>
            </a:xfrm>
            <a:custGeom>
              <a:avLst/>
              <a:gdLst/>
              <a:ahLst/>
              <a:cxnLst/>
              <a:rect l="l" t="t" r="r" b="b"/>
              <a:pathLst>
                <a:path w="2606" h="3078" extrusionOk="0">
                  <a:moveTo>
                    <a:pt x="1576" y="1"/>
                  </a:moveTo>
                  <a:lnTo>
                    <a:pt x="1034" y="691"/>
                  </a:lnTo>
                  <a:cubicBezTo>
                    <a:pt x="1034" y="691"/>
                    <a:pt x="1837" y="1584"/>
                    <a:pt x="1803" y="1652"/>
                  </a:cubicBezTo>
                  <a:cubicBezTo>
                    <a:pt x="1780" y="1719"/>
                    <a:pt x="864" y="2556"/>
                    <a:pt x="864" y="2556"/>
                  </a:cubicBezTo>
                  <a:cubicBezTo>
                    <a:pt x="731" y="2483"/>
                    <a:pt x="613" y="2455"/>
                    <a:pt x="510" y="2455"/>
                  </a:cubicBezTo>
                  <a:cubicBezTo>
                    <a:pt x="167" y="2455"/>
                    <a:pt x="1" y="2773"/>
                    <a:pt x="61" y="2817"/>
                  </a:cubicBezTo>
                  <a:cubicBezTo>
                    <a:pt x="141" y="2862"/>
                    <a:pt x="468" y="2817"/>
                    <a:pt x="627" y="3009"/>
                  </a:cubicBezTo>
                  <a:cubicBezTo>
                    <a:pt x="668" y="3059"/>
                    <a:pt x="716" y="3078"/>
                    <a:pt x="763" y="3078"/>
                  </a:cubicBezTo>
                  <a:cubicBezTo>
                    <a:pt x="898" y="3078"/>
                    <a:pt x="1034" y="2930"/>
                    <a:pt x="1034" y="2930"/>
                  </a:cubicBezTo>
                  <a:cubicBezTo>
                    <a:pt x="1034" y="2930"/>
                    <a:pt x="2606" y="2081"/>
                    <a:pt x="2561" y="1606"/>
                  </a:cubicBezTo>
                  <a:cubicBezTo>
                    <a:pt x="2526" y="1131"/>
                    <a:pt x="1576" y="1"/>
                    <a:pt x="1576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9"/>
            <p:cNvSpPr/>
            <p:nvPr/>
          </p:nvSpPr>
          <p:spPr>
            <a:xfrm>
              <a:off x="8996603" y="2223946"/>
              <a:ext cx="53047" cy="39395"/>
            </a:xfrm>
            <a:custGeom>
              <a:avLst/>
              <a:gdLst/>
              <a:ahLst/>
              <a:cxnLst/>
              <a:rect l="l" t="t" r="r" b="b"/>
              <a:pathLst>
                <a:path w="1189" h="883" extrusionOk="0">
                  <a:moveTo>
                    <a:pt x="543" y="1"/>
                  </a:moveTo>
                  <a:lnTo>
                    <a:pt x="1" y="691"/>
                  </a:lnTo>
                  <a:cubicBezTo>
                    <a:pt x="1" y="691"/>
                    <a:pt x="80" y="770"/>
                    <a:pt x="182" y="883"/>
                  </a:cubicBezTo>
                  <a:cubicBezTo>
                    <a:pt x="391" y="861"/>
                    <a:pt x="604" y="854"/>
                    <a:pt x="820" y="854"/>
                  </a:cubicBezTo>
                  <a:cubicBezTo>
                    <a:pt x="942" y="854"/>
                    <a:pt x="1065" y="856"/>
                    <a:pt x="1188" y="860"/>
                  </a:cubicBezTo>
                  <a:cubicBezTo>
                    <a:pt x="894" y="430"/>
                    <a:pt x="543" y="1"/>
                    <a:pt x="543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9"/>
            <p:cNvSpPr/>
            <p:nvPr/>
          </p:nvSpPr>
          <p:spPr>
            <a:xfrm>
              <a:off x="8954218" y="2339723"/>
              <a:ext cx="29134" cy="7183"/>
            </a:xfrm>
            <a:custGeom>
              <a:avLst/>
              <a:gdLst/>
              <a:ahLst/>
              <a:cxnLst/>
              <a:rect l="l" t="t" r="r" b="b"/>
              <a:pathLst>
                <a:path w="653" h="161" extrusionOk="0">
                  <a:moveTo>
                    <a:pt x="250" y="1"/>
                  </a:moveTo>
                  <a:cubicBezTo>
                    <a:pt x="167" y="1"/>
                    <a:pt x="83" y="17"/>
                    <a:pt x="1" y="52"/>
                  </a:cubicBezTo>
                  <a:lnTo>
                    <a:pt x="1" y="63"/>
                  </a:lnTo>
                  <a:cubicBezTo>
                    <a:pt x="55" y="60"/>
                    <a:pt x="109" y="58"/>
                    <a:pt x="162" y="58"/>
                  </a:cubicBezTo>
                  <a:cubicBezTo>
                    <a:pt x="318" y="58"/>
                    <a:pt x="468" y="78"/>
                    <a:pt x="611" y="154"/>
                  </a:cubicBezTo>
                  <a:cubicBezTo>
                    <a:pt x="616" y="158"/>
                    <a:pt x="620" y="160"/>
                    <a:pt x="624" y="160"/>
                  </a:cubicBezTo>
                  <a:cubicBezTo>
                    <a:pt x="641" y="160"/>
                    <a:pt x="652" y="129"/>
                    <a:pt x="634" y="120"/>
                  </a:cubicBezTo>
                  <a:cubicBezTo>
                    <a:pt x="516" y="43"/>
                    <a:pt x="384" y="1"/>
                    <a:pt x="250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8952746" y="2184193"/>
              <a:ext cx="90836" cy="79682"/>
            </a:xfrm>
            <a:custGeom>
              <a:avLst/>
              <a:gdLst/>
              <a:ahLst/>
              <a:cxnLst/>
              <a:rect l="l" t="t" r="r" b="b"/>
              <a:pathLst>
                <a:path w="2036" h="1786" extrusionOk="0">
                  <a:moveTo>
                    <a:pt x="657" y="0"/>
                  </a:moveTo>
                  <a:cubicBezTo>
                    <a:pt x="536" y="0"/>
                    <a:pt x="420" y="50"/>
                    <a:pt x="317" y="168"/>
                  </a:cubicBezTo>
                  <a:cubicBezTo>
                    <a:pt x="0" y="530"/>
                    <a:pt x="747" y="1785"/>
                    <a:pt x="747" y="1785"/>
                  </a:cubicBezTo>
                  <a:lnTo>
                    <a:pt x="2036" y="1299"/>
                  </a:lnTo>
                  <a:cubicBezTo>
                    <a:pt x="2036" y="1299"/>
                    <a:pt x="1276" y="0"/>
                    <a:pt x="6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/>
            <p:nvPr/>
          </p:nvSpPr>
          <p:spPr>
            <a:xfrm>
              <a:off x="8931553" y="2042718"/>
              <a:ext cx="23735" cy="23869"/>
            </a:xfrm>
            <a:custGeom>
              <a:avLst/>
              <a:gdLst/>
              <a:ahLst/>
              <a:cxnLst/>
              <a:rect l="l" t="t" r="r" b="b"/>
              <a:pathLst>
                <a:path w="532" h="535" extrusionOk="0">
                  <a:moveTo>
                    <a:pt x="362" y="26"/>
                  </a:moveTo>
                  <a:cubicBezTo>
                    <a:pt x="367" y="26"/>
                    <a:pt x="372" y="28"/>
                    <a:pt x="377" y="31"/>
                  </a:cubicBezTo>
                  <a:lnTo>
                    <a:pt x="377" y="31"/>
                  </a:lnTo>
                  <a:cubicBezTo>
                    <a:pt x="372" y="29"/>
                    <a:pt x="367" y="27"/>
                    <a:pt x="362" y="26"/>
                  </a:cubicBezTo>
                  <a:close/>
                  <a:moveTo>
                    <a:pt x="284" y="0"/>
                  </a:moveTo>
                  <a:cubicBezTo>
                    <a:pt x="232" y="0"/>
                    <a:pt x="173" y="20"/>
                    <a:pt x="136" y="49"/>
                  </a:cubicBezTo>
                  <a:cubicBezTo>
                    <a:pt x="68" y="94"/>
                    <a:pt x="46" y="150"/>
                    <a:pt x="23" y="218"/>
                  </a:cubicBezTo>
                  <a:cubicBezTo>
                    <a:pt x="0" y="297"/>
                    <a:pt x="23" y="365"/>
                    <a:pt x="68" y="421"/>
                  </a:cubicBezTo>
                  <a:cubicBezTo>
                    <a:pt x="102" y="501"/>
                    <a:pt x="204" y="534"/>
                    <a:pt x="283" y="534"/>
                  </a:cubicBezTo>
                  <a:cubicBezTo>
                    <a:pt x="373" y="524"/>
                    <a:pt x="430" y="467"/>
                    <a:pt x="475" y="399"/>
                  </a:cubicBezTo>
                  <a:cubicBezTo>
                    <a:pt x="531" y="320"/>
                    <a:pt x="509" y="173"/>
                    <a:pt x="464" y="105"/>
                  </a:cubicBezTo>
                  <a:cubicBezTo>
                    <a:pt x="446" y="78"/>
                    <a:pt x="421" y="51"/>
                    <a:pt x="389" y="36"/>
                  </a:cubicBezTo>
                  <a:lnTo>
                    <a:pt x="389" y="36"/>
                  </a:lnTo>
                  <a:cubicBezTo>
                    <a:pt x="391" y="36"/>
                    <a:pt x="394" y="37"/>
                    <a:pt x="396" y="37"/>
                  </a:cubicBezTo>
                  <a:cubicBezTo>
                    <a:pt x="373" y="26"/>
                    <a:pt x="350" y="14"/>
                    <a:pt x="317" y="3"/>
                  </a:cubicBezTo>
                  <a:cubicBezTo>
                    <a:pt x="307" y="1"/>
                    <a:pt x="295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9"/>
            <p:cNvSpPr/>
            <p:nvPr/>
          </p:nvSpPr>
          <p:spPr>
            <a:xfrm>
              <a:off x="8842233" y="2037007"/>
              <a:ext cx="20701" cy="18604"/>
            </a:xfrm>
            <a:custGeom>
              <a:avLst/>
              <a:gdLst/>
              <a:ahLst/>
              <a:cxnLst/>
              <a:rect l="l" t="t" r="r" b="b"/>
              <a:pathLst>
                <a:path w="464" h="417" extrusionOk="0">
                  <a:moveTo>
                    <a:pt x="236" y="1"/>
                  </a:moveTo>
                  <a:cubicBezTo>
                    <a:pt x="163" y="1"/>
                    <a:pt x="95" y="43"/>
                    <a:pt x="57" y="109"/>
                  </a:cubicBezTo>
                  <a:cubicBezTo>
                    <a:pt x="0" y="233"/>
                    <a:pt x="68" y="380"/>
                    <a:pt x="204" y="414"/>
                  </a:cubicBezTo>
                  <a:cubicBezTo>
                    <a:pt x="216" y="416"/>
                    <a:pt x="227" y="417"/>
                    <a:pt x="239" y="417"/>
                  </a:cubicBezTo>
                  <a:cubicBezTo>
                    <a:pt x="360" y="417"/>
                    <a:pt x="463" y="311"/>
                    <a:pt x="453" y="187"/>
                  </a:cubicBezTo>
                  <a:cubicBezTo>
                    <a:pt x="442" y="97"/>
                    <a:pt x="374" y="18"/>
                    <a:pt x="283" y="7"/>
                  </a:cubicBezTo>
                  <a:cubicBezTo>
                    <a:pt x="268" y="3"/>
                    <a:pt x="252" y="1"/>
                    <a:pt x="2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9"/>
            <p:cNvSpPr/>
            <p:nvPr/>
          </p:nvSpPr>
          <p:spPr>
            <a:xfrm>
              <a:off x="8944670" y="2065115"/>
              <a:ext cx="46444" cy="43857"/>
            </a:xfrm>
            <a:custGeom>
              <a:avLst/>
              <a:gdLst/>
              <a:ahLst/>
              <a:cxnLst/>
              <a:rect l="l" t="t" r="r" b="b"/>
              <a:pathLst>
                <a:path w="1041" h="983" extrusionOk="0">
                  <a:moveTo>
                    <a:pt x="476" y="0"/>
                  </a:moveTo>
                  <a:cubicBezTo>
                    <a:pt x="384" y="0"/>
                    <a:pt x="292" y="26"/>
                    <a:pt x="215" y="78"/>
                  </a:cubicBezTo>
                  <a:cubicBezTo>
                    <a:pt x="68" y="180"/>
                    <a:pt x="0" y="361"/>
                    <a:pt x="11" y="530"/>
                  </a:cubicBezTo>
                  <a:cubicBezTo>
                    <a:pt x="11" y="688"/>
                    <a:pt x="136" y="881"/>
                    <a:pt x="283" y="937"/>
                  </a:cubicBezTo>
                  <a:cubicBezTo>
                    <a:pt x="373" y="971"/>
                    <a:pt x="407" y="982"/>
                    <a:pt x="498" y="982"/>
                  </a:cubicBezTo>
                  <a:lnTo>
                    <a:pt x="509" y="982"/>
                  </a:lnTo>
                  <a:cubicBezTo>
                    <a:pt x="611" y="982"/>
                    <a:pt x="701" y="937"/>
                    <a:pt x="792" y="892"/>
                  </a:cubicBezTo>
                  <a:cubicBezTo>
                    <a:pt x="905" y="824"/>
                    <a:pt x="973" y="700"/>
                    <a:pt x="995" y="575"/>
                  </a:cubicBezTo>
                  <a:cubicBezTo>
                    <a:pt x="1041" y="338"/>
                    <a:pt x="916" y="112"/>
                    <a:pt x="679" y="44"/>
                  </a:cubicBezTo>
                  <a:cubicBezTo>
                    <a:pt x="615" y="15"/>
                    <a:pt x="546" y="0"/>
                    <a:pt x="47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9"/>
            <p:cNvSpPr/>
            <p:nvPr/>
          </p:nvSpPr>
          <p:spPr>
            <a:xfrm>
              <a:off x="8808459" y="2063107"/>
              <a:ext cx="33818" cy="33506"/>
            </a:xfrm>
            <a:custGeom>
              <a:avLst/>
              <a:gdLst/>
              <a:ahLst/>
              <a:cxnLst/>
              <a:rect l="l" t="t" r="r" b="b"/>
              <a:pathLst>
                <a:path w="758" h="751" extrusionOk="0">
                  <a:moveTo>
                    <a:pt x="401" y="0"/>
                  </a:moveTo>
                  <a:cubicBezTo>
                    <a:pt x="350" y="0"/>
                    <a:pt x="297" y="16"/>
                    <a:pt x="249" y="32"/>
                  </a:cubicBezTo>
                  <a:cubicBezTo>
                    <a:pt x="158" y="67"/>
                    <a:pt x="101" y="134"/>
                    <a:pt x="56" y="213"/>
                  </a:cubicBezTo>
                  <a:cubicBezTo>
                    <a:pt x="0" y="293"/>
                    <a:pt x="11" y="394"/>
                    <a:pt x="34" y="485"/>
                  </a:cubicBezTo>
                  <a:cubicBezTo>
                    <a:pt x="34" y="496"/>
                    <a:pt x="34" y="507"/>
                    <a:pt x="45" y="507"/>
                  </a:cubicBezTo>
                  <a:cubicBezTo>
                    <a:pt x="79" y="632"/>
                    <a:pt x="181" y="745"/>
                    <a:pt x="317" y="745"/>
                  </a:cubicBezTo>
                  <a:cubicBezTo>
                    <a:pt x="346" y="748"/>
                    <a:pt x="375" y="750"/>
                    <a:pt x="403" y="750"/>
                  </a:cubicBezTo>
                  <a:cubicBezTo>
                    <a:pt x="475" y="750"/>
                    <a:pt x="543" y="737"/>
                    <a:pt x="599" y="688"/>
                  </a:cubicBezTo>
                  <a:cubicBezTo>
                    <a:pt x="667" y="632"/>
                    <a:pt x="735" y="552"/>
                    <a:pt x="746" y="451"/>
                  </a:cubicBezTo>
                  <a:cubicBezTo>
                    <a:pt x="757" y="349"/>
                    <a:pt x="735" y="258"/>
                    <a:pt x="689" y="180"/>
                  </a:cubicBezTo>
                  <a:cubicBezTo>
                    <a:pt x="633" y="89"/>
                    <a:pt x="554" y="44"/>
                    <a:pt x="463" y="10"/>
                  </a:cubicBezTo>
                  <a:cubicBezTo>
                    <a:pt x="443" y="3"/>
                    <a:pt x="423" y="0"/>
                    <a:pt x="4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9"/>
            <p:cNvSpPr/>
            <p:nvPr/>
          </p:nvSpPr>
          <p:spPr>
            <a:xfrm>
              <a:off x="8946678" y="2013138"/>
              <a:ext cx="13652" cy="8611"/>
            </a:xfrm>
            <a:custGeom>
              <a:avLst/>
              <a:gdLst/>
              <a:ahLst/>
              <a:cxnLst/>
              <a:rect l="l" t="t" r="r" b="b"/>
              <a:pathLst>
                <a:path w="306" h="193" extrusionOk="0">
                  <a:moveTo>
                    <a:pt x="148" y="1"/>
                  </a:moveTo>
                  <a:cubicBezTo>
                    <a:pt x="114" y="1"/>
                    <a:pt x="80" y="14"/>
                    <a:pt x="57" y="21"/>
                  </a:cubicBezTo>
                  <a:cubicBezTo>
                    <a:pt x="1" y="44"/>
                    <a:pt x="11" y="124"/>
                    <a:pt x="68" y="124"/>
                  </a:cubicBezTo>
                  <a:cubicBezTo>
                    <a:pt x="114" y="124"/>
                    <a:pt x="136" y="124"/>
                    <a:pt x="170" y="157"/>
                  </a:cubicBezTo>
                  <a:cubicBezTo>
                    <a:pt x="186" y="179"/>
                    <a:pt x="213" y="193"/>
                    <a:pt x="237" y="193"/>
                  </a:cubicBezTo>
                  <a:cubicBezTo>
                    <a:pt x="264" y="193"/>
                    <a:pt x="288" y="176"/>
                    <a:pt x="295" y="134"/>
                  </a:cubicBezTo>
                  <a:cubicBezTo>
                    <a:pt x="305" y="78"/>
                    <a:pt x="249" y="21"/>
                    <a:pt x="192" y="11"/>
                  </a:cubicBezTo>
                  <a:cubicBezTo>
                    <a:pt x="178" y="3"/>
                    <a:pt x="163" y="1"/>
                    <a:pt x="14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9"/>
            <p:cNvSpPr/>
            <p:nvPr/>
          </p:nvSpPr>
          <p:spPr>
            <a:xfrm>
              <a:off x="8851290" y="2008141"/>
              <a:ext cx="11689" cy="6960"/>
            </a:xfrm>
            <a:custGeom>
              <a:avLst/>
              <a:gdLst/>
              <a:ahLst/>
              <a:cxnLst/>
              <a:rect l="l" t="t" r="r" b="b"/>
              <a:pathLst>
                <a:path w="262" h="156" extrusionOk="0">
                  <a:moveTo>
                    <a:pt x="137" y="1"/>
                  </a:moveTo>
                  <a:cubicBezTo>
                    <a:pt x="93" y="1"/>
                    <a:pt x="49" y="24"/>
                    <a:pt x="23" y="66"/>
                  </a:cubicBezTo>
                  <a:cubicBezTo>
                    <a:pt x="1" y="111"/>
                    <a:pt x="35" y="156"/>
                    <a:pt x="80" y="156"/>
                  </a:cubicBezTo>
                  <a:cubicBezTo>
                    <a:pt x="114" y="156"/>
                    <a:pt x="137" y="145"/>
                    <a:pt x="159" y="133"/>
                  </a:cubicBezTo>
                  <a:cubicBezTo>
                    <a:pt x="167" y="130"/>
                    <a:pt x="174" y="129"/>
                    <a:pt x="181" y="129"/>
                  </a:cubicBezTo>
                  <a:cubicBezTo>
                    <a:pt x="196" y="129"/>
                    <a:pt x="208" y="133"/>
                    <a:pt x="216" y="133"/>
                  </a:cubicBezTo>
                  <a:cubicBezTo>
                    <a:pt x="219" y="137"/>
                    <a:pt x="223" y="138"/>
                    <a:pt x="227" y="138"/>
                  </a:cubicBezTo>
                  <a:cubicBezTo>
                    <a:pt x="238" y="138"/>
                    <a:pt x="250" y="127"/>
                    <a:pt x="250" y="111"/>
                  </a:cubicBezTo>
                  <a:cubicBezTo>
                    <a:pt x="261" y="66"/>
                    <a:pt x="227" y="20"/>
                    <a:pt x="182" y="9"/>
                  </a:cubicBezTo>
                  <a:cubicBezTo>
                    <a:pt x="167" y="4"/>
                    <a:pt x="152" y="1"/>
                    <a:pt x="13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9"/>
            <p:cNvSpPr/>
            <p:nvPr/>
          </p:nvSpPr>
          <p:spPr>
            <a:xfrm>
              <a:off x="8849729" y="2091348"/>
              <a:ext cx="88204" cy="44793"/>
            </a:xfrm>
            <a:custGeom>
              <a:avLst/>
              <a:gdLst/>
              <a:ahLst/>
              <a:cxnLst/>
              <a:rect l="l" t="t" r="r" b="b"/>
              <a:pathLst>
                <a:path w="1977" h="1004" extrusionOk="0">
                  <a:moveTo>
                    <a:pt x="1920" y="0"/>
                  </a:moveTo>
                  <a:cubicBezTo>
                    <a:pt x="1901" y="0"/>
                    <a:pt x="1884" y="10"/>
                    <a:pt x="1880" y="32"/>
                  </a:cubicBezTo>
                  <a:cubicBezTo>
                    <a:pt x="1766" y="440"/>
                    <a:pt x="1461" y="847"/>
                    <a:pt x="1020" y="914"/>
                  </a:cubicBezTo>
                  <a:cubicBezTo>
                    <a:pt x="994" y="919"/>
                    <a:pt x="967" y="921"/>
                    <a:pt x="941" y="921"/>
                  </a:cubicBezTo>
                  <a:cubicBezTo>
                    <a:pt x="611" y="921"/>
                    <a:pt x="312" y="604"/>
                    <a:pt x="93" y="394"/>
                  </a:cubicBezTo>
                  <a:cubicBezTo>
                    <a:pt x="83" y="385"/>
                    <a:pt x="73" y="381"/>
                    <a:pt x="64" y="381"/>
                  </a:cubicBezTo>
                  <a:cubicBezTo>
                    <a:pt x="28" y="381"/>
                    <a:pt x="0" y="436"/>
                    <a:pt x="36" y="462"/>
                  </a:cubicBezTo>
                  <a:cubicBezTo>
                    <a:pt x="302" y="728"/>
                    <a:pt x="596" y="1004"/>
                    <a:pt x="976" y="1004"/>
                  </a:cubicBezTo>
                  <a:cubicBezTo>
                    <a:pt x="1016" y="1004"/>
                    <a:pt x="1057" y="1001"/>
                    <a:pt x="1099" y="994"/>
                  </a:cubicBezTo>
                  <a:cubicBezTo>
                    <a:pt x="1540" y="926"/>
                    <a:pt x="1868" y="451"/>
                    <a:pt x="1970" y="55"/>
                  </a:cubicBezTo>
                  <a:cubicBezTo>
                    <a:pt x="1977" y="22"/>
                    <a:pt x="1947" y="0"/>
                    <a:pt x="1920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9"/>
            <p:cNvSpPr/>
            <p:nvPr/>
          </p:nvSpPr>
          <p:spPr>
            <a:xfrm>
              <a:off x="8861150" y="2060341"/>
              <a:ext cx="19140" cy="21148"/>
            </a:xfrm>
            <a:custGeom>
              <a:avLst/>
              <a:gdLst/>
              <a:ahLst/>
              <a:cxnLst/>
              <a:rect l="l" t="t" r="r" b="b"/>
              <a:pathLst>
                <a:path w="429" h="474" extrusionOk="0">
                  <a:moveTo>
                    <a:pt x="355" y="0"/>
                  </a:moveTo>
                  <a:cubicBezTo>
                    <a:pt x="349" y="0"/>
                    <a:pt x="342" y="1"/>
                    <a:pt x="334" y="4"/>
                  </a:cubicBezTo>
                  <a:cubicBezTo>
                    <a:pt x="221" y="38"/>
                    <a:pt x="74" y="94"/>
                    <a:pt x="40" y="230"/>
                  </a:cubicBezTo>
                  <a:cubicBezTo>
                    <a:pt x="1" y="369"/>
                    <a:pt x="145" y="474"/>
                    <a:pt x="272" y="474"/>
                  </a:cubicBezTo>
                  <a:cubicBezTo>
                    <a:pt x="290" y="474"/>
                    <a:pt x="307" y="472"/>
                    <a:pt x="323" y="468"/>
                  </a:cubicBezTo>
                  <a:cubicBezTo>
                    <a:pt x="386" y="457"/>
                    <a:pt x="361" y="376"/>
                    <a:pt x="301" y="376"/>
                  </a:cubicBezTo>
                  <a:cubicBezTo>
                    <a:pt x="297" y="376"/>
                    <a:pt x="293" y="377"/>
                    <a:pt x="289" y="377"/>
                  </a:cubicBezTo>
                  <a:cubicBezTo>
                    <a:pt x="278" y="381"/>
                    <a:pt x="266" y="383"/>
                    <a:pt x="254" y="383"/>
                  </a:cubicBezTo>
                  <a:cubicBezTo>
                    <a:pt x="166" y="383"/>
                    <a:pt x="95" y="277"/>
                    <a:pt x="164" y="196"/>
                  </a:cubicBezTo>
                  <a:cubicBezTo>
                    <a:pt x="210" y="139"/>
                    <a:pt x="300" y="106"/>
                    <a:pt x="368" y="94"/>
                  </a:cubicBezTo>
                  <a:cubicBezTo>
                    <a:pt x="428" y="74"/>
                    <a:pt x="408" y="0"/>
                    <a:pt x="35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501;p59">
            <a:extLst>
              <a:ext uri="{FF2B5EF4-FFF2-40B4-BE49-F238E27FC236}">
                <a16:creationId xmlns:a16="http://schemas.microsoft.com/office/drawing/2014/main" xmlns="" id="{E48B4BE3-106B-44AD-A7CA-D1375B831BDA}"/>
              </a:ext>
            </a:extLst>
          </p:cNvPr>
          <p:cNvSpPr txBox="1">
            <a:spLocks/>
          </p:cNvSpPr>
          <p:nvPr/>
        </p:nvSpPr>
        <p:spPr>
          <a:xfrm flipH="1">
            <a:off x="2164525" y="1162440"/>
            <a:ext cx="6101023" cy="2008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70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vo"/>
              <a:buNone/>
              <a:defRPr sz="42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800" smtClean="0">
                <a:latin typeface=".VnCooper" pitchFamily="34" charset="0"/>
              </a:rPr>
              <a:t>5.Look</a:t>
            </a:r>
            <a:r>
              <a:rPr lang="en-US" sz="4800" dirty="0">
                <a:latin typeface=".VnCooper" pitchFamily="34" charset="0"/>
              </a:rPr>
              <a:t>, complete and read.</a:t>
            </a:r>
          </a:p>
        </p:txBody>
      </p:sp>
    </p:spTree>
    <p:extLst>
      <p:ext uri="{BB962C8B-B14F-4D97-AF65-F5344CB8AC3E}">
        <p14:creationId xmlns:p14="http://schemas.microsoft.com/office/powerpoint/2010/main" val="4201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949078-7C14-4AD9-B829-14CFF2C4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162050"/>
            <a:ext cx="3547745" cy="28194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02A1F457-6BAC-4563-AB4E-6E30780512D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4328" y="1072306"/>
            <a:ext cx="5626872" cy="3409179"/>
          </a:xfrm>
        </p:spPr>
        <p:txBody>
          <a:bodyPr/>
          <a:lstStyle/>
          <a:p>
            <a:pPr algn="l"/>
            <a:r>
              <a:rPr lang="en-US" sz="3500" b="1" i="0" dirty="0">
                <a:solidFill>
                  <a:srgbClr val="242021"/>
                </a:solidFill>
                <a:effectLst/>
              </a:rPr>
              <a:t>1. </a:t>
            </a:r>
          </a:p>
          <a:p>
            <a:pPr algn="l"/>
            <a:r>
              <a:rPr lang="en-US" sz="3500" b="0" i="0" dirty="0">
                <a:solidFill>
                  <a:srgbClr val="EE1D25"/>
                </a:solidFill>
                <a:effectLst/>
              </a:rPr>
              <a:t>A: </a:t>
            </a:r>
            <a:r>
              <a:rPr lang="en-US" sz="3500" b="0" i="0" dirty="0">
                <a:solidFill>
                  <a:srgbClr val="242021"/>
                </a:solidFill>
                <a:effectLst/>
              </a:rPr>
              <a:t>Is your sports day in September?</a:t>
            </a:r>
          </a:p>
          <a:p>
            <a:pPr algn="l"/>
            <a:r>
              <a:rPr lang="en-US" sz="3500" b="0" i="0" dirty="0">
                <a:solidFill>
                  <a:srgbClr val="EE1D25"/>
                </a:solidFill>
                <a:effectLst/>
              </a:rPr>
              <a:t>B: </a:t>
            </a:r>
            <a:r>
              <a:rPr lang="en-US" sz="3500" b="0" i="0" dirty="0">
                <a:solidFill>
                  <a:srgbClr val="818284"/>
                </a:solidFill>
                <a:effectLst/>
              </a:rPr>
              <a:t>______</a:t>
            </a:r>
            <a:r>
              <a:rPr lang="en-US" sz="3500" b="0" i="0" dirty="0">
                <a:solidFill>
                  <a:srgbClr val="242021"/>
                </a:solidFill>
                <a:effectLst/>
              </a:rPr>
              <a:t>, it is. When’s your sports day?</a:t>
            </a:r>
          </a:p>
          <a:p>
            <a:pPr algn="l"/>
            <a:r>
              <a:rPr lang="en-US" sz="3500" b="0" i="0" dirty="0">
                <a:solidFill>
                  <a:srgbClr val="EE1D25"/>
                </a:solidFill>
                <a:effectLst/>
              </a:rPr>
              <a:t>A: </a:t>
            </a:r>
            <a:r>
              <a:rPr lang="en-US" sz="3500" b="0" i="0" dirty="0">
                <a:solidFill>
                  <a:srgbClr val="242021"/>
                </a:solidFill>
                <a:effectLst/>
              </a:rPr>
              <a:t>It’s in </a:t>
            </a:r>
            <a:r>
              <a:rPr lang="en-US" sz="3500" b="0" i="0" dirty="0">
                <a:solidFill>
                  <a:srgbClr val="818284"/>
                </a:solidFill>
                <a:effectLst/>
              </a:rPr>
              <a:t>__________</a:t>
            </a:r>
            <a:r>
              <a:rPr lang="en-US" sz="35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35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299813-01DB-4428-B149-3CFAA497CE8E}"/>
              </a:ext>
            </a:extLst>
          </p:cNvPr>
          <p:cNvSpPr txBox="1"/>
          <p:nvPr/>
        </p:nvSpPr>
        <p:spPr>
          <a:xfrm>
            <a:off x="1295400" y="2619959"/>
            <a:ext cx="1143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Yes</a:t>
            </a:r>
            <a:endParaRPr lang="en-US" sz="35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6EF783-67D7-44F5-A5F0-226EA27981E3}"/>
              </a:ext>
            </a:extLst>
          </p:cNvPr>
          <p:cNvSpPr txBox="1"/>
          <p:nvPr/>
        </p:nvSpPr>
        <p:spPr>
          <a:xfrm>
            <a:off x="2667000" y="3663375"/>
            <a:ext cx="27622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November</a:t>
            </a:r>
            <a:endParaRPr lang="en-US" sz="35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F4D5AC1-B0D1-443E-A1E4-822A77D4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89" y="198177"/>
            <a:ext cx="5626872" cy="5727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Look, complete and read.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15501ED-7C50-4080-9A11-9092A2646F39}"/>
              </a:ext>
            </a:extLst>
          </p:cNvPr>
          <p:cNvSpPr/>
          <p:nvPr/>
        </p:nvSpPr>
        <p:spPr>
          <a:xfrm>
            <a:off x="762000" y="198177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6E285D3-A79E-4884-A686-3E5050877BEA}"/>
              </a:ext>
            </a:extLst>
          </p:cNvPr>
          <p:cNvCxnSpPr/>
          <p:nvPr/>
        </p:nvCxnSpPr>
        <p:spPr>
          <a:xfrm flipH="1">
            <a:off x="6553200" y="770877"/>
            <a:ext cx="308361" cy="657873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D64943FF-17FE-4D32-9748-1F42035978BB}"/>
              </a:ext>
            </a:extLst>
          </p:cNvPr>
          <p:cNvCxnSpPr>
            <a:cxnSpLocks/>
          </p:cNvCxnSpPr>
          <p:nvPr/>
        </p:nvCxnSpPr>
        <p:spPr>
          <a:xfrm>
            <a:off x="7467601" y="662015"/>
            <a:ext cx="441710" cy="842935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3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ED7A40-5553-407F-80C0-B978916D9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420" y="1343577"/>
            <a:ext cx="3327000" cy="269301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02A1F457-6BAC-4563-AB4E-6E30780512D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867160"/>
            <a:ext cx="5943600" cy="3409179"/>
          </a:xfrm>
        </p:spPr>
        <p:txBody>
          <a:bodyPr/>
          <a:lstStyle/>
          <a:p>
            <a:pPr algn="l"/>
            <a:r>
              <a:rPr lang="en-US" sz="3000" b="1" i="0" dirty="0">
                <a:solidFill>
                  <a:srgbClr val="242021"/>
                </a:solidFill>
                <a:effectLst/>
              </a:rPr>
              <a:t>2. </a:t>
            </a:r>
          </a:p>
          <a:p>
            <a:pPr algn="l"/>
            <a:r>
              <a:rPr lang="en-US" sz="3000" b="0" i="0" dirty="0">
                <a:solidFill>
                  <a:srgbClr val="EE1D25"/>
                </a:solidFill>
                <a:effectLst/>
              </a:rPr>
              <a:t>A: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Our sports day is in October.</a:t>
            </a:r>
          </a:p>
          <a:p>
            <a:pPr algn="l"/>
            <a:r>
              <a:rPr lang="en-US" sz="3000" b="0" i="0" dirty="0">
                <a:solidFill>
                  <a:srgbClr val="818284"/>
                </a:solidFill>
                <a:effectLst/>
              </a:rPr>
              <a:t>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your sports day in</a:t>
            </a:r>
          </a:p>
          <a:p>
            <a:pPr algn="l"/>
            <a:r>
              <a:rPr lang="en-US" sz="3000" b="0" i="0" dirty="0">
                <a:solidFill>
                  <a:srgbClr val="242021"/>
                </a:solidFill>
                <a:effectLst/>
              </a:rPr>
              <a:t>October too? </a:t>
            </a:r>
          </a:p>
          <a:p>
            <a:pPr algn="l"/>
            <a:r>
              <a:rPr lang="en-US" sz="3000" b="0" i="0" dirty="0">
                <a:solidFill>
                  <a:srgbClr val="EE1D25"/>
                </a:solidFill>
                <a:effectLst/>
              </a:rPr>
              <a:t>B: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No, it isn’t.</a:t>
            </a:r>
          </a:p>
          <a:p>
            <a:pPr algn="l"/>
            <a:r>
              <a:rPr lang="en-US" sz="3000" b="0" i="0" dirty="0">
                <a:solidFill>
                  <a:srgbClr val="EE1D25"/>
                </a:solidFill>
                <a:effectLst/>
              </a:rPr>
              <a:t>A: </a:t>
            </a:r>
            <a:r>
              <a:rPr lang="en-US" sz="3000" b="0" i="0" dirty="0">
                <a:solidFill>
                  <a:srgbClr val="818284"/>
                </a:solidFill>
                <a:effectLst/>
              </a:rPr>
              <a:t>________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your sports day? </a:t>
            </a:r>
          </a:p>
          <a:p>
            <a:pPr algn="l"/>
            <a:r>
              <a:rPr lang="en-US" sz="3000" b="0" i="0" dirty="0">
                <a:solidFill>
                  <a:srgbClr val="EE1D25"/>
                </a:solidFill>
                <a:effectLst/>
              </a:rPr>
              <a:t>B: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It’s in </a:t>
            </a:r>
            <a:r>
              <a:rPr lang="en-US" sz="3000" b="0" i="0" dirty="0">
                <a:solidFill>
                  <a:srgbClr val="818284"/>
                </a:solidFill>
                <a:effectLst/>
              </a:rPr>
              <a:t>__________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3000" dirty="0"/>
              <a:t>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F4D5AC1-B0D1-443E-A1E4-822A77D4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689" y="198177"/>
            <a:ext cx="5626872" cy="5727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rgbClr val="00B0F0"/>
                </a:solidFill>
              </a:rPr>
              <a:t>Look, complete and read.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15501ED-7C50-4080-9A11-9092A2646F39}"/>
              </a:ext>
            </a:extLst>
          </p:cNvPr>
          <p:cNvSpPr/>
          <p:nvPr/>
        </p:nvSpPr>
        <p:spPr>
          <a:xfrm>
            <a:off x="762000" y="198177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76E285D3-A79E-4884-A686-3E5050877BEA}"/>
              </a:ext>
            </a:extLst>
          </p:cNvPr>
          <p:cNvCxnSpPr/>
          <p:nvPr/>
        </p:nvCxnSpPr>
        <p:spPr>
          <a:xfrm flipH="1">
            <a:off x="6553200" y="961607"/>
            <a:ext cx="308361" cy="657873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D64943FF-17FE-4D32-9748-1F42035978BB}"/>
              </a:ext>
            </a:extLst>
          </p:cNvPr>
          <p:cNvCxnSpPr>
            <a:cxnSpLocks/>
          </p:cNvCxnSpPr>
          <p:nvPr/>
        </p:nvCxnSpPr>
        <p:spPr>
          <a:xfrm>
            <a:off x="7697635" y="731125"/>
            <a:ext cx="441710" cy="842935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E2C853D-F228-4BA0-B8E5-A72B90C37EA8}"/>
              </a:ext>
            </a:extLst>
          </p:cNvPr>
          <p:cNvSpPr txBox="1"/>
          <p:nvPr/>
        </p:nvSpPr>
        <p:spPr>
          <a:xfrm>
            <a:off x="533400" y="211891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Is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22297E-E7D4-45EB-B4A1-57F488414668}"/>
              </a:ext>
            </a:extLst>
          </p:cNvPr>
          <p:cNvSpPr txBox="1"/>
          <p:nvPr/>
        </p:nvSpPr>
        <p:spPr>
          <a:xfrm>
            <a:off x="888600" y="3562350"/>
            <a:ext cx="16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When’s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5A186CE-A18A-4D28-8132-F8AA1EEDC7E8}"/>
              </a:ext>
            </a:extLst>
          </p:cNvPr>
          <p:cNvSpPr txBox="1"/>
          <p:nvPr/>
        </p:nvSpPr>
        <p:spPr>
          <a:xfrm>
            <a:off x="2048380" y="3983951"/>
            <a:ext cx="2180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December</a:t>
            </a:r>
            <a:endParaRPr lang="en-US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5262532" y="468042"/>
            <a:ext cx="2323315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Game</a:t>
            </a:r>
            <a:endParaRPr sz="60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1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47854" y="761685"/>
            <a:ext cx="4498330" cy="98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Bernard MT Condensed" panose="02050806060905020404" pitchFamily="18" charset="0"/>
                <a:cs typeface="Arial" panose="020B0604020202020204" pitchFamily="34" charset="0"/>
              </a:defRPr>
            </a:lvl9pPr>
          </a:lstStyle>
          <a:p>
            <a:pPr defTabSz="514350" eaLnBrk="1" hangingPunct="1">
              <a:buClrTx/>
              <a:defRPr/>
            </a:pPr>
            <a:r>
              <a:rPr lang="en-US" sz="45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/>
                <a:cs typeface="Arial"/>
              </a:rPr>
              <a:t>All-Star</a:t>
            </a:r>
            <a:endParaRPr lang="en-US" sz="7425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ernard MT Condensed"/>
              <a:cs typeface="Arial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978819" y="957263"/>
            <a:ext cx="5536406" cy="3507581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endParaRPr lang="en-US" sz="1013">
              <a:solidFill>
                <a:srgbClr val="000000"/>
              </a:solidFill>
              <a:ea typeface="+mn-ea"/>
            </a:endParaRPr>
          </a:p>
        </p:txBody>
      </p:sp>
      <p:pic>
        <p:nvPicPr>
          <p:cNvPr id="14" name="Picture 9" descr="MMj0295245000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93" y="615909"/>
            <a:ext cx="1614785" cy="130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Mj03364410000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2" y="630162"/>
            <a:ext cx="1499444" cy="135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MMj01630240000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5810"/>
            <a:ext cx="1638815" cy="16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793" y="1679676"/>
            <a:ext cx="4093369" cy="2062759"/>
          </a:xfrm>
          <a:prstGeom prst="rect">
            <a:avLst/>
          </a:prstGeom>
        </p:spPr>
      </p:pic>
      <p:pic>
        <p:nvPicPr>
          <p:cNvPr id="9" name="Picture 20" descr="MCj023950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5888">
            <a:off x="-728663" y="1114428"/>
            <a:ext cx="516136" cy="51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663" y="304323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MCj02997590000[1]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7" y="3544498"/>
            <a:ext cx="1038077" cy="96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4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3.05556E-6 -0.01134 C 0.03854 -0.01018 0.07066 -0.00856 0.10729 -0.00417 C 0.1118 -0.00255 0.11666 -0.00162 0.12135 0.00046 C 0.125 0.00208 0.13212 0.00532 0.13212 0.00556 C 0.14305 0.02477 0.15642 0.0412 0.16788 0.05995 C 0.17882 0.07778 0.19097 0.10486 0.20538 0.11713 C 0.20902 0.12361 0.2125 0.12986 0.21614 0.13634 C 0.21788 0.13958 0.21962 0.14259 0.22135 0.14583 C 0.22309 0.14907 0.22673 0.15532 0.22673 0.15556 C 0.23125 0.17199 0.22517 0.15232 0.23385 0.16968 C 0.23489 0.17176 0.23489 0.17454 0.23576 0.17662 C 0.23958 0.18542 0.24392 0.19444 0.24826 0.20301 C 0.25364 0.22454 0.24444 0.19028 0.25538 0.21968 C 0.2585 0.22778 0.25816 0.23449 0.2625 0.24282 C 0.26458 0.25208 0.26753 0.25926 0.27135 0.26713 C 0.27361 0.28102 0.27777 0.28773 0.28212 0.30046 C 0.28368 0.30509 0.28455 0.30995 0.28576 0.31482 C 0.28646 0.31759 0.28837 0.31944 0.28923 0.32199 C 0.29531 0.33796 0.29982 0.35116 0.30712 0.36713 C 0.31007 0.37384 0.31128 0.38194 0.31423 0.38866 C 0.31649 0.39352 0.32135 0.40301 0.32135 0.40324 C 0.32708 0.43171 0.32135 0.40694 0.325 0.35764 C 0.32552 0.35116 0.32604 0.34421 0.32864 0.33866 C 0.33802 0.31921 0.35538 0.31551 0.37135 0.3125 C 0.5059 0.31435 0.50625 0.27639 0.57135 0.35046 C 0.58611 0.36736 0.60052 0.37917 0.60538 0.40532 C 0.61406 0.39653 0.62048 0.38843 0.63038 0.3838 C 0.63802 0.37616 0.6467 0.3706 0.65538 0.36482 C 0.65902 0.35718 0.66319 0.34954 0.66962 0.34583 C 0.67309 0.34375 0.68038 0.34097 0.68038 0.3412 C 0.71423 0.34167 0.74826 0.34097 0.78212 0.34329 C 0.79062 0.34375 0.79618 0.36944 0.80173 0.37662 C 0.80642 0.38889 0.81406 0.3963 0.81962 0.40764 C 0.82014 0.41713 0.81614 0.44306 0.82135 0.43634 C 0.82743 0.4287 0.82187 0.41389 0.82326 0.40301 C 0.82413 0.39653 0.84253 0.38657 0.84826 0.3838 C 0.88923 0.38472 0.93055 0.38102 0.97135 0.38634 C 0.97569 0.38681 0.97864 0.40046 0.97864 0.40069 C 0.97916 0.40995 0.97951 0.41968 0.98038 0.42917 C 0.98055 0.43171 0.98194 0.4338 0.98212 0.43634 C 0.98437 0.46991 0.98437 0.51343 1 0.54329 C 1.00121 0.54792 1.00243 0.55278 1.00364 0.55741 C 1.00416 0.55995 1.00538 0.56458 1.00538 0.56458 C 1.00434 0.68218 1.00173 0.80185 1.00173 0.91968 " pathEditMode="relative" rAng="0" ptsTypes="fffffffffffffffffffffffffffffffffffffffffffA">
                                      <p:cBhvr>
                                        <p:cTn id="44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4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07"/>
          <p:cNvGrpSpPr>
            <a:grpSpLocks/>
          </p:cNvGrpSpPr>
          <p:nvPr/>
        </p:nvGrpSpPr>
        <p:grpSpPr bwMode="auto">
          <a:xfrm>
            <a:off x="342900" y="0"/>
            <a:ext cx="8401050" cy="5143500"/>
            <a:chOff x="-672" y="0"/>
            <a:chExt cx="7056" cy="4320"/>
          </a:xfrm>
        </p:grpSpPr>
        <p:sp>
          <p:nvSpPr>
            <p:cNvPr id="5182" name="Rectangle 208" descr="Oak"/>
            <p:cNvSpPr>
              <a:spLocks noChangeArrowheads="1"/>
            </p:cNvSpPr>
            <p:nvPr/>
          </p:nvSpPr>
          <p:spPr bwMode="auto">
            <a:xfrm>
              <a:off x="5239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3" name="Rectangle 209" descr="Oak"/>
            <p:cNvSpPr>
              <a:spLocks noChangeArrowheads="1"/>
            </p:cNvSpPr>
            <p:nvPr/>
          </p:nvSpPr>
          <p:spPr bwMode="auto">
            <a:xfrm>
              <a:off x="4430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4" name="Rectangle 210" descr="Oak"/>
            <p:cNvSpPr>
              <a:spLocks noChangeArrowheads="1"/>
            </p:cNvSpPr>
            <p:nvPr/>
          </p:nvSpPr>
          <p:spPr bwMode="auto">
            <a:xfrm>
              <a:off x="3621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5" name="Rectangle 211" descr="Oak"/>
            <p:cNvSpPr>
              <a:spLocks noChangeArrowheads="1"/>
            </p:cNvSpPr>
            <p:nvPr/>
          </p:nvSpPr>
          <p:spPr bwMode="auto">
            <a:xfrm>
              <a:off x="2002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6" name="Rectangle 212" descr="Oak"/>
            <p:cNvSpPr>
              <a:spLocks noChangeArrowheads="1"/>
            </p:cNvSpPr>
            <p:nvPr/>
          </p:nvSpPr>
          <p:spPr bwMode="auto">
            <a:xfrm>
              <a:off x="2811" y="4080"/>
              <a:ext cx="810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7" name="Rectangle 213" descr="Oak"/>
            <p:cNvSpPr>
              <a:spLocks noChangeArrowheads="1"/>
            </p:cNvSpPr>
            <p:nvPr/>
          </p:nvSpPr>
          <p:spPr bwMode="auto">
            <a:xfrm>
              <a:off x="1193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188" name="Rectangle 214" descr="Oak"/>
            <p:cNvSpPr>
              <a:spLocks noChangeArrowheads="1"/>
            </p:cNvSpPr>
            <p:nvPr/>
          </p:nvSpPr>
          <p:spPr bwMode="auto">
            <a:xfrm>
              <a:off x="384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grpSp>
          <p:nvGrpSpPr>
            <p:cNvPr id="5189" name="Group 215"/>
            <p:cNvGrpSpPr>
              <a:grpSpLocks/>
            </p:cNvGrpSpPr>
            <p:nvPr/>
          </p:nvGrpSpPr>
          <p:grpSpPr bwMode="auto">
            <a:xfrm>
              <a:off x="0" y="3840"/>
              <a:ext cx="5760" cy="240"/>
              <a:chOff x="-336" y="4080"/>
              <a:chExt cx="6384" cy="240"/>
            </a:xfrm>
          </p:grpSpPr>
          <p:sp>
            <p:nvSpPr>
              <p:cNvPr id="5331" name="Rectangle 21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" name="Rectangle 21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3" name="Rectangle 21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4" name="Rectangle 21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5" name="Rectangle 22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6" name="Rectangle 22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7" name="Rectangle 22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0" name="Group 223"/>
            <p:cNvGrpSpPr>
              <a:grpSpLocks/>
            </p:cNvGrpSpPr>
            <p:nvPr/>
          </p:nvGrpSpPr>
          <p:grpSpPr bwMode="auto">
            <a:xfrm>
              <a:off x="624" y="3600"/>
              <a:ext cx="5664" cy="240"/>
              <a:chOff x="-96" y="3600"/>
              <a:chExt cx="6384" cy="240"/>
            </a:xfrm>
          </p:grpSpPr>
          <p:sp>
            <p:nvSpPr>
              <p:cNvPr id="5324" name="Rectangle 22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" name="Rectangle 22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" name="Rectangle 22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7" name="Rectangle 22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8" name="Rectangle 22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9" name="Rectangle 22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30" name="Rectangle 23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1" name="Group 231"/>
            <p:cNvGrpSpPr>
              <a:grpSpLocks/>
            </p:cNvGrpSpPr>
            <p:nvPr/>
          </p:nvGrpSpPr>
          <p:grpSpPr bwMode="auto">
            <a:xfrm>
              <a:off x="0" y="3360"/>
              <a:ext cx="5904" cy="240"/>
              <a:chOff x="-96" y="3600"/>
              <a:chExt cx="6384" cy="240"/>
            </a:xfrm>
          </p:grpSpPr>
          <p:sp>
            <p:nvSpPr>
              <p:cNvPr id="5317" name="Rectangle 232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8" name="Rectangle 233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9" name="Rectangle 234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0" name="Rectangle 235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1" name="Rectangle 236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2" name="Rectangle 237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3" name="Rectangle 238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2" name="Group 239"/>
            <p:cNvGrpSpPr>
              <a:grpSpLocks/>
            </p:cNvGrpSpPr>
            <p:nvPr/>
          </p:nvGrpSpPr>
          <p:grpSpPr bwMode="auto">
            <a:xfrm>
              <a:off x="480" y="3120"/>
              <a:ext cx="5664" cy="240"/>
              <a:chOff x="-336" y="4080"/>
              <a:chExt cx="6384" cy="240"/>
            </a:xfrm>
          </p:grpSpPr>
          <p:sp>
            <p:nvSpPr>
              <p:cNvPr id="5310" name="Rectangle 24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1" name="Rectangle 24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2" name="Rectangle 24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3" name="Rectangle 24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4" name="Rectangle 24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5" name="Rectangle 24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16" name="Rectangle 24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3" name="Group 247"/>
            <p:cNvGrpSpPr>
              <a:grpSpLocks/>
            </p:cNvGrpSpPr>
            <p:nvPr/>
          </p:nvGrpSpPr>
          <p:grpSpPr bwMode="auto">
            <a:xfrm>
              <a:off x="192" y="2880"/>
              <a:ext cx="5664" cy="240"/>
              <a:chOff x="-336" y="4080"/>
              <a:chExt cx="6384" cy="240"/>
            </a:xfrm>
          </p:grpSpPr>
          <p:sp>
            <p:nvSpPr>
              <p:cNvPr id="5303" name="Rectangle 248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4" name="Rectangle 249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5" name="Rectangle 250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6" name="Rectangle 251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7" name="Rectangle 252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8" name="Rectangle 253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9" name="Rectangle 254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4" name="Group 255"/>
            <p:cNvGrpSpPr>
              <a:grpSpLocks/>
            </p:cNvGrpSpPr>
            <p:nvPr/>
          </p:nvGrpSpPr>
          <p:grpSpPr bwMode="auto">
            <a:xfrm>
              <a:off x="720" y="2640"/>
              <a:ext cx="5664" cy="240"/>
              <a:chOff x="-96" y="3600"/>
              <a:chExt cx="6384" cy="240"/>
            </a:xfrm>
          </p:grpSpPr>
          <p:sp>
            <p:nvSpPr>
              <p:cNvPr id="5296" name="Rectangle 25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7" name="Rectangle 25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8" name="Rectangle 25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9" name="Rectangle 25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0" name="Rectangle 26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1" name="Rectangle 26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302" name="Rectangle 26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5" name="Group 263"/>
            <p:cNvGrpSpPr>
              <a:grpSpLocks/>
            </p:cNvGrpSpPr>
            <p:nvPr/>
          </p:nvGrpSpPr>
          <p:grpSpPr bwMode="auto">
            <a:xfrm>
              <a:off x="336" y="2400"/>
              <a:ext cx="5664" cy="240"/>
              <a:chOff x="-96" y="3600"/>
              <a:chExt cx="6384" cy="240"/>
            </a:xfrm>
          </p:grpSpPr>
          <p:sp>
            <p:nvSpPr>
              <p:cNvPr id="5289" name="Rectangle 264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0" name="Rectangle 265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1" name="Rectangle 266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2" name="Rectangle 267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3" name="Rectangle 268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4" name="Rectangle 269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95" name="Rectangle 270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6" name="Group 271"/>
            <p:cNvGrpSpPr>
              <a:grpSpLocks/>
            </p:cNvGrpSpPr>
            <p:nvPr/>
          </p:nvGrpSpPr>
          <p:grpSpPr bwMode="auto">
            <a:xfrm>
              <a:off x="96" y="2160"/>
              <a:ext cx="5664" cy="240"/>
              <a:chOff x="-336" y="4080"/>
              <a:chExt cx="6384" cy="240"/>
            </a:xfrm>
          </p:grpSpPr>
          <p:sp>
            <p:nvSpPr>
              <p:cNvPr id="5282" name="Rectangle 27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3" name="Rectangle 27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4" name="Rectangle 27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5" name="Rectangle 27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6" name="Rectangle 27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7" name="Rectangle 27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8" name="Rectangle 27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7" name="Group 279"/>
            <p:cNvGrpSpPr>
              <a:grpSpLocks/>
            </p:cNvGrpSpPr>
            <p:nvPr/>
          </p:nvGrpSpPr>
          <p:grpSpPr bwMode="auto">
            <a:xfrm>
              <a:off x="720" y="1920"/>
              <a:ext cx="5664" cy="240"/>
              <a:chOff x="-336" y="4080"/>
              <a:chExt cx="6384" cy="240"/>
            </a:xfrm>
          </p:grpSpPr>
          <p:sp>
            <p:nvSpPr>
              <p:cNvPr id="5275" name="Rectangle 280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6" name="Rectangle 281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7" name="Rectangle 282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8" name="Rectangle 283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9" name="Rectangle 284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0" name="Rectangle 285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81" name="Rectangle 286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8" name="Group 287"/>
            <p:cNvGrpSpPr>
              <a:grpSpLocks/>
            </p:cNvGrpSpPr>
            <p:nvPr/>
          </p:nvGrpSpPr>
          <p:grpSpPr bwMode="auto">
            <a:xfrm>
              <a:off x="0" y="1680"/>
              <a:ext cx="6000" cy="240"/>
              <a:chOff x="-96" y="3600"/>
              <a:chExt cx="6384" cy="240"/>
            </a:xfrm>
          </p:grpSpPr>
          <p:sp>
            <p:nvSpPr>
              <p:cNvPr id="5268" name="Rectangle 28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9" name="Rectangle 28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0" name="Rectangle 29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1" name="Rectangle 29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2" name="Rectangle 29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3" name="Rectangle 29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74" name="Rectangle 29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99" name="Group 295"/>
            <p:cNvGrpSpPr>
              <a:grpSpLocks/>
            </p:cNvGrpSpPr>
            <p:nvPr/>
          </p:nvGrpSpPr>
          <p:grpSpPr bwMode="auto">
            <a:xfrm>
              <a:off x="144" y="1440"/>
              <a:ext cx="5664" cy="240"/>
              <a:chOff x="-96" y="3600"/>
              <a:chExt cx="6384" cy="240"/>
            </a:xfrm>
          </p:grpSpPr>
          <p:sp>
            <p:nvSpPr>
              <p:cNvPr id="5261" name="Rectangle 296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2" name="Rectangle 297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3" name="Rectangle 298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4" name="Rectangle 299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5" name="Rectangle 300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6" name="Rectangle 301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7" name="Rectangle 302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0" name="Group 303"/>
            <p:cNvGrpSpPr>
              <a:grpSpLocks/>
            </p:cNvGrpSpPr>
            <p:nvPr/>
          </p:nvGrpSpPr>
          <p:grpSpPr bwMode="auto">
            <a:xfrm>
              <a:off x="576" y="1200"/>
              <a:ext cx="5664" cy="240"/>
              <a:chOff x="-336" y="4080"/>
              <a:chExt cx="6384" cy="240"/>
            </a:xfrm>
          </p:grpSpPr>
          <p:sp>
            <p:nvSpPr>
              <p:cNvPr id="5254" name="Rectangle 30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5" name="Rectangle 30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6" name="Rectangle 30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7" name="Rectangle 30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8" name="Rectangle 30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9" name="Rectangle 30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60" name="Rectangle 31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1" name="Group 311"/>
            <p:cNvGrpSpPr>
              <a:grpSpLocks/>
            </p:cNvGrpSpPr>
            <p:nvPr/>
          </p:nvGrpSpPr>
          <p:grpSpPr bwMode="auto">
            <a:xfrm>
              <a:off x="288" y="960"/>
              <a:ext cx="5664" cy="240"/>
              <a:chOff x="-336" y="4080"/>
              <a:chExt cx="6384" cy="240"/>
            </a:xfrm>
          </p:grpSpPr>
          <p:sp>
            <p:nvSpPr>
              <p:cNvPr id="5247" name="Rectangle 312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8" name="Rectangle 313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9" name="Rectangle 314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0" name="Rectangle 315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1" name="Rectangle 316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2" name="Rectangle 317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53" name="Rectangle 318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2" name="Group 319"/>
            <p:cNvGrpSpPr>
              <a:grpSpLocks/>
            </p:cNvGrpSpPr>
            <p:nvPr/>
          </p:nvGrpSpPr>
          <p:grpSpPr bwMode="auto">
            <a:xfrm>
              <a:off x="720" y="720"/>
              <a:ext cx="5664" cy="240"/>
              <a:chOff x="-96" y="3600"/>
              <a:chExt cx="6384" cy="240"/>
            </a:xfrm>
          </p:grpSpPr>
          <p:sp>
            <p:nvSpPr>
              <p:cNvPr id="5240" name="Rectangle 320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1" name="Rectangle 321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2" name="Rectangle 322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3" name="Rectangle 323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4" name="Rectangle 324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5" name="Rectangle 325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46" name="Rectangle 326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3" name="Group 327"/>
            <p:cNvGrpSpPr>
              <a:grpSpLocks/>
            </p:cNvGrpSpPr>
            <p:nvPr/>
          </p:nvGrpSpPr>
          <p:grpSpPr bwMode="auto">
            <a:xfrm>
              <a:off x="0" y="480"/>
              <a:ext cx="6096" cy="240"/>
              <a:chOff x="-96" y="3600"/>
              <a:chExt cx="6384" cy="240"/>
            </a:xfrm>
          </p:grpSpPr>
          <p:sp>
            <p:nvSpPr>
              <p:cNvPr id="5233" name="Rectangle 328" descr="Oak"/>
              <p:cNvSpPr>
                <a:spLocks noChangeArrowheads="1"/>
              </p:cNvSpPr>
              <p:nvPr/>
            </p:nvSpPr>
            <p:spPr bwMode="auto">
              <a:xfrm>
                <a:off x="537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4" name="Rectangle 329" descr="Oak"/>
              <p:cNvSpPr>
                <a:spLocks noChangeArrowheads="1"/>
              </p:cNvSpPr>
              <p:nvPr/>
            </p:nvSpPr>
            <p:spPr bwMode="auto">
              <a:xfrm flipV="1">
                <a:off x="4464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5" name="Rectangle 330" descr="Oak"/>
              <p:cNvSpPr>
                <a:spLocks noChangeArrowheads="1"/>
              </p:cNvSpPr>
              <p:nvPr/>
            </p:nvSpPr>
            <p:spPr bwMode="auto">
              <a:xfrm>
                <a:off x="3552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6" name="Rectangle 331" descr="Oak"/>
              <p:cNvSpPr>
                <a:spLocks noChangeArrowheads="1"/>
              </p:cNvSpPr>
              <p:nvPr/>
            </p:nvSpPr>
            <p:spPr bwMode="auto">
              <a:xfrm>
                <a:off x="1728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7" name="Rectangle 332" descr="Oak"/>
              <p:cNvSpPr>
                <a:spLocks noChangeArrowheads="1"/>
              </p:cNvSpPr>
              <p:nvPr/>
            </p:nvSpPr>
            <p:spPr bwMode="auto">
              <a:xfrm rot="10800000">
                <a:off x="2640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8" name="Rectangle 333" descr="Oak"/>
              <p:cNvSpPr>
                <a:spLocks noChangeArrowheads="1"/>
              </p:cNvSpPr>
              <p:nvPr/>
            </p:nvSpPr>
            <p:spPr bwMode="auto">
              <a:xfrm rot="10771174" flipH="1">
                <a:off x="81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9" name="Rectangle 334" descr="Oak"/>
              <p:cNvSpPr>
                <a:spLocks noChangeArrowheads="1"/>
              </p:cNvSpPr>
              <p:nvPr/>
            </p:nvSpPr>
            <p:spPr bwMode="auto">
              <a:xfrm>
                <a:off x="-96" y="360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4" name="Group 335"/>
            <p:cNvGrpSpPr>
              <a:grpSpLocks/>
            </p:cNvGrpSpPr>
            <p:nvPr/>
          </p:nvGrpSpPr>
          <p:grpSpPr bwMode="auto">
            <a:xfrm>
              <a:off x="384" y="240"/>
              <a:ext cx="5664" cy="240"/>
              <a:chOff x="-336" y="4080"/>
              <a:chExt cx="6384" cy="240"/>
            </a:xfrm>
          </p:grpSpPr>
          <p:sp>
            <p:nvSpPr>
              <p:cNvPr id="5226" name="Rectangle 336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7" name="Rectangle 337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8" name="Rectangle 338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9" name="Rectangle 339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0" name="Rectangle 340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1" name="Rectangle 341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32" name="Rectangle 342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205" name="Group 343"/>
            <p:cNvGrpSpPr>
              <a:grpSpLocks/>
            </p:cNvGrpSpPr>
            <p:nvPr/>
          </p:nvGrpSpPr>
          <p:grpSpPr bwMode="auto">
            <a:xfrm>
              <a:off x="0" y="0"/>
              <a:ext cx="5760" cy="240"/>
              <a:chOff x="-336" y="4080"/>
              <a:chExt cx="6384" cy="240"/>
            </a:xfrm>
          </p:grpSpPr>
          <p:sp>
            <p:nvSpPr>
              <p:cNvPr id="5219" name="Rectangle 344" descr="Oak"/>
              <p:cNvSpPr>
                <a:spLocks noChangeArrowheads="1"/>
              </p:cNvSpPr>
              <p:nvPr/>
            </p:nvSpPr>
            <p:spPr bwMode="auto">
              <a:xfrm>
                <a:off x="51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0" name="Rectangle 345" descr="Oak"/>
              <p:cNvSpPr>
                <a:spLocks noChangeArrowheads="1"/>
              </p:cNvSpPr>
              <p:nvPr/>
            </p:nvSpPr>
            <p:spPr bwMode="auto">
              <a:xfrm>
                <a:off x="4224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1" name="Rectangle 346" descr="Oak"/>
              <p:cNvSpPr>
                <a:spLocks noChangeArrowheads="1"/>
              </p:cNvSpPr>
              <p:nvPr/>
            </p:nvSpPr>
            <p:spPr bwMode="auto">
              <a:xfrm>
                <a:off x="3312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2" name="Rectangle 347" descr="Oak"/>
              <p:cNvSpPr>
                <a:spLocks noChangeArrowheads="1"/>
              </p:cNvSpPr>
              <p:nvPr/>
            </p:nvSpPr>
            <p:spPr bwMode="auto">
              <a:xfrm>
                <a:off x="1488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3" name="Rectangle 348" descr="Oak"/>
              <p:cNvSpPr>
                <a:spLocks noChangeArrowheads="1"/>
              </p:cNvSpPr>
              <p:nvPr/>
            </p:nvSpPr>
            <p:spPr bwMode="auto">
              <a:xfrm>
                <a:off x="2400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" name="Rectangle 349" descr="Oak"/>
              <p:cNvSpPr>
                <a:spLocks noChangeArrowheads="1"/>
              </p:cNvSpPr>
              <p:nvPr/>
            </p:nvSpPr>
            <p:spPr bwMode="auto">
              <a:xfrm>
                <a:off x="57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5" name="Rectangle 350" descr="Oak"/>
              <p:cNvSpPr>
                <a:spLocks noChangeArrowheads="1"/>
              </p:cNvSpPr>
              <p:nvPr/>
            </p:nvSpPr>
            <p:spPr bwMode="auto">
              <a:xfrm>
                <a:off x="-336" y="4080"/>
                <a:ext cx="912" cy="24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3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206" name="Rectangle 351" descr="Oak"/>
            <p:cNvSpPr>
              <a:spLocks noChangeArrowheads="1"/>
            </p:cNvSpPr>
            <p:nvPr/>
          </p:nvSpPr>
          <p:spPr bwMode="auto">
            <a:xfrm>
              <a:off x="-425" y="40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7" name="Rectangle 352" descr="Oak"/>
            <p:cNvSpPr>
              <a:spLocks noChangeArrowheads="1"/>
            </p:cNvSpPr>
            <p:nvPr/>
          </p:nvSpPr>
          <p:spPr bwMode="auto">
            <a:xfrm>
              <a:off x="-192" y="36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8" name="Rectangle 353" descr="Oak"/>
            <p:cNvSpPr>
              <a:spLocks noChangeArrowheads="1"/>
            </p:cNvSpPr>
            <p:nvPr/>
          </p:nvSpPr>
          <p:spPr bwMode="auto">
            <a:xfrm>
              <a:off x="-288" y="31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09" name="Rectangle 354" descr="Oak"/>
            <p:cNvSpPr>
              <a:spLocks noChangeArrowheads="1"/>
            </p:cNvSpPr>
            <p:nvPr/>
          </p:nvSpPr>
          <p:spPr bwMode="auto">
            <a:xfrm>
              <a:off x="-576" y="288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0" name="Rectangle 355" descr="Oak"/>
            <p:cNvSpPr>
              <a:spLocks noChangeArrowheads="1"/>
            </p:cNvSpPr>
            <p:nvPr/>
          </p:nvSpPr>
          <p:spPr bwMode="auto">
            <a:xfrm>
              <a:off x="-48" y="26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1" name="Rectangle 356" descr="Oak"/>
            <p:cNvSpPr>
              <a:spLocks noChangeArrowheads="1"/>
            </p:cNvSpPr>
            <p:nvPr/>
          </p:nvSpPr>
          <p:spPr bwMode="auto">
            <a:xfrm>
              <a:off x="-89" y="19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2" name="Rectangle 357" descr="Oak"/>
            <p:cNvSpPr>
              <a:spLocks noChangeArrowheads="1"/>
            </p:cNvSpPr>
            <p:nvPr/>
          </p:nvSpPr>
          <p:spPr bwMode="auto">
            <a:xfrm>
              <a:off x="-240" y="12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3" name="Rectangle 358" descr="Oak"/>
            <p:cNvSpPr>
              <a:spLocks noChangeArrowheads="1"/>
            </p:cNvSpPr>
            <p:nvPr/>
          </p:nvSpPr>
          <p:spPr bwMode="auto">
            <a:xfrm>
              <a:off x="0" y="72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4" name="Rectangle 359" descr="Oak"/>
            <p:cNvSpPr>
              <a:spLocks noChangeArrowheads="1"/>
            </p:cNvSpPr>
            <p:nvPr/>
          </p:nvSpPr>
          <p:spPr bwMode="auto">
            <a:xfrm>
              <a:off x="-405" y="9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5" name="Rectangle 360" descr="Oak"/>
            <p:cNvSpPr>
              <a:spLocks noChangeArrowheads="1"/>
            </p:cNvSpPr>
            <p:nvPr/>
          </p:nvSpPr>
          <p:spPr bwMode="auto">
            <a:xfrm>
              <a:off x="-665" y="14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6" name="Rectangle 361" descr="Oak"/>
            <p:cNvSpPr>
              <a:spLocks noChangeArrowheads="1"/>
            </p:cNvSpPr>
            <p:nvPr/>
          </p:nvSpPr>
          <p:spPr bwMode="auto">
            <a:xfrm>
              <a:off x="-405" y="240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7" name="Rectangle 362" descr="Oak"/>
            <p:cNvSpPr>
              <a:spLocks noChangeArrowheads="1"/>
            </p:cNvSpPr>
            <p:nvPr/>
          </p:nvSpPr>
          <p:spPr bwMode="auto">
            <a:xfrm>
              <a:off x="-672" y="216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5218" name="Rectangle 363" descr="Oak"/>
            <p:cNvSpPr>
              <a:spLocks noChangeArrowheads="1"/>
            </p:cNvSpPr>
            <p:nvPr/>
          </p:nvSpPr>
          <p:spPr bwMode="auto">
            <a:xfrm>
              <a:off x="-405" y="240"/>
              <a:ext cx="809" cy="24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5126" name="Picture 37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83" y="1501614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382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94" y="2975163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38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85" y="4084799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85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07" y="4078606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86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331" y="1366733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87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766" y="2837148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389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54" y="70252"/>
            <a:ext cx="1028700" cy="10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391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9" y="83344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93" descr="MCj0299759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732" y="50006"/>
            <a:ext cx="1028700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42" name="Rectangle 398"/>
          <p:cNvSpPr>
            <a:spLocks noChangeArrowheads="1"/>
          </p:cNvSpPr>
          <p:nvPr/>
        </p:nvSpPr>
        <p:spPr bwMode="auto">
          <a:xfrm>
            <a:off x="2607724" y="104775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Grant Hill</a:t>
            </a:r>
          </a:p>
        </p:txBody>
      </p:sp>
      <p:sp>
        <p:nvSpPr>
          <p:cNvPr id="6553" name="Rectangle 409"/>
          <p:cNvSpPr>
            <a:spLocks noChangeArrowheads="1"/>
          </p:cNvSpPr>
          <p:nvPr/>
        </p:nvSpPr>
        <p:spPr bwMode="auto">
          <a:xfrm>
            <a:off x="4099323" y="110729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Yao Ming</a:t>
            </a:r>
          </a:p>
        </p:txBody>
      </p:sp>
      <p:sp>
        <p:nvSpPr>
          <p:cNvPr id="6558" name="Rectangle 414"/>
          <p:cNvSpPr>
            <a:spLocks noChangeArrowheads="1"/>
          </p:cNvSpPr>
          <p:nvPr/>
        </p:nvSpPr>
        <p:spPr bwMode="auto">
          <a:xfrm>
            <a:off x="3234767" y="4857270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</a:t>
            </a:r>
          </a:p>
        </p:txBody>
      </p:sp>
      <p:sp>
        <p:nvSpPr>
          <p:cNvPr id="6559" name="Rectangle 415"/>
          <p:cNvSpPr>
            <a:spLocks noChangeArrowheads="1"/>
          </p:cNvSpPr>
          <p:nvPr/>
        </p:nvSpPr>
        <p:spPr bwMode="auto">
          <a:xfrm>
            <a:off x="5467355" y="96441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Pippin</a:t>
            </a:r>
          </a:p>
        </p:txBody>
      </p:sp>
      <p:sp>
        <p:nvSpPr>
          <p:cNvPr id="6560" name="Rectangle 416"/>
          <p:cNvSpPr>
            <a:spLocks noChangeArrowheads="1"/>
          </p:cNvSpPr>
          <p:nvPr/>
        </p:nvSpPr>
        <p:spPr bwMode="auto">
          <a:xfrm>
            <a:off x="1181578" y="1545662"/>
            <a:ext cx="989410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Tim Duncan </a:t>
            </a:r>
          </a:p>
        </p:txBody>
      </p:sp>
      <p:sp>
        <p:nvSpPr>
          <p:cNvPr id="6563" name="Rectangle 419"/>
          <p:cNvSpPr>
            <a:spLocks noChangeArrowheads="1"/>
          </p:cNvSpPr>
          <p:nvPr/>
        </p:nvSpPr>
        <p:spPr bwMode="auto">
          <a:xfrm>
            <a:off x="5182476" y="4128853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Nick</a:t>
            </a:r>
          </a:p>
        </p:txBody>
      </p:sp>
      <p:sp>
        <p:nvSpPr>
          <p:cNvPr id="6564" name="Rectangle 420"/>
          <p:cNvSpPr>
            <a:spLocks noChangeArrowheads="1"/>
          </p:cNvSpPr>
          <p:nvPr/>
        </p:nvSpPr>
        <p:spPr bwMode="auto">
          <a:xfrm>
            <a:off x="1258644" y="375264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Michael Jordan</a:t>
            </a:r>
          </a:p>
        </p:txBody>
      </p:sp>
      <p:sp>
        <p:nvSpPr>
          <p:cNvPr id="6566" name="Rectangle 422"/>
          <p:cNvSpPr>
            <a:spLocks noChangeArrowheads="1"/>
          </p:cNvSpPr>
          <p:nvPr/>
        </p:nvSpPr>
        <p:spPr bwMode="auto">
          <a:xfrm>
            <a:off x="6951197" y="365868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Grady</a:t>
            </a:r>
          </a:p>
        </p:txBody>
      </p:sp>
      <p:sp>
        <p:nvSpPr>
          <p:cNvPr id="6567" name="Rectangle 423"/>
          <p:cNvSpPr>
            <a:spLocks noChangeArrowheads="1"/>
          </p:cNvSpPr>
          <p:nvPr/>
        </p:nvSpPr>
        <p:spPr bwMode="auto">
          <a:xfrm>
            <a:off x="6939292" y="2156111"/>
            <a:ext cx="989409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Allen</a:t>
            </a:r>
          </a:p>
        </p:txBody>
      </p:sp>
      <p:sp>
        <p:nvSpPr>
          <p:cNvPr id="5147" name="Rectangle 426"/>
          <p:cNvSpPr>
            <a:spLocks noChangeArrowheads="1"/>
          </p:cNvSpPr>
          <p:nvPr/>
        </p:nvSpPr>
        <p:spPr bwMode="auto">
          <a:xfrm>
            <a:off x="2457450" y="1143000"/>
            <a:ext cx="4286250" cy="29146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151" name="Rectangle 440"/>
          <p:cNvSpPr>
            <a:spLocks noGrp="1" noChangeArrowheads="1"/>
          </p:cNvSpPr>
          <p:nvPr>
            <p:ph type="title" sz="quarter"/>
          </p:nvPr>
        </p:nvSpPr>
        <p:spPr>
          <a:xfrm>
            <a:off x="1543050" y="-108585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Scoreboard</a:t>
            </a:r>
          </a:p>
        </p:txBody>
      </p:sp>
      <p:pic>
        <p:nvPicPr>
          <p:cNvPr id="6607" name="Picture 463" descr="act_tim_dunca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1427384" y="1730214"/>
            <a:ext cx="55873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1" name="Picture 397" descr="gallery22_small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2879961" y="340883"/>
            <a:ext cx="4953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9" name="Picture 425" descr="act_yao_m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4341448" y="317897"/>
            <a:ext cx="55483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82" name="Picture 438" descr="scottie_pippe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78" y="325875"/>
            <a:ext cx="57813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3" name="Picture 449" descr="act_lebron_james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3445844" y="4160754"/>
            <a:ext cx="569969" cy="72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5" name="Picture 451" descr="act_allen_iverso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103794" y="1419697"/>
            <a:ext cx="627617" cy="74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1" name="Picture 457" descr="nick_van_exel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5378659" y="4349118"/>
            <a:ext cx="59228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7" name="Picture 453" descr="act_tracy_mcgrady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216378" y="2921683"/>
            <a:ext cx="55602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03" name="Picture 459" descr="michael_jorda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09" y="3063058"/>
            <a:ext cx="587488" cy="69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217">
            <a:hlinkClick r:id="rId23" action="ppaction://hlinksldjump"/>
          </p:cNvPr>
          <p:cNvPicPr/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267" y="1216818"/>
            <a:ext cx="3429477" cy="2571750"/>
          </a:xfrm>
          <a:prstGeom prst="rect">
            <a:avLst/>
          </a:prstGeom>
        </p:spPr>
      </p:pic>
      <p:pic>
        <p:nvPicPr>
          <p:cNvPr id="219" name="Picture 436" descr="MMj03957040000[1]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37" y="2862983"/>
            <a:ext cx="1327250" cy="13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435" descr="MMAG00422_0000[1]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11" y="2659859"/>
            <a:ext cx="1117997" cy="138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5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MSj00746720000[1].wav"/>
          </p:stSnd>
        </p:sndAc>
      </p:transition>
    </mc:Choice>
    <mc:Fallback xmlns="">
      <p:transition spd="med" advClick="0">
        <p:fade/>
        <p:sndAc>
          <p:stSnd>
            <p:snd r:embed="rId27" name="MSj00746720000[1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6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5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0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9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536" y="261850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_____ June? 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9" name="Picture 397" descr="gallery22_smal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t="13077" r="31538" b="31538"/>
          <a:stretch>
            <a:fillRect/>
          </a:stretch>
        </p:blipFill>
        <p:spPr bwMode="auto">
          <a:xfrm>
            <a:off x="7870308" y="431314"/>
            <a:ext cx="1079724" cy="14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9532" y="39498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107825" y="2370890"/>
            <a:ext cx="4038100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on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651532" y="2338991"/>
            <a:ext cx="4332262" cy="939802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in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137595" y="3553393"/>
            <a:ext cx="4038100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C.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at</a:t>
            </a:r>
          </a:p>
        </p:txBody>
      </p:sp>
      <p:sp>
        <p:nvSpPr>
          <p:cNvPr id="31" name="Hexagon 30"/>
          <p:cNvSpPr/>
          <p:nvPr/>
        </p:nvSpPr>
        <p:spPr>
          <a:xfrm>
            <a:off x="4685294" y="3570113"/>
            <a:ext cx="4264738" cy="1142073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D. 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for</a:t>
            </a:r>
            <a:endParaRPr lang="en-US" sz="45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D085B93-006C-489B-95ED-A92DF62E0489}"/>
              </a:ext>
            </a:extLst>
          </p:cNvPr>
          <p:cNvSpPr txBox="1"/>
          <p:nvPr/>
        </p:nvSpPr>
        <p:spPr>
          <a:xfrm>
            <a:off x="3420282" y="564640"/>
            <a:ext cx="679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1447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2540" y="407064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3974360" y="2505525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46020"/>
            <a:ext cx="8991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</a:t>
            </a: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By </a:t>
            </a:r>
            <a:r>
              <a:rPr lang="en-US" sz="22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</a:t>
            </a:r>
            <a:r>
              <a:rPr lang="en-US" sz="22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22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knowledge </a:t>
            </a:r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</a:p>
          <a:p>
            <a:r>
              <a:rPr lang="en-US" sz="2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four target sentence patterns in four exchanges with the help of picture cues.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Sing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 song </a:t>
            </a:r>
            <a:r>
              <a:rPr lang="en-US" sz="2200" i="1">
                <a:latin typeface="Times New Roman" pitchFamily="18" charset="0"/>
                <a:cs typeface="Times New Roman" pitchFamily="18" charset="0"/>
              </a:rPr>
              <a:t>Our sports day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with the correct pronunciation, rhythm and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melody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Complete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two gapped dialogues with the help of picture cues.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</a:t>
            </a:r>
            <a:r>
              <a:rPr lang="en-US" sz="2200" b="1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and collaboration: work in pairs and groups to complete the learning tasks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listening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Attributes.</a:t>
            </a:r>
          </a:p>
          <a:p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- Develop 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their interests in sports and show their responsibility by raising awareness of months in the year.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3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-13905" y="3257459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42" y="1722849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219200" y="220082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___ your sports day in May?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04800" y="2692628"/>
            <a:ext cx="3799115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845930" y="2692628"/>
            <a:ext cx="4075868" cy="112224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</a:t>
            </a:r>
            <a:r>
              <a:rPr lang="en-US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It</a:t>
            </a:r>
          </a:p>
        </p:txBody>
      </p:sp>
      <p:pic>
        <p:nvPicPr>
          <p:cNvPr id="13" name="Picture 425" descr="act_yao_mi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334" r="38148" b="56667"/>
          <a:stretch>
            <a:fillRect/>
          </a:stretch>
        </p:blipFill>
        <p:spPr bwMode="auto">
          <a:xfrm>
            <a:off x="7896234" y="236351"/>
            <a:ext cx="1025564" cy="13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2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2295" y="4344591"/>
            <a:ext cx="678710" cy="6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147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948467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48339" y="118093"/>
            <a:ext cx="7198242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 dirty="0">
                <a:solidFill>
                  <a:srgbClr val="000000"/>
                </a:solidFill>
                <a:latin typeface="Comic Sans MS" panose="030F0702030302020204" pitchFamily="66" charset="0"/>
              </a:rPr>
              <a:t>in April?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867150"/>
            <a:ext cx="3799115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is.</a:t>
            </a:r>
          </a:p>
        </p:txBody>
      </p:sp>
      <p:sp>
        <p:nvSpPr>
          <p:cNvPr id="29" name="Hexagon 28"/>
          <p:cNvSpPr/>
          <p:nvPr/>
        </p:nvSpPr>
        <p:spPr>
          <a:xfrm>
            <a:off x="4648201" y="3867150"/>
            <a:ext cx="4394862" cy="93568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 </a:t>
            </a:r>
          </a:p>
        </p:txBody>
      </p:sp>
      <p:pic>
        <p:nvPicPr>
          <p:cNvPr id="10" name="Picture 438" descr="scottie_pippe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173" y="94554"/>
            <a:ext cx="1222890" cy="158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xmlns="" id="{18EC9C7F-EC66-487E-A77E-0FEEB0A0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31376"/>
            <a:ext cx="2191112" cy="228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1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7018" y="2562020"/>
            <a:ext cx="1924979" cy="69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276896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1511602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1328061" y="88529"/>
            <a:ext cx="6368926" cy="1263522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50">
                <a:solidFill>
                  <a:srgbClr val="000000"/>
                </a:solidFill>
                <a:latin typeface="Comic Sans MS" panose="030F0702030302020204" pitchFamily="66" charset="0"/>
              </a:rPr>
              <a:t>Is your sports day in July?</a:t>
            </a:r>
            <a:endParaRPr lang="en-US" sz="2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305615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521347"/>
            <a:ext cx="429985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A. Yes, it isn't.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2521347"/>
            <a:ext cx="4075868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B. No, it isn't.</a:t>
            </a:r>
          </a:p>
        </p:txBody>
      </p:sp>
      <p:sp>
        <p:nvSpPr>
          <p:cNvPr id="30" name="Hexagon 29"/>
          <p:cNvSpPr/>
          <p:nvPr/>
        </p:nvSpPr>
        <p:spPr>
          <a:xfrm>
            <a:off x="387212" y="3906811"/>
            <a:ext cx="3799115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C. Yes, it is.</a:t>
            </a:r>
          </a:p>
        </p:txBody>
      </p:sp>
      <p:sp>
        <p:nvSpPr>
          <p:cNvPr id="31" name="Hexagon 30"/>
          <p:cNvSpPr/>
          <p:nvPr/>
        </p:nvSpPr>
        <p:spPr>
          <a:xfrm>
            <a:off x="4948325" y="3923531"/>
            <a:ext cx="4012340" cy="984020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000000"/>
                </a:solidFill>
                <a:latin typeface="Comic Sans MS" panose="030F0702030302020204" pitchFamily="66" charset="0"/>
              </a:rPr>
              <a:t>D. No, it is.</a:t>
            </a:r>
          </a:p>
        </p:txBody>
      </p:sp>
      <p:pic>
        <p:nvPicPr>
          <p:cNvPr id="10" name="Picture 451" descr="act_allen_ivers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r="26295" b="56667"/>
          <a:stretch>
            <a:fillRect/>
          </a:stretch>
        </p:blipFill>
        <p:spPr bwMode="auto">
          <a:xfrm>
            <a:off x="7944596" y="221979"/>
            <a:ext cx="1165470" cy="137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July 15 Calendar Date Design Stock Illustration - Download Image Now - July,  Number 15, Calendar - iStock">
            <a:extLst>
              <a:ext uri="{FF2B5EF4-FFF2-40B4-BE49-F238E27FC236}">
                <a16:creationId xmlns:a16="http://schemas.microsoft.com/office/drawing/2014/main" xmlns="" id="{2A07450E-7939-482A-8B1F-111AF150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732" y1="41830" x2="58497" y2="67320"/>
                        <a14:foregroundMark x1="70098" y1="41993" x2="27124" y2="70752"/>
                        <a14:foregroundMark x1="27288" y1="68137" x2="30882" y2="74020"/>
                        <a14:foregroundMark x1="25327" y1="80556" x2="75327" y2="79085"/>
                        <a14:foregroundMark x1="75327" y1="79085" x2="68137" y2="44118"/>
                        <a14:foregroundMark x1="68954" y1="19771" x2="68954" y2="19771"/>
                        <a14:foregroundMark x1="67647" y1="13562" x2="67647" y2="13562"/>
                        <a14:foregroundMark x1="31699" y1="13889" x2="31699" y2="13889"/>
                        <a14:foregroundMark x1="30392" y1="21078" x2="30392" y2="21078"/>
                        <a14:foregroundMark x1="30392" y1="18137" x2="30392" y2="18137"/>
                        <a14:foregroundMark x1="56699" y1="58987" x2="56699" y2="58987"/>
                        <a14:foregroundMark x1="61111" y1="60131" x2="63562" y2="60131"/>
                        <a14:foregroundMark x1="63889" y1="62582" x2="63889" y2="62582"/>
                        <a14:foregroundMark x1="22549" y1="79248" x2="57353" y2="76797"/>
                        <a14:foregroundMark x1="79085" y1="78595" x2="79085" y2="78595"/>
                        <a14:foregroundMark x1="75327" y1="81209" x2="75327" y2="81209"/>
                        <a14:foregroundMark x1="78595" y1="79412" x2="78595" y2="79412"/>
                        <a14:foregroundMark x1="78595" y1="77614" x2="78595" y2="77614"/>
                        <a14:foregroundMark x1="78595" y1="76471" x2="78595" y2="76471"/>
                        <a14:foregroundMark x1="79085" y1="76471" x2="79085" y2="76471"/>
                        <a14:foregroundMark x1="20752" y1="77451" x2="67157" y2="80556"/>
                        <a14:foregroundMark x1="22222" y1="80229" x2="40359" y2="81046"/>
                        <a14:foregroundMark x1="40359" y1="81046" x2="76634" y2="80719"/>
                        <a14:foregroundMark x1="77778" y1="80719" x2="77778" y2="80719"/>
                        <a14:foregroundMark x1="72549" y1="82516" x2="72549" y2="82516"/>
                        <a14:foregroundMark x1="67157" y1="81536" x2="67157" y2="81536"/>
                        <a14:foregroundMark x1="58660" y1="83007" x2="58660" y2="83007"/>
                        <a14:foregroundMark x1="51797" y1="82190" x2="51797" y2="82190"/>
                        <a14:foregroundMark x1="48366" y1="81209" x2="48366" y2="81209"/>
                        <a14:foregroundMark x1="55882" y1="81046" x2="55882" y2="81046"/>
                        <a14:foregroundMark x1="61275" y1="81046" x2="61275" y2="81046"/>
                        <a14:foregroundMark x1="64869" y1="81046" x2="64869" y2="81046"/>
                        <a14:foregroundMark x1="64052" y1="81699" x2="64052" y2="81699"/>
                        <a14:foregroundMark x1="57516" y1="81699" x2="57516" y2="81699"/>
                        <a14:foregroundMark x1="51144" y1="81699" x2="51144" y2="81699"/>
                        <a14:foregroundMark x1="46078" y1="82516" x2="46078" y2="82516"/>
                        <a14:foregroundMark x1="39542" y1="82026" x2="39542" y2="82026"/>
                        <a14:foregroundMark x1="34967" y1="81699" x2="34967" y2="81699"/>
                        <a14:foregroundMark x1="27614" y1="83007" x2="27614" y2="83007"/>
                        <a14:foregroundMark x1="25490" y1="82353" x2="25490" y2="82353"/>
                        <a14:foregroundMark x1="25490" y1="81699" x2="25490" y2="81699"/>
                        <a14:foregroundMark x1="27451" y1="81373" x2="27451" y2="81373"/>
                        <a14:foregroundMark x1="26471" y1="80392" x2="26471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657" y="512486"/>
            <a:ext cx="2320830" cy="23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0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2357" y="3951371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407" y="2458058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149894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246424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2203" y="88528"/>
            <a:ext cx="7321598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Yes, it is.</a:t>
            </a:r>
            <a:endParaRPr lang="en-US" sz="18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902280"/>
            <a:ext cx="3799115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 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902280"/>
            <a:ext cx="4075868" cy="107971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3" descr="act_tracy_mcgrady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1" r="34814" b="56667"/>
          <a:stretch>
            <a:fillRect/>
          </a:stretch>
        </p:blipFill>
        <p:spPr bwMode="auto">
          <a:xfrm>
            <a:off x="7928609" y="120174"/>
            <a:ext cx="993189" cy="13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xmlns="" id="{604BD242-BD2A-4158-81FD-AF4AB0652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xmlns="" id="{143F5D79-E2BD-411E-8E8A-9D9E20427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1871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8377">
            <a:off x="4311453" y="2495586"/>
            <a:ext cx="1380864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39063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19528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791450"/>
            <a:ext cx="3799115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March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791450"/>
            <a:ext cx="4075868" cy="12422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May</a:t>
            </a:r>
          </a:p>
        </p:txBody>
      </p:sp>
      <p:pic>
        <p:nvPicPr>
          <p:cNvPr id="10" name="Picture 457" descr="nick_van_exel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3" b="15384"/>
          <a:stretch>
            <a:fillRect/>
          </a:stretch>
        </p:blipFill>
        <p:spPr bwMode="auto">
          <a:xfrm>
            <a:off x="7910849" y="275998"/>
            <a:ext cx="1010949" cy="123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Hexagon 10">
            <a:extLst>
              <a:ext uri="{FF2B5EF4-FFF2-40B4-BE49-F238E27FC236}">
                <a16:creationId xmlns:a16="http://schemas.microsoft.com/office/drawing/2014/main" xmlns="" id="{C3BF8740-0EA8-4C87-BD3F-EDD3808FD4CA}"/>
              </a:ext>
            </a:extLst>
          </p:cNvPr>
          <p:cNvSpPr/>
          <p:nvPr/>
        </p:nvSpPr>
        <p:spPr>
          <a:xfrm>
            <a:off x="30480" y="99475"/>
            <a:ext cx="7688646" cy="2102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in ___?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it isn't. </a:t>
            </a:r>
          </a:p>
        </p:txBody>
      </p:sp>
      <p:pic>
        <p:nvPicPr>
          <p:cNvPr id="12" name="Picture 2" descr="Free March Calendar Cliparts, Download Free March Calendar Cliparts png  images, Free ClipArts on Clipart Library">
            <a:extLst>
              <a:ext uri="{FF2B5EF4-FFF2-40B4-BE49-F238E27FC236}">
                <a16:creationId xmlns:a16="http://schemas.microsoft.com/office/drawing/2014/main" xmlns="" id="{55C047A7-0393-4BC6-ADBD-382DE127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5" y="1180268"/>
            <a:ext cx="2601614" cy="270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フラットな国民体育の日のイラスト | 無料のベクター">
            <a:extLst>
              <a:ext uri="{FF2B5EF4-FFF2-40B4-BE49-F238E27FC236}">
                <a16:creationId xmlns:a16="http://schemas.microsoft.com/office/drawing/2014/main" xmlns="" id="{C9AA9090-FDB4-4250-B287-23303BAD2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326" y1="32588" x2="46326" y2="32588"/>
                        <a14:foregroundMark x1="38179" y1="21406" x2="38179" y2="21406"/>
                        <a14:foregroundMark x1="48882" y1="25879" x2="48882" y2="25879"/>
                        <a14:foregroundMark x1="57188" y1="26198" x2="57188" y2="26198"/>
                        <a14:foregroundMark x1="63099" y1="21725" x2="63099" y2="21725"/>
                        <a14:foregroundMark x1="64058" y1="27476" x2="64058" y2="27476"/>
                        <a14:foregroundMark x1="69489" y1="26518" x2="69489" y2="26518"/>
                        <a14:foregroundMark x1="71086" y1="26997" x2="71086" y2="26997"/>
                        <a14:foregroundMark x1="71406" y1="16773" x2="71406" y2="16773"/>
                        <a14:foregroundMark x1="23962" y1="28594" x2="23962" y2="28594"/>
                        <a14:foregroundMark x1="21565" y1="30671" x2="21565" y2="30671"/>
                        <a14:foregroundMark x1="22684" y1="24441" x2="22684" y2="24441"/>
                        <a14:foregroundMark x1="31789" y1="47764" x2="31789" y2="47764"/>
                        <a14:foregroundMark x1="33067" y1="46805" x2="33067" y2="46805"/>
                        <a14:foregroundMark x1="33866" y1="45048" x2="33866" y2="45048"/>
                        <a14:foregroundMark x1="74121" y1="39936" x2="74121" y2="39936"/>
                        <a14:foregroundMark x1="73323" y1="35942" x2="73323" y2="35942"/>
                        <a14:foregroundMark x1="60703" y1="68690" x2="60703" y2="68690"/>
                        <a14:foregroundMark x1="44089" y1="54153" x2="44089" y2="54153"/>
                        <a14:foregroundMark x1="45208" y1="54952" x2="45208" y2="54952"/>
                        <a14:foregroundMark x1="51597" y1="23962" x2="51597" y2="23962"/>
                        <a14:foregroundMark x1="53355" y1="24121" x2="53355" y2="24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00" y="1732495"/>
            <a:ext cx="1678509" cy="16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61"/>
          <p:cNvSpPr>
            <a:spLocks noChangeArrowheads="1"/>
          </p:cNvSpPr>
          <p:nvPr/>
        </p:nvSpPr>
        <p:spPr bwMode="auto">
          <a:xfrm>
            <a:off x="2216944" y="2250282"/>
            <a:ext cx="787004" cy="762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47" name="Line 281"/>
          <p:cNvSpPr>
            <a:spLocks noChangeShapeType="1"/>
          </p:cNvSpPr>
          <p:nvPr/>
        </p:nvSpPr>
        <p:spPr bwMode="auto">
          <a:xfrm flipH="1" flipV="1">
            <a:off x="2095500" y="203716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8" name="Line 282"/>
          <p:cNvSpPr>
            <a:spLocks noChangeShapeType="1"/>
          </p:cNvSpPr>
          <p:nvPr/>
        </p:nvSpPr>
        <p:spPr bwMode="auto">
          <a:xfrm flipH="1" flipV="1">
            <a:off x="2263379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49" name="Line 283"/>
          <p:cNvSpPr>
            <a:spLocks noChangeShapeType="1"/>
          </p:cNvSpPr>
          <p:nvPr/>
        </p:nvSpPr>
        <p:spPr bwMode="auto">
          <a:xfrm flipH="1" flipV="1">
            <a:off x="2432447" y="2056210"/>
            <a:ext cx="0" cy="17145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0" name="Rectangle 263"/>
          <p:cNvSpPr>
            <a:spLocks noChangeArrowheads="1"/>
          </p:cNvSpPr>
          <p:nvPr/>
        </p:nvSpPr>
        <p:spPr bwMode="auto">
          <a:xfrm>
            <a:off x="2146702" y="2286000"/>
            <a:ext cx="463153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51" name="Line 286"/>
          <p:cNvSpPr>
            <a:spLocks noChangeShapeType="1"/>
          </p:cNvSpPr>
          <p:nvPr/>
        </p:nvSpPr>
        <p:spPr bwMode="auto">
          <a:xfrm flipH="1" flipV="1">
            <a:off x="1926432" y="3011091"/>
            <a:ext cx="0" cy="1905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2" name="Line 287"/>
          <p:cNvSpPr>
            <a:spLocks noChangeShapeType="1"/>
          </p:cNvSpPr>
          <p:nvPr/>
        </p:nvSpPr>
        <p:spPr bwMode="auto">
          <a:xfrm flipH="1" flipV="1">
            <a:off x="20955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3" name="Line 288"/>
          <p:cNvSpPr>
            <a:spLocks noChangeShapeType="1"/>
          </p:cNvSpPr>
          <p:nvPr/>
        </p:nvSpPr>
        <p:spPr bwMode="auto">
          <a:xfrm flipH="1" flipV="1">
            <a:off x="2263379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4" name="Line 289"/>
          <p:cNvSpPr>
            <a:spLocks noChangeShapeType="1"/>
          </p:cNvSpPr>
          <p:nvPr/>
        </p:nvSpPr>
        <p:spPr bwMode="auto">
          <a:xfrm flipH="1" flipV="1">
            <a:off x="2432447" y="30110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55" name="Line 330"/>
          <p:cNvSpPr>
            <a:spLocks noChangeShapeType="1"/>
          </p:cNvSpPr>
          <p:nvPr/>
        </p:nvSpPr>
        <p:spPr bwMode="auto">
          <a:xfrm flipH="1" flipV="1">
            <a:off x="1918097" y="2058591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4418" name="Picture 3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96">
            <a:off x="1885950" y="32575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32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2824">
            <a:off x="3875490" y="3829055"/>
            <a:ext cx="639365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6" name="Picture 32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657850" y="1371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Rectangle 210"/>
          <p:cNvSpPr>
            <a:spLocks noChangeArrowheads="1"/>
          </p:cNvSpPr>
          <p:nvPr/>
        </p:nvSpPr>
        <p:spPr bwMode="auto">
          <a:xfrm>
            <a:off x="1257300" y="228600"/>
            <a:ext cx="6572250" cy="4800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4398" name="Picture 30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20015">
            <a:off x="2198489" y="1344814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40" name="Group 344"/>
          <p:cNvGrpSpPr>
            <a:grpSpLocks/>
          </p:cNvGrpSpPr>
          <p:nvPr/>
        </p:nvGrpSpPr>
        <p:grpSpPr bwMode="auto">
          <a:xfrm>
            <a:off x="3543301" y="2743205"/>
            <a:ext cx="757238" cy="689372"/>
            <a:chOff x="1920" y="2487"/>
            <a:chExt cx="636" cy="579"/>
          </a:xfrm>
        </p:grpSpPr>
        <p:pic>
          <p:nvPicPr>
            <p:cNvPr id="6194" name="Picture 303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" y="2487"/>
              <a:ext cx="537" cy="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95" name="Picture 304" descr="MCj02395070000[1]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54112">
              <a:off x="1920" y="2496"/>
              <a:ext cx="211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3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-1767"/>
          <a:stretch>
            <a:fillRect/>
          </a:stretch>
        </p:blipFill>
        <p:spPr bwMode="auto">
          <a:xfrm rot="7980974">
            <a:off x="3061697" y="3290293"/>
            <a:ext cx="50601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1" name="Picture 3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371603"/>
            <a:ext cx="620316" cy="6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14" name="Picture 31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27642">
            <a:off x="2628900" y="51435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24" name="Picture 32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71">
            <a:off x="5086350" y="25146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0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148" y="1554957"/>
            <a:ext cx="814388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5" name="Picture 3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72346">
            <a:off x="1485900" y="1485905"/>
            <a:ext cx="639366" cy="68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8" name="Line 340"/>
          <p:cNvSpPr>
            <a:spLocks noChangeShapeType="1"/>
          </p:cNvSpPr>
          <p:nvPr/>
        </p:nvSpPr>
        <p:spPr bwMode="auto">
          <a:xfrm flipH="1" flipV="1">
            <a:off x="1943100" y="203835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6169" name="Rectangle 266"/>
          <p:cNvSpPr>
            <a:spLocks noChangeArrowheads="1"/>
          </p:cNvSpPr>
          <p:nvPr/>
        </p:nvSpPr>
        <p:spPr bwMode="auto">
          <a:xfrm>
            <a:off x="1231112" y="2252667"/>
            <a:ext cx="1460897" cy="76081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0" name="Line 342"/>
          <p:cNvSpPr>
            <a:spLocks noChangeShapeType="1"/>
          </p:cNvSpPr>
          <p:nvPr/>
        </p:nvSpPr>
        <p:spPr bwMode="auto">
          <a:xfrm flipH="1" flipV="1">
            <a:off x="1943100" y="3009900"/>
            <a:ext cx="0" cy="1905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sp>
        <p:nvSpPr>
          <p:cNvPr id="4439" name="WordArt 343"/>
          <p:cNvSpPr>
            <a:spLocks noChangeArrowheads="1" noChangeShapeType="1" noTextEdit="1"/>
          </p:cNvSpPr>
          <p:nvPr/>
        </p:nvSpPr>
        <p:spPr bwMode="auto">
          <a:xfrm>
            <a:off x="3539729" y="284560"/>
            <a:ext cx="2743200" cy="10287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508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No point!</a:t>
            </a:r>
          </a:p>
        </p:txBody>
      </p:sp>
      <p:sp>
        <p:nvSpPr>
          <p:cNvPr id="6173" name="AutoShape 258"/>
          <p:cNvSpPr>
            <a:spLocks noChangeArrowheads="1"/>
          </p:cNvSpPr>
          <p:nvPr/>
        </p:nvSpPr>
        <p:spPr bwMode="auto">
          <a:xfrm>
            <a:off x="1231108" y="857250"/>
            <a:ext cx="1797845" cy="3487341"/>
          </a:xfrm>
          <a:prstGeom prst="flowChartDelay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174" name="Oval 244"/>
          <p:cNvSpPr>
            <a:spLocks noChangeArrowheads="1"/>
          </p:cNvSpPr>
          <p:nvPr/>
        </p:nvSpPr>
        <p:spPr bwMode="auto">
          <a:xfrm>
            <a:off x="4171950" y="2286005"/>
            <a:ext cx="787004" cy="76081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1350">
              <a:solidFill>
                <a:srgbClr val="000000"/>
              </a:solidFill>
            </a:endParaRPr>
          </a:p>
        </p:txBody>
      </p:sp>
      <p:grpSp>
        <p:nvGrpSpPr>
          <p:cNvPr id="6175" name="Group 337"/>
          <p:cNvGrpSpPr>
            <a:grpSpLocks/>
          </p:cNvGrpSpPr>
          <p:nvPr/>
        </p:nvGrpSpPr>
        <p:grpSpPr bwMode="auto">
          <a:xfrm>
            <a:off x="5920978" y="857250"/>
            <a:ext cx="1965722" cy="3487341"/>
            <a:chOff x="4013" y="864"/>
            <a:chExt cx="1651" cy="2929"/>
          </a:xfrm>
        </p:grpSpPr>
        <p:sp>
          <p:nvSpPr>
            <p:cNvPr id="6180" name="Oval 273"/>
            <p:cNvSpPr>
              <a:spLocks noChangeArrowheads="1"/>
            </p:cNvSpPr>
            <p:nvPr/>
          </p:nvSpPr>
          <p:spPr bwMode="auto">
            <a:xfrm flipH="1">
              <a:off x="4044" y="2033"/>
              <a:ext cx="661" cy="64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1" name="Rectangle 274"/>
            <p:cNvSpPr>
              <a:spLocks noChangeArrowheads="1"/>
            </p:cNvSpPr>
            <p:nvPr/>
          </p:nvSpPr>
          <p:spPr bwMode="auto">
            <a:xfrm flipH="1">
              <a:off x="4327" y="1980"/>
              <a:ext cx="42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2" name="Line 275"/>
            <p:cNvSpPr>
              <a:spLocks noChangeShapeType="1"/>
            </p:cNvSpPr>
            <p:nvPr/>
          </p:nvSpPr>
          <p:spPr bwMode="auto">
            <a:xfrm flipH="1" flipV="1">
              <a:off x="4327" y="2033"/>
              <a:ext cx="0" cy="6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pic>
          <p:nvPicPr>
            <p:cNvPr id="6183" name="Picture 27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39" y="1450"/>
              <a:ext cx="725" cy="1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84" name="AutoShape 278"/>
            <p:cNvSpPr>
              <a:spLocks noChangeArrowheads="1"/>
            </p:cNvSpPr>
            <p:nvPr/>
          </p:nvSpPr>
          <p:spPr bwMode="auto">
            <a:xfrm flipH="1">
              <a:off x="4013" y="864"/>
              <a:ext cx="1601" cy="2929"/>
            </a:xfrm>
            <a:prstGeom prst="flowChartDelay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5" name="Rectangle 279"/>
            <p:cNvSpPr>
              <a:spLocks noChangeArrowheads="1"/>
            </p:cNvSpPr>
            <p:nvPr/>
          </p:nvSpPr>
          <p:spPr bwMode="auto">
            <a:xfrm flipH="1">
              <a:off x="4313" y="2036"/>
              <a:ext cx="1301" cy="639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6186" name="Line 291"/>
            <p:cNvSpPr>
              <a:spLocks noChangeShapeType="1"/>
            </p:cNvSpPr>
            <p:nvPr/>
          </p:nvSpPr>
          <p:spPr bwMode="auto">
            <a:xfrm flipV="1">
              <a:off x="4848" y="1808"/>
              <a:ext cx="0" cy="20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7" name="Line 292"/>
            <p:cNvSpPr>
              <a:spLocks noChangeShapeType="1"/>
            </p:cNvSpPr>
            <p:nvPr/>
          </p:nvSpPr>
          <p:spPr bwMode="auto">
            <a:xfrm flipV="1">
              <a:off x="4704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8" name="Line 293"/>
            <p:cNvSpPr>
              <a:spLocks noChangeShapeType="1"/>
            </p:cNvSpPr>
            <p:nvPr/>
          </p:nvSpPr>
          <p:spPr bwMode="auto">
            <a:xfrm flipV="1">
              <a:off x="4560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89" name="Line 294"/>
            <p:cNvSpPr>
              <a:spLocks noChangeShapeType="1"/>
            </p:cNvSpPr>
            <p:nvPr/>
          </p:nvSpPr>
          <p:spPr bwMode="auto">
            <a:xfrm flipV="1">
              <a:off x="4416" y="1808"/>
              <a:ext cx="0" cy="208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0" name="Line 296"/>
            <p:cNvSpPr>
              <a:spLocks noChangeShapeType="1"/>
            </p:cNvSpPr>
            <p:nvPr/>
          </p:nvSpPr>
          <p:spPr bwMode="auto">
            <a:xfrm flipV="1">
              <a:off x="4848" y="2672"/>
              <a:ext cx="0" cy="1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1" name="Line 297"/>
            <p:cNvSpPr>
              <a:spLocks noChangeShapeType="1"/>
            </p:cNvSpPr>
            <p:nvPr/>
          </p:nvSpPr>
          <p:spPr bwMode="auto">
            <a:xfrm flipV="1">
              <a:off x="4704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2" name="Line 298"/>
            <p:cNvSpPr>
              <a:spLocks noChangeShapeType="1"/>
            </p:cNvSpPr>
            <p:nvPr/>
          </p:nvSpPr>
          <p:spPr bwMode="auto">
            <a:xfrm flipV="1">
              <a:off x="4560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  <p:sp>
          <p:nvSpPr>
            <p:cNvPr id="6193" name="Line 299"/>
            <p:cNvSpPr>
              <a:spLocks noChangeShapeType="1"/>
            </p:cNvSpPr>
            <p:nvPr/>
          </p:nvSpPr>
          <p:spPr bwMode="auto">
            <a:xfrm flipV="1">
              <a:off x="4416" y="2672"/>
              <a:ext cx="0" cy="160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/>
            </a:p>
          </p:txBody>
        </p:sp>
      </p:grpSp>
      <p:sp>
        <p:nvSpPr>
          <p:cNvPr id="6176" name="Line 245"/>
          <p:cNvSpPr>
            <a:spLocks noChangeShapeType="1"/>
          </p:cNvSpPr>
          <p:nvPr/>
        </p:nvSpPr>
        <p:spPr bwMode="auto">
          <a:xfrm flipV="1">
            <a:off x="4516041" y="228600"/>
            <a:ext cx="55959" cy="4800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/>
          </a:p>
        </p:txBody>
      </p:sp>
      <p:pic>
        <p:nvPicPr>
          <p:cNvPr id="52" name="Hom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887" y="4320054"/>
            <a:ext cx="665559" cy="66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4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8859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50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2686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6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6" name="boo.wav"/>
          </p:stSnd>
        </p:sndAc>
      </p:transition>
    </mc:Choice>
    <mc:Fallback xmlns="">
      <p:transition spd="med" advClick="0">
        <p:fade/>
        <p:sndAc>
          <p:stSnd>
            <p:snd r:embed="rId14" name="bo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C -0.00226 0.00903 -0.00104 0.00949 -0.00834 0.01389 C -0.01233 0.01621 -0.02084 0.01945 -0.02084 0.01945 C -0.02309 0.02824 -0.03386 0.05 -0.04167 0.05 " pathEditMode="relative" ptsTypes="fffA">
                                      <p:cBhvr>
                                        <p:cTn id="6" dur="1400" fill="hold"/>
                                        <p:tgtEl>
                                          <p:spTgt spid="4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0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C 0.01649 -0.0074 0.00989 -0.00717 0.02916 -0.00277 C 0.03159 -0.00231 0.0434 0.00209 0.04375 0.00278 C 0.04531 0.00695 0.04375 0.01204 0.04375 0.01667 " pathEditMode="relative" ptsTypes="fffA">
                                      <p:cBhvr>
                                        <p:cTn id="18" dur="4700" fill="hold"/>
                                        <p:tgtEl>
                                          <p:spTgt spid="4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0.03663 0.0331 L -0.0783 0.0331 " pathEditMode="relative" rAng="0" ptsTypes="AA">
                                      <p:cBhvr>
                                        <p:cTn id="20" dur="3700" fill="hold"/>
                                        <p:tgtEl>
                                          <p:spTgt spid="4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1.48148E-6 C -0.01146 -0.0051 -0.02118 -0.01598 -0.03125 -0.025 C -0.0349 -0.02825 -0.03958 -0.02871 -0.04375 -0.03056 C -0.04583 -0.03149 -0.05 -0.03334 -0.05 -0.03334 C -0.0691 -0.03149 -0.08611 -0.03079 -0.10208 -0.01667 C -0.10347 -0.01389 -0.10417 -0.01019 -0.10625 -0.00834 C -0.1099 -0.00533 -0.11875 -0.00278 -0.11875 -0.00278 C -0.14896 -0.0095 -0.16267 -0.00834 -0.2 -0.00834 " pathEditMode="relative" ptsTypes="fffffffA">
                                      <p:cBhvr>
                                        <p:cTn id="22" dur="5000" fill="hold"/>
                                        <p:tgtEl>
                                          <p:spTgt spid="4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2222E-6 3.7037E-7 C 0.00851 0.01713 0.01875 0.02778 0.01875 0.05 " pathEditMode="relative" ptsTypes="fA">
                                      <p:cBhvr>
                                        <p:cTn id="24" dur="2000" fill="hold"/>
                                        <p:tgtEl>
                                          <p:spTgt spid="4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342 -0.01065 C 0.03212 -0.00972 0.02934 -0.01018 0.02795 -0.00787 C 0.02257 0.00116 0.02986 0.01111 0.0217 -0.00509 C 0.02101 -0.00231 0.01962 0.00023 0.01962 0.00324 C 0.01962 0.02338 0.03125 0.00255 0.02379 -0.01065 C 0.02084 -0.01574 0.01406 -0.01065 0.0092 -0.01065 " pathEditMode="relative" rAng="0" ptsTypes="fffffA">
                                      <p:cBhvr>
                                        <p:cTn id="26" dur="2000" fill="hold"/>
                                        <p:tgtEl>
                                          <p:spTgt spid="4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43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6 C 0.00365 -0.01459 0.00278 -0.02037 0.025 -0.00556 C 0.02795 -0.00371 0.01771 0.02014 0.01667 0.02222 C 0.01372 0.00602 0.00608 -0.00648 0.00208 -0.02222 C 0.00278 -0.01482 0.00139 -0.00648 0.00417 3.7037E-6 C 0.00521 0.00254 0.01267 -0.00278 0.01042 -0.00278 C 0.00694 -0.00278 0.00347 -0.00093 1.11111E-6 3.7037E-6 Z " pathEditMode="relative" ptsTypes="fffffff">
                                      <p:cBhvr>
                                        <p:cTn id="28" dur="3700" fill="hold"/>
                                        <p:tgtEl>
                                          <p:spTgt spid="4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11111E-6 3.7037E-7 C 0.0007 -0.00926 -0.00069 -0.01921 0.00209 -0.02778 C 0.00295 -0.03056 0.0066 -0.02315 0.00834 -0.025 C 0.01059 -0.02732 0.00973 -0.03241 0.01042 -0.03611 C 0.01181 -0.03333 0.01355 -0.03079 0.01459 -0.02778 C 0.01563 -0.02523 0.01667 -0.01945 0.01667 -0.01945 " pathEditMode="relative" ptsTypes="fffffA">
                                      <p:cBhvr>
                                        <p:cTn id="30" dur="2000" fill="hold"/>
                                        <p:tgtEl>
                                          <p:spTgt spid="44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4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3505200" y="761505"/>
            <a:ext cx="3697470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Warm-up</a:t>
            </a:r>
            <a:endParaRPr sz="60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4552950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14623" y="3244391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533401" y="88528"/>
            <a:ext cx="7163586" cy="24832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February?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B: Yes, _____.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4095750"/>
            <a:ext cx="3799115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4095750"/>
            <a:ext cx="4075868" cy="879673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49" descr="act_lebron_jame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t="3334" r="35185" b="50000"/>
          <a:stretch>
            <a:fillRect/>
          </a:stretch>
        </p:blipFill>
        <p:spPr bwMode="auto">
          <a:xfrm>
            <a:off x="7981949" y="149027"/>
            <a:ext cx="1070022" cy="1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6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2236" y="3961310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289" y="2463370"/>
            <a:ext cx="187468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9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4090547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3033253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872836" y="88528"/>
            <a:ext cx="6824151" cy="2407021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in September?</a:t>
            </a:r>
            <a:b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B: No, _____.</a:t>
            </a:r>
            <a:endParaRPr lang="en-US" sz="44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348345" y="3621095"/>
            <a:ext cx="3799115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A. it is</a:t>
            </a:r>
          </a:p>
        </p:txBody>
      </p:sp>
      <p:sp>
        <p:nvSpPr>
          <p:cNvPr id="29" name="Hexagon 28"/>
          <p:cNvSpPr/>
          <p:nvPr/>
        </p:nvSpPr>
        <p:spPr>
          <a:xfrm>
            <a:off x="4909462" y="3621095"/>
            <a:ext cx="4075868" cy="93890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dirty="0">
                <a:solidFill>
                  <a:srgbClr val="000000"/>
                </a:solidFill>
                <a:latin typeface="Comic Sans MS" panose="030F0702030302020204" pitchFamily="66" charset="0"/>
              </a:rPr>
              <a:t>B. it isn't</a:t>
            </a:r>
          </a:p>
        </p:txBody>
      </p:sp>
      <p:pic>
        <p:nvPicPr>
          <p:cNvPr id="10" name="Picture 459" descr="michael_jord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39" y="91511"/>
            <a:ext cx="1261797" cy="1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5" y="2885399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2053" y="3971249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12" y="2469084"/>
            <a:ext cx="1810670" cy="6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cxnSpLocks/>
          </p:cNvCxnSpPr>
          <p:nvPr/>
        </p:nvCxnSpPr>
        <p:spPr>
          <a:xfrm>
            <a:off x="0" y="3176478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/>
          <p:cNvSpPr/>
          <p:nvPr/>
        </p:nvSpPr>
        <p:spPr>
          <a:xfrm>
            <a:off x="4031338" y="2304018"/>
            <a:ext cx="962363" cy="719973"/>
          </a:xfrm>
          <a:prstGeom prst="hexagon">
            <a:avLst/>
          </a:prstGeom>
          <a:solidFill>
            <a:srgbClr val="33CC33"/>
          </a:solidFill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</a:t>
            </a:r>
            <a:endParaRPr lang="en-US" sz="4500" dirty="0">
              <a:solidFill>
                <a:srgbClr val="33339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-152400" y="88529"/>
            <a:ext cx="7849387" cy="1993378"/>
          </a:xfrm>
          <a:prstGeom prst="hexagon">
            <a:avLst/>
          </a:prstGeom>
          <a:solidFill>
            <a:schemeClr val="accent5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A: Is your sports day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in January?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    B: _____. It's in March.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Comic Sans MS" pitchFamily="66" charset="0"/>
            </a:endParaRPr>
          </a:p>
        </p:txBody>
      </p: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0" y="4505152"/>
            <a:ext cx="9144000" cy="1672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exagon 27"/>
          <p:cNvSpPr/>
          <p:nvPr/>
        </p:nvSpPr>
        <p:spPr>
          <a:xfrm>
            <a:off x="348345" y="2698394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4909462" y="2698394"/>
            <a:ext cx="4075868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6858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B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Yes,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376579" y="3962233"/>
            <a:ext cx="3799115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C.No, it isn't.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937692" y="3978953"/>
            <a:ext cx="4012340" cy="1041728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>
                <a:solidFill>
                  <a:srgbClr val="000000"/>
                </a:solidFill>
                <a:latin typeface="Comic Sans MS" panose="030F0702030302020204" pitchFamily="66" charset="0"/>
              </a:rPr>
              <a:t>D</a:t>
            </a:r>
            <a:r>
              <a:rPr lang="en-US" sz="3000">
                <a:solidFill>
                  <a:srgbClr val="000000"/>
                </a:solidFill>
                <a:latin typeface="Comic Sans MS" panose="030F0702030302020204" pitchFamily="66" charset="0"/>
              </a:rPr>
              <a:t>. No, it is.</a:t>
            </a:r>
            <a:endParaRPr lang="en-US" sz="3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463" descr="act_tim_dunc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0" t="9230" r="50531" b="60001"/>
          <a:stretch>
            <a:fillRect/>
          </a:stretch>
        </p:blipFill>
        <p:spPr bwMode="auto">
          <a:xfrm>
            <a:off x="7832391" y="124439"/>
            <a:ext cx="1152939" cy="146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12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AutoShape 4"/>
          <p:cNvSpPr>
            <a:spLocks noChangeArrowheads="1"/>
          </p:cNvSpPr>
          <p:nvPr/>
        </p:nvSpPr>
        <p:spPr bwMode="auto">
          <a:xfrm rot="210727">
            <a:off x="1257300" y="-857250"/>
            <a:ext cx="7886700" cy="5829300"/>
          </a:xfrm>
          <a:prstGeom prst="irregularSeal1">
            <a:avLst/>
          </a:prstGeom>
          <a:solidFill>
            <a:schemeClr val="accent2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Slam</a:t>
            </a:r>
            <a:r>
              <a:rPr lang="en-US" sz="6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en-US" sz="8775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ernard MT Condensed" panose="02050806060905020404" pitchFamily="18" charset="0"/>
              </a:rPr>
              <a:t>Dunk</a:t>
            </a:r>
          </a:p>
        </p:txBody>
      </p:sp>
      <p:pic>
        <p:nvPicPr>
          <p:cNvPr id="7171" name="Picture 6" descr="MMj01630240000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36445"/>
            <a:ext cx="22288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8"/>
          <p:cNvSpPr>
            <a:spLocks noGrp="1" noChangeArrowheads="1"/>
          </p:cNvSpPr>
          <p:nvPr>
            <p:ph type="title"/>
          </p:nvPr>
        </p:nvSpPr>
        <p:spPr>
          <a:xfrm>
            <a:off x="1543050" y="-1143000"/>
            <a:ext cx="6172200" cy="857250"/>
          </a:xfrm>
        </p:spPr>
        <p:txBody>
          <a:bodyPr/>
          <a:lstStyle/>
          <a:p>
            <a:pPr eaLnBrk="1" hangingPunct="1"/>
            <a:r>
              <a:rPr lang="en-US"/>
              <a:t>Slam Dunk</a:t>
            </a:r>
          </a:p>
        </p:txBody>
      </p:sp>
      <p:pic>
        <p:nvPicPr>
          <p:cNvPr id="7" name="Hom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1688" y="3991127"/>
            <a:ext cx="1072860" cy="10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2454" y="2507753"/>
            <a:ext cx="1856393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  <p:sndAc>
          <p:stSnd>
            <p:snd r:embed="rId2" name="jock jams.wav"/>
          </p:stSnd>
        </p:sndAc>
      </p:transition>
    </mc:Choice>
    <mc:Fallback xmlns="">
      <p:transition spd="med" advClick="0">
        <p:fade/>
        <p:sndAc>
          <p:stSnd>
            <p:snd r:embed="rId7" name="jock jam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8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nodeType="withEffect">
                                  <p:stCondLst>
                                    <p:cond delay="6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nodeType="withEffect">
                                  <p:stCondLst>
                                    <p:cond delay="7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4" presetClass="emph" presetSubtype="0" fill="hold" nodeType="withEffect">
                                  <p:stCondLst>
                                    <p:cond delay="8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2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8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EA879B57-4B4E-4475-B686-897F02A80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606172"/>
            <a:ext cx="1854615" cy="252716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F8106123-1E22-48FA-A1D6-C15D66AE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70145" y="1029905"/>
            <a:ext cx="2581406" cy="411359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EC9BD73C-80A7-4B59-B665-C6DE3962D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4040">
            <a:off x="7307216" y="848553"/>
            <a:ext cx="1487634" cy="185954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61A694AA-0E50-4BFA-B737-F1A4379B3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36099" y="3111896"/>
            <a:ext cx="2207901" cy="194814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C6CC3054-38BD-48A7-B50A-A1E562BC0A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61934" y="2141506"/>
            <a:ext cx="1531839" cy="150398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A6458E9D-6ED6-4A1C-B375-85DD7C78F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7307" y="1268699"/>
            <a:ext cx="1736846" cy="1394047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xmlns="" id="{EF25DCDB-8710-4DB7-A68D-5546F9DC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43" y="292488"/>
            <a:ext cx="8652600" cy="602725"/>
          </a:xfrm>
        </p:spPr>
        <p:txBody>
          <a:bodyPr/>
          <a:lstStyle/>
          <a:p>
            <a:pPr algn="ctr"/>
            <a:r>
              <a:rPr lang="en-US" sz="3600"/>
              <a:t>In which month can you see these?</a:t>
            </a:r>
          </a:p>
        </p:txBody>
      </p:sp>
    </p:spTree>
    <p:extLst>
      <p:ext uri="{BB962C8B-B14F-4D97-AF65-F5344CB8AC3E}">
        <p14:creationId xmlns:p14="http://schemas.microsoft.com/office/powerpoint/2010/main" val="256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cember holiday clip art jpg - Clipartix">
            <a:extLst>
              <a:ext uri="{FF2B5EF4-FFF2-40B4-BE49-F238E27FC236}">
                <a16:creationId xmlns:a16="http://schemas.microsoft.com/office/drawing/2014/main" xmlns="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00150"/>
            <a:ext cx="4953000" cy="330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12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147201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12 July 4th Family Illustrations &amp; Clip Art - iStock">
            <a:extLst>
              <a:ext uri="{FF2B5EF4-FFF2-40B4-BE49-F238E27FC236}">
                <a16:creationId xmlns:a16="http://schemas.microsoft.com/office/drawing/2014/main" xmlns="" id="{2C7BCA68-3628-48BC-A202-7AEF199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" y="209550"/>
            <a:ext cx="4682150" cy="3970867"/>
          </a:xfrm>
          <a:prstGeom prst="roundRect">
            <a:avLst/>
          </a:prstGeom>
          <a:solidFill>
            <a:srgbClr val="F0F0F0"/>
          </a:solidFill>
          <a:ln w="76200"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0F8EC1-8493-47A6-859A-CEAD629D1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137"/>
            <a:ext cx="3810000" cy="913590"/>
          </a:xfrm>
        </p:spPr>
        <p:txBody>
          <a:bodyPr/>
          <a:lstStyle/>
          <a:p>
            <a:pPr algn="ctr"/>
            <a:r>
              <a:rPr lang="en-US" sz="320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American Independence Day</a:t>
            </a:r>
          </a:p>
        </p:txBody>
      </p:sp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xmlns="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53000" y="28765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</p:txBody>
      </p:sp>
    </p:spTree>
    <p:extLst>
      <p:ext uri="{BB962C8B-B14F-4D97-AF65-F5344CB8AC3E}">
        <p14:creationId xmlns:p14="http://schemas.microsoft.com/office/powerpoint/2010/main" val="145007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2B3CD2B-75D1-462A-B0CC-C1925767F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843" b="25797"/>
          <a:stretch/>
        </p:blipFill>
        <p:spPr bwMode="auto">
          <a:xfrm>
            <a:off x="1859989" y="1657350"/>
            <a:ext cx="542402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3B2CB06C-93D9-4F52-A08D-EE668EDD3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0" y="438150"/>
            <a:ext cx="8652600" cy="602725"/>
          </a:xfrm>
        </p:spPr>
        <p:txBody>
          <a:bodyPr/>
          <a:lstStyle/>
          <a:p>
            <a:pPr algn="ctr"/>
            <a:r>
              <a:rPr lang="en-US" sz="4400"/>
              <a:t>The </a:t>
            </a:r>
            <a:r>
              <a:rPr lang="en-US" sz="4400">
                <a:solidFill>
                  <a:srgbClr val="FF0000"/>
                </a:solidFill>
              </a:rPr>
              <a:t>7</a:t>
            </a:r>
            <a:r>
              <a:rPr lang="en-US" sz="4400" baseline="30000">
                <a:solidFill>
                  <a:srgbClr val="FF0000"/>
                </a:solidFill>
              </a:rPr>
              <a:t>th</a:t>
            </a:r>
            <a:r>
              <a:rPr lang="en-US" sz="4400"/>
              <a:t> month of the year</a:t>
            </a:r>
          </a:p>
        </p:txBody>
      </p:sp>
    </p:spTree>
    <p:extLst>
      <p:ext uri="{BB962C8B-B14F-4D97-AF65-F5344CB8AC3E}">
        <p14:creationId xmlns:p14="http://schemas.microsoft.com/office/powerpoint/2010/main" val="21125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26,185 Beach Vacation Illustrations &amp; Clip Art - iStock">
            <a:extLst>
              <a:ext uri="{FF2B5EF4-FFF2-40B4-BE49-F238E27FC236}">
                <a16:creationId xmlns:a16="http://schemas.microsoft.com/office/drawing/2014/main" xmlns="" id="{F5AA0F6A-F93D-452F-B79D-A4F8DC6B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5" y="1289897"/>
            <a:ext cx="3769360" cy="3769360"/>
          </a:xfrm>
          <a:prstGeom prst="ellipse">
            <a:avLst/>
          </a:prstGeom>
          <a:solidFill>
            <a:srgbClr val="F0F0F0"/>
          </a:solidFill>
          <a:ln w="76200">
            <a:solidFill>
              <a:srgbClr val="00B050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08B62A7-C83D-421B-BE45-F1FA425CAE33}"/>
              </a:ext>
            </a:extLst>
          </p:cNvPr>
          <p:cNvSpPr txBox="1">
            <a:spLocks/>
          </p:cNvSpPr>
          <p:nvPr/>
        </p:nvSpPr>
        <p:spPr>
          <a:xfrm>
            <a:off x="4926563" y="2647950"/>
            <a:ext cx="2326640" cy="91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Summer holiday</a:t>
            </a:r>
          </a:p>
          <a:p>
            <a:pPr algn="ctr"/>
            <a:r>
              <a:rPr lang="en-US" sz="3200" dirty="0">
                <a:ln w="15875">
                  <a:solidFill>
                    <a:schemeClr val="bg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starts</a:t>
            </a:r>
          </a:p>
        </p:txBody>
      </p:sp>
      <p:pic>
        <p:nvPicPr>
          <p:cNvPr id="8194" name="Picture 2" descr="Happy childrens day kid scene | Happy children's day, Childrens, Happy">
            <a:extLst>
              <a:ext uri="{FF2B5EF4-FFF2-40B4-BE49-F238E27FC236}">
                <a16:creationId xmlns:a16="http://schemas.microsoft.com/office/drawing/2014/main" xmlns="" id="{26FEBFDF-0EA0-4ED6-BBDC-D80CDF20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5306" l="1667" r="96667">
                        <a14:foregroundMark x1="7424" y1="14694" x2="61667" y2="82245"/>
                        <a14:foregroundMark x1="74545" y1="31429" x2="18485" y2="83673"/>
                        <a14:foregroundMark x1="13333" y1="43469" x2="14848" y2="89796"/>
                        <a14:foregroundMark x1="14848" y1="89796" x2="15758" y2="92653"/>
                        <a14:foregroundMark x1="20758" y1="90408" x2="29697" y2="91020"/>
                        <a14:foregroundMark x1="29697" y1="91020" x2="63636" y2="88571"/>
                        <a14:foregroundMark x1="63636" y1="88571" x2="68788" y2="88980"/>
                        <a14:foregroundMark x1="74242" y1="90816" x2="81818" y2="82653"/>
                        <a14:foregroundMark x1="81818" y1="82653" x2="90152" y2="55918"/>
                        <a14:foregroundMark x1="90152" y1="55918" x2="90606" y2="34898"/>
                        <a14:foregroundMark x1="90606" y1="34898" x2="84394" y2="25714"/>
                        <a14:foregroundMark x1="84394" y1="25714" x2="76515" y2="20612"/>
                        <a14:foregroundMark x1="64848" y1="5918" x2="64848" y2="5918"/>
                        <a14:foregroundMark x1="53182" y1="3878" x2="53182" y2="3878"/>
                        <a14:foregroundMark x1="39697" y1="3469" x2="39697" y2="3469"/>
                        <a14:foregroundMark x1="32424" y1="14286" x2="32424" y2="14286"/>
                        <a14:foregroundMark x1="26212" y1="14898" x2="26212" y2="14898"/>
                        <a14:foregroundMark x1="24091" y1="15306" x2="34091" y2="15306"/>
                        <a14:foregroundMark x1="83636" y1="19184" x2="91212" y2="28163"/>
                        <a14:foregroundMark x1="91212" y1="28163" x2="91818" y2="40204"/>
                        <a14:foregroundMark x1="91818" y1="40204" x2="89091" y2="75714"/>
                        <a14:foregroundMark x1="89091" y1="75714" x2="84394" y2="85918"/>
                        <a14:foregroundMark x1="11061" y1="31224" x2="15000" y2="93061"/>
                        <a14:foregroundMark x1="14242" y1="16939" x2="60606" y2="31020"/>
                        <a14:foregroundMark x1="60606" y1="31020" x2="69697" y2="36939"/>
                        <a14:foregroundMark x1="61818" y1="25714" x2="35455" y2="69796"/>
                        <a14:foregroundMark x1="40909" y1="38367" x2="38788" y2="58367"/>
                        <a14:foregroundMark x1="78485" y1="40408" x2="48030" y2="84082"/>
                        <a14:foregroundMark x1="77576" y1="49592" x2="77576" y2="67551"/>
                        <a14:foregroundMark x1="77576" y1="67551" x2="73788" y2="83061"/>
                        <a14:foregroundMark x1="81364" y1="54490" x2="61515" y2="92245"/>
                        <a14:foregroundMark x1="39697" y1="67347" x2="30455" y2="88776"/>
                        <a14:foregroundMark x1="11061" y1="61633" x2="11061" y2="61633"/>
                        <a14:foregroundMark x1="13182" y1="85102" x2="13182" y2="85102"/>
                        <a14:foregroundMark x1="10909" y1="88980" x2="10909" y2="88980"/>
                        <a14:foregroundMark x1="10455" y1="83265" x2="10455" y2="83265"/>
                        <a14:foregroundMark x1="12879" y1="80000" x2="12879" y2="80000"/>
                        <a14:foregroundMark x1="10758" y1="81224" x2="10758" y2="81224"/>
                        <a14:foregroundMark x1="9394" y1="84082" x2="9394" y2="84082"/>
                        <a14:foregroundMark x1="8333" y1="87347" x2="8182" y2="88163"/>
                        <a14:foregroundMark x1="10152" y1="67959" x2="10152" y2="67959"/>
                        <a14:foregroundMark x1="9697" y1="66939" x2="9697" y2="66939"/>
                        <a14:foregroundMark x1="9091" y1="62449" x2="9091" y2="62449"/>
                        <a14:foregroundMark x1="9091" y1="59184" x2="9091" y2="59184"/>
                        <a14:foregroundMark x1="8636" y1="56735" x2="8636" y2="56735"/>
                        <a14:foregroundMark x1="8636" y1="55510" x2="8636" y2="55510"/>
                        <a14:foregroundMark x1="6061" y1="58163" x2="6061" y2="58163"/>
                        <a14:foregroundMark x1="6212" y1="62653" x2="6212" y2="62653"/>
                        <a14:foregroundMark x1="9242" y1="39592" x2="9242" y2="39592"/>
                        <a14:foregroundMark x1="7424" y1="38571" x2="7424" y2="38571"/>
                        <a14:foregroundMark x1="6364" y1="35510" x2="6212" y2="34898"/>
                        <a14:foregroundMark x1="5909" y1="31633" x2="5909" y2="31633"/>
                        <a14:foregroundMark x1="4697" y1="28571" x2="4697" y2="28571"/>
                        <a14:foregroundMark x1="5455" y1="23878" x2="5455" y2="23878"/>
                        <a14:foregroundMark x1="6364" y1="20204" x2="6364" y2="20204"/>
                        <a14:foregroundMark x1="2273" y1="27347" x2="2273" y2="27347"/>
                        <a14:foregroundMark x1="1818" y1="31224" x2="1818" y2="31224"/>
                        <a14:foregroundMark x1="13485" y1="14490" x2="13485" y2="14490"/>
                        <a14:foregroundMark x1="16364" y1="14694" x2="17576" y2="14898"/>
                        <a14:foregroundMark x1="19242" y1="16531" x2="19242" y2="16531"/>
                        <a14:foregroundMark x1="21970" y1="18367" x2="21970" y2="18367"/>
                        <a14:foregroundMark x1="19394" y1="16735" x2="18939" y2="16735"/>
                        <a14:foregroundMark x1="18636" y1="16531" x2="18636" y2="16531"/>
                        <a14:foregroundMark x1="17879" y1="14490" x2="17879" y2="14490"/>
                        <a14:foregroundMark x1="15909" y1="13265" x2="15152" y2="13265"/>
                        <a14:foregroundMark x1="13788" y1="13265" x2="13788" y2="13265"/>
                        <a14:foregroundMark x1="13030" y1="13265" x2="12576" y2="13265"/>
                        <a14:foregroundMark x1="10909" y1="13673" x2="10909" y2="13673"/>
                        <a14:foregroundMark x1="13939" y1="13061" x2="13939" y2="13061"/>
                        <a14:foregroundMark x1="17424" y1="13061" x2="17424" y2="13061"/>
                        <a14:foregroundMark x1="18030" y1="14082" x2="18030" y2="14082"/>
                        <a14:foregroundMark x1="16515" y1="12449" x2="16061" y2="12449"/>
                        <a14:foregroundMark x1="13788" y1="12449" x2="13788" y2="12449"/>
                        <a14:foregroundMark x1="12576" y1="12449" x2="12576" y2="12449"/>
                        <a14:foregroundMark x1="80152" y1="15918" x2="80152" y2="15918"/>
                        <a14:foregroundMark x1="74394" y1="16939" x2="71970" y2="17755"/>
                        <a14:foregroundMark x1="69242" y1="17959" x2="68788" y2="17959"/>
                        <a14:foregroundMark x1="67879" y1="17959" x2="67879" y2="17959"/>
                        <a14:foregroundMark x1="66212" y1="18571" x2="63485" y2="19184"/>
                        <a14:foregroundMark x1="41667" y1="27347" x2="46515" y2="41429"/>
                        <a14:foregroundMark x1="32121" y1="36327" x2="50909" y2="36122"/>
                        <a14:foregroundMark x1="50909" y1="36122" x2="81515" y2="37551"/>
                        <a14:foregroundMark x1="40758" y1="77551" x2="48333" y2="83061"/>
                        <a14:foregroundMark x1="92727" y1="34898" x2="92727" y2="34898"/>
                        <a14:foregroundMark x1="91667" y1="26939" x2="91667" y2="26939"/>
                        <a14:foregroundMark x1="94697" y1="26939" x2="94697" y2="26939"/>
                        <a14:foregroundMark x1="96818" y1="33469" x2="96818" y2="33469"/>
                        <a14:foregroundMark x1="94394" y1="38776" x2="93788" y2="40000"/>
                        <a14:foregroundMark x1="92879" y1="42449" x2="92879" y2="42449"/>
                        <a14:foregroundMark x1="77121" y1="91429" x2="77121" y2="91429"/>
                        <a14:foregroundMark x1="76364" y1="92653" x2="76364" y2="92653"/>
                        <a14:foregroundMark x1="77121" y1="94694" x2="77121" y2="94694"/>
                        <a14:foregroundMark x1="81970" y1="94694" x2="81970" y2="94694"/>
                        <a14:foregroundMark x1="76970" y1="93878" x2="76970" y2="93878"/>
                        <a14:foregroundMark x1="63485" y1="91429" x2="63485" y2="91429"/>
                        <a14:foregroundMark x1="60455" y1="94082" x2="60455" y2="94082"/>
                        <a14:foregroundMark x1="56818" y1="93265" x2="56818" y2="93265"/>
                        <a14:foregroundMark x1="56364" y1="93265" x2="56364" y2="93265"/>
                        <a14:foregroundMark x1="51364" y1="93265" x2="51364" y2="93265"/>
                        <a14:foregroundMark x1="50303" y1="92653" x2="50303" y2="92653"/>
                        <a14:foregroundMark x1="26061" y1="93673" x2="25303" y2="93673"/>
                        <a14:foregroundMark x1="25000" y1="93878" x2="22727" y2="94694"/>
                        <a14:foregroundMark x1="20606" y1="95102" x2="20606" y2="95102"/>
                        <a14:foregroundMark x1="19545" y1="95102" x2="19545" y2="95102"/>
                        <a14:foregroundMark x1="16970" y1="95306" x2="16970" y2="95306"/>
                        <a14:foregroundMark x1="87727" y1="88571" x2="87727" y2="88571"/>
                        <a14:foregroundMark x1="89545" y1="83265" x2="89697" y2="81837"/>
                        <a14:foregroundMark x1="91364" y1="73265" x2="91667" y2="72449"/>
                        <a14:foregroundMark x1="92121" y1="70408" x2="92576" y2="69796"/>
                        <a14:foregroundMark x1="93485" y1="63061" x2="93485" y2="63061"/>
                        <a14:foregroundMark x1="93939" y1="61224" x2="93939" y2="61224"/>
                        <a14:foregroundMark x1="93333" y1="64286" x2="93333" y2="64286"/>
                        <a14:foregroundMark x1="93788" y1="65918" x2="93788" y2="65918"/>
                        <a14:foregroundMark x1="94545" y1="66531" x2="94545" y2="66531"/>
                        <a14:foregroundMark x1="93636" y1="24286" x2="93636" y2="24286"/>
                        <a14:backgroundMark x1="455" y1="24490" x2="455" y2="24490"/>
                        <a14:backgroundMark x1="152" y1="30204" x2="152" y2="30204"/>
                        <a14:backgroundMark x1="152" y1="30408" x2="152" y2="30408"/>
                        <a14:backgroundMark x1="606" y1="26327" x2="606" y2="26327"/>
                        <a14:backgroundMark x1="99545" y1="31224" x2="99545" y2="31224"/>
                        <a14:backgroundMark x1="99545" y1="34490" x2="99545" y2="34490"/>
                        <a14:backgroundMark x1="98788" y1="36939" x2="98788" y2="36939"/>
                        <a14:backgroundMark x1="98788" y1="38776" x2="98788" y2="3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65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10693</TotalTime>
  <Words>687</Words>
  <Application>Microsoft Office PowerPoint</Application>
  <PresentationFormat>On-screen Show (16:9)</PresentationFormat>
  <Paragraphs>157</Paragraphs>
  <Slides>45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Arial</vt:lpstr>
      <vt:lpstr>Sport Day</vt:lpstr>
      <vt:lpstr>Wingdings 2</vt:lpstr>
      <vt:lpstr>Times New Roman</vt:lpstr>
      <vt:lpstr>Arial Black</vt:lpstr>
      <vt:lpstr>Comic Sans MS</vt:lpstr>
      <vt:lpstr>Encode Sans</vt:lpstr>
      <vt:lpstr>Arvo</vt:lpstr>
      <vt:lpstr>.VnCooper</vt:lpstr>
      <vt:lpstr>Bernard MT Condensed</vt:lpstr>
      <vt:lpstr>Community, Family &amp; Personal Services Major for College: Physical Education by Slidesgo</vt:lpstr>
      <vt:lpstr>PowerPoint Presentation</vt:lpstr>
      <vt:lpstr> Our sports day</vt:lpstr>
      <vt:lpstr>PowerPoint Presentation</vt:lpstr>
      <vt:lpstr>Warm-up</vt:lpstr>
      <vt:lpstr>In which month can you see these?</vt:lpstr>
      <vt:lpstr>The 12th month of the year</vt:lpstr>
      <vt:lpstr>American Independence Day</vt:lpstr>
      <vt:lpstr>The 7th month of the year</vt:lpstr>
      <vt:lpstr>PowerPoint Presentation</vt:lpstr>
      <vt:lpstr>The 6th month of the year</vt:lpstr>
      <vt:lpstr>PowerPoint Presentation</vt:lpstr>
      <vt:lpstr>The 11th month of the year</vt:lpstr>
      <vt:lpstr>PowerPoint Presentation</vt:lpstr>
      <vt:lpstr>The 10th month of the year</vt:lpstr>
      <vt:lpstr>PowerPoint Presentation</vt:lpstr>
      <vt:lpstr>The 9th month of the year</vt:lpstr>
      <vt:lpstr>PowerPoint Presentation</vt:lpstr>
      <vt:lpstr>PowerPoint Presentation</vt:lpstr>
      <vt:lpstr>PowerPoint Presentation</vt:lpstr>
      <vt:lpstr>6. Let's sing.</vt:lpstr>
      <vt:lpstr>PowerPoint Presentation</vt:lpstr>
      <vt:lpstr>PowerPoint Presentation</vt:lpstr>
      <vt:lpstr>Look, complete and read.</vt:lpstr>
      <vt:lpstr>Look, complete and read.</vt:lpstr>
      <vt:lpstr>Game</vt:lpstr>
      <vt:lpstr>PowerPoint Presentation</vt:lpstr>
      <vt:lpstr>Scoreboard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  <vt:lpstr>PowerPoint Presentation</vt:lpstr>
      <vt:lpstr>PowerPoint Presentation</vt:lpstr>
      <vt:lpstr>PowerPoint Presentation</vt:lpstr>
      <vt:lpstr>Slam Dunk</vt:lpstr>
      <vt:lpstr>PowerPoint Presentation</vt:lpstr>
      <vt:lpstr>Slam Dunk</vt:lpstr>
      <vt:lpstr>PowerPoint Presentation</vt:lpstr>
      <vt:lpstr>Slam Dunk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68</cp:revision>
  <dcterms:modified xsi:type="dcterms:W3CDTF">2024-11-30T02:43:33Z</dcterms:modified>
  <cp:category>9Slide.vn</cp:category>
</cp:coreProperties>
</file>